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D6518-D8C1-4961-A6FC-60C28BA230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69D3DBF-339B-4A4E-B19F-B7FD45AB2A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 To the Dataset </a:t>
          </a:r>
        </a:p>
      </dgm:t>
    </dgm:pt>
    <dgm:pt modelId="{92795EF4-B927-42DB-B6FA-B76DD9DBB258}" type="parTrans" cxnId="{4CBDDDCC-B492-4E44-B0A6-4446CC4ECE50}">
      <dgm:prSet/>
      <dgm:spPr/>
      <dgm:t>
        <a:bodyPr/>
        <a:lstStyle/>
        <a:p>
          <a:endParaRPr lang="en-US"/>
        </a:p>
      </dgm:t>
    </dgm:pt>
    <dgm:pt modelId="{5B082FF2-8079-4440-8A14-453090544EF2}" type="sibTrans" cxnId="{4CBDDDCC-B492-4E44-B0A6-4446CC4ECE50}">
      <dgm:prSet/>
      <dgm:spPr/>
      <dgm:t>
        <a:bodyPr/>
        <a:lstStyle/>
        <a:p>
          <a:endParaRPr lang="en-US"/>
        </a:p>
      </dgm:t>
    </dgm:pt>
    <dgm:pt modelId="{722E3EA6-F945-4C92-9C46-AEA8113E00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Statement</a:t>
          </a:r>
        </a:p>
      </dgm:t>
    </dgm:pt>
    <dgm:pt modelId="{F281FDE9-266E-402E-B6A8-331450A712E5}" type="parTrans" cxnId="{BF73AEA0-E4CB-4815-991D-6ED22A0B431B}">
      <dgm:prSet/>
      <dgm:spPr/>
      <dgm:t>
        <a:bodyPr/>
        <a:lstStyle/>
        <a:p>
          <a:endParaRPr lang="en-US"/>
        </a:p>
      </dgm:t>
    </dgm:pt>
    <dgm:pt modelId="{24069C8C-6399-47CC-A851-4567EF675C89}" type="sibTrans" cxnId="{BF73AEA0-E4CB-4815-991D-6ED22A0B431B}">
      <dgm:prSet/>
      <dgm:spPr/>
      <dgm:t>
        <a:bodyPr/>
        <a:lstStyle/>
        <a:p>
          <a:endParaRPr lang="en-US"/>
        </a:p>
      </dgm:t>
    </dgm:pt>
    <dgm:pt modelId="{0FA45FA3-6704-4268-B189-9FFEB07CAC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Preprocessing &amp; EDA </a:t>
          </a:r>
        </a:p>
      </dgm:t>
    </dgm:pt>
    <dgm:pt modelId="{FB530CE3-B688-4F6D-A813-FBBC7086C4D2}" type="parTrans" cxnId="{84E4CAE3-5161-4B98-9F01-6D54442386BF}">
      <dgm:prSet/>
      <dgm:spPr/>
      <dgm:t>
        <a:bodyPr/>
        <a:lstStyle/>
        <a:p>
          <a:endParaRPr lang="en-US"/>
        </a:p>
      </dgm:t>
    </dgm:pt>
    <dgm:pt modelId="{EA1B56B3-2758-4972-95AA-B151930686BB}" type="sibTrans" cxnId="{84E4CAE3-5161-4B98-9F01-6D54442386BF}">
      <dgm:prSet/>
      <dgm:spPr/>
      <dgm:t>
        <a:bodyPr/>
        <a:lstStyle/>
        <a:p>
          <a:endParaRPr lang="en-US"/>
        </a:p>
      </dgm:t>
    </dgm:pt>
    <dgm:pt modelId="{420F5AFB-E3C5-41B9-8CFD-60BF1EE643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Approach to Modelling / New Concepts / Issues while working</a:t>
          </a:r>
        </a:p>
      </dgm:t>
    </dgm:pt>
    <dgm:pt modelId="{AD595B93-6ACC-4B36-8A00-585C972A6802}" type="parTrans" cxnId="{49328A08-85EF-48D1-A2C9-28757E2A886F}">
      <dgm:prSet/>
      <dgm:spPr/>
      <dgm:t>
        <a:bodyPr/>
        <a:lstStyle/>
        <a:p>
          <a:endParaRPr lang="en-US"/>
        </a:p>
      </dgm:t>
    </dgm:pt>
    <dgm:pt modelId="{EE5FA049-29F9-404C-BEE7-12B85B92C0F3}" type="sibTrans" cxnId="{49328A08-85EF-48D1-A2C9-28757E2A886F}">
      <dgm:prSet/>
      <dgm:spPr/>
      <dgm:t>
        <a:bodyPr/>
        <a:lstStyle/>
        <a:p>
          <a:endParaRPr lang="en-US"/>
        </a:p>
      </dgm:t>
    </dgm:pt>
    <dgm:pt modelId="{75CC2314-26B5-4198-B930-F8BAB3E832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Models &amp; Evaluation Techniques</a:t>
          </a:r>
        </a:p>
      </dgm:t>
    </dgm:pt>
    <dgm:pt modelId="{5CE79877-D44D-4494-BED2-E3AF166A166F}" type="parTrans" cxnId="{914C0211-B4E4-4DEA-8156-4C22B631B3F8}">
      <dgm:prSet/>
      <dgm:spPr/>
      <dgm:t>
        <a:bodyPr/>
        <a:lstStyle/>
        <a:p>
          <a:endParaRPr lang="en-US"/>
        </a:p>
      </dgm:t>
    </dgm:pt>
    <dgm:pt modelId="{3CB892D2-9E74-4900-8339-5B283637982C}" type="sibTrans" cxnId="{914C0211-B4E4-4DEA-8156-4C22B631B3F8}">
      <dgm:prSet/>
      <dgm:spPr/>
      <dgm:t>
        <a:bodyPr/>
        <a:lstStyle/>
        <a:p>
          <a:endParaRPr lang="en-US"/>
        </a:p>
      </dgm:t>
    </dgm:pt>
    <dgm:pt modelId="{3136279C-43C4-40EE-971D-7D7783D954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Results &amp; Conclusion</a:t>
          </a:r>
        </a:p>
      </dgm:t>
    </dgm:pt>
    <dgm:pt modelId="{9A854D3B-877F-43C3-935C-79E224F64E34}" type="parTrans" cxnId="{35485911-9F81-4AB8-BADA-6136E71E97D6}">
      <dgm:prSet/>
      <dgm:spPr/>
      <dgm:t>
        <a:bodyPr/>
        <a:lstStyle/>
        <a:p>
          <a:endParaRPr lang="en-US"/>
        </a:p>
      </dgm:t>
    </dgm:pt>
    <dgm:pt modelId="{B564D93A-4091-4770-8F7B-8A5BB6279CEA}" type="sibTrans" cxnId="{35485911-9F81-4AB8-BADA-6136E71E97D6}">
      <dgm:prSet/>
      <dgm:spPr/>
      <dgm:t>
        <a:bodyPr/>
        <a:lstStyle/>
        <a:p>
          <a:endParaRPr lang="en-US"/>
        </a:p>
      </dgm:t>
    </dgm:pt>
    <dgm:pt modelId="{74220C17-FDEE-4892-B096-746CF54EF1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Interesting Observations</a:t>
          </a:r>
        </a:p>
      </dgm:t>
    </dgm:pt>
    <dgm:pt modelId="{BB4A92E5-C16A-43AA-807B-509629BB53AA}" type="parTrans" cxnId="{B07797D8-0453-4F9F-9EDB-BF3E9F3308C5}">
      <dgm:prSet/>
      <dgm:spPr/>
      <dgm:t>
        <a:bodyPr/>
        <a:lstStyle/>
        <a:p>
          <a:endParaRPr lang="en-US"/>
        </a:p>
      </dgm:t>
    </dgm:pt>
    <dgm:pt modelId="{4441AF54-66D9-4C6E-A4E7-252413124142}" type="sibTrans" cxnId="{B07797D8-0453-4F9F-9EDB-BF3E9F3308C5}">
      <dgm:prSet/>
      <dgm:spPr/>
      <dgm:t>
        <a:bodyPr/>
        <a:lstStyle/>
        <a:p>
          <a:endParaRPr lang="en-US"/>
        </a:p>
      </dgm:t>
    </dgm:pt>
    <dgm:pt modelId="{ED87DD8A-0C3F-4E53-87B5-23352656113E}" type="pres">
      <dgm:prSet presAssocID="{62BD6518-D8C1-4961-A6FC-60C28BA230E7}" presName="root" presStyleCnt="0">
        <dgm:presLayoutVars>
          <dgm:dir/>
          <dgm:resizeHandles val="exact"/>
        </dgm:presLayoutVars>
      </dgm:prSet>
      <dgm:spPr/>
    </dgm:pt>
    <dgm:pt modelId="{5631C3D5-A3C7-45F2-8C32-B436504B7428}" type="pres">
      <dgm:prSet presAssocID="{169D3DBF-339B-4A4E-B19F-B7FD45AB2A81}" presName="compNode" presStyleCnt="0"/>
      <dgm:spPr/>
    </dgm:pt>
    <dgm:pt modelId="{9FFA0AE5-280C-4360-B252-6681D461CFB7}" type="pres">
      <dgm:prSet presAssocID="{169D3DBF-339B-4A4E-B19F-B7FD45AB2A81}" presName="bgRect" presStyleLbl="bgShp" presStyleIdx="0" presStyleCnt="7"/>
      <dgm:spPr/>
    </dgm:pt>
    <dgm:pt modelId="{0B29280D-44E1-47F6-B4D1-A554C207E016}" type="pres">
      <dgm:prSet presAssocID="{169D3DBF-339B-4A4E-B19F-B7FD45AB2A8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6D4C1EB-C5FA-4545-9480-4D8B11A79482}" type="pres">
      <dgm:prSet presAssocID="{169D3DBF-339B-4A4E-B19F-B7FD45AB2A81}" presName="spaceRect" presStyleCnt="0"/>
      <dgm:spPr/>
    </dgm:pt>
    <dgm:pt modelId="{FDA631FD-4F39-4A7D-8DCE-1D376E2DCFD8}" type="pres">
      <dgm:prSet presAssocID="{169D3DBF-339B-4A4E-B19F-B7FD45AB2A81}" presName="parTx" presStyleLbl="revTx" presStyleIdx="0" presStyleCnt="7">
        <dgm:presLayoutVars>
          <dgm:chMax val="0"/>
          <dgm:chPref val="0"/>
        </dgm:presLayoutVars>
      </dgm:prSet>
      <dgm:spPr/>
    </dgm:pt>
    <dgm:pt modelId="{C01347D0-FBD0-4E33-9E6C-CE1C92AC3CEA}" type="pres">
      <dgm:prSet presAssocID="{5B082FF2-8079-4440-8A14-453090544EF2}" presName="sibTrans" presStyleCnt="0"/>
      <dgm:spPr/>
    </dgm:pt>
    <dgm:pt modelId="{F5BC771E-0000-40FF-9484-15EB603D256D}" type="pres">
      <dgm:prSet presAssocID="{722E3EA6-F945-4C92-9C46-AEA8113E000F}" presName="compNode" presStyleCnt="0"/>
      <dgm:spPr/>
    </dgm:pt>
    <dgm:pt modelId="{7120A2A0-0C93-4C21-9CA5-4E0CD0C5384E}" type="pres">
      <dgm:prSet presAssocID="{722E3EA6-F945-4C92-9C46-AEA8113E000F}" presName="bgRect" presStyleLbl="bgShp" presStyleIdx="1" presStyleCnt="7"/>
      <dgm:spPr/>
    </dgm:pt>
    <dgm:pt modelId="{E7104D19-87F5-41B8-BB3F-84B2EE4AC585}" type="pres">
      <dgm:prSet presAssocID="{722E3EA6-F945-4C92-9C46-AEA8113E000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96AA03E-28B9-4482-8F90-2735342A41C1}" type="pres">
      <dgm:prSet presAssocID="{722E3EA6-F945-4C92-9C46-AEA8113E000F}" presName="spaceRect" presStyleCnt="0"/>
      <dgm:spPr/>
    </dgm:pt>
    <dgm:pt modelId="{5152AD76-ED2B-4AD9-B42F-36EF1B4AA301}" type="pres">
      <dgm:prSet presAssocID="{722E3EA6-F945-4C92-9C46-AEA8113E000F}" presName="parTx" presStyleLbl="revTx" presStyleIdx="1" presStyleCnt="7">
        <dgm:presLayoutVars>
          <dgm:chMax val="0"/>
          <dgm:chPref val="0"/>
        </dgm:presLayoutVars>
      </dgm:prSet>
      <dgm:spPr/>
    </dgm:pt>
    <dgm:pt modelId="{0310C0C1-9020-442F-B9A1-6F7E453B1D3B}" type="pres">
      <dgm:prSet presAssocID="{24069C8C-6399-47CC-A851-4567EF675C89}" presName="sibTrans" presStyleCnt="0"/>
      <dgm:spPr/>
    </dgm:pt>
    <dgm:pt modelId="{B13778D8-F95C-4947-97CB-777C10D78EA5}" type="pres">
      <dgm:prSet presAssocID="{0FA45FA3-6704-4268-B189-9FFEB07CACA5}" presName="compNode" presStyleCnt="0"/>
      <dgm:spPr/>
    </dgm:pt>
    <dgm:pt modelId="{639E62C4-58CC-4EB3-857E-E4E21AC7962C}" type="pres">
      <dgm:prSet presAssocID="{0FA45FA3-6704-4268-B189-9FFEB07CACA5}" presName="bgRect" presStyleLbl="bgShp" presStyleIdx="2" presStyleCnt="7"/>
      <dgm:spPr/>
    </dgm:pt>
    <dgm:pt modelId="{3653DD5D-2A02-4E79-8699-2B875388CC36}" type="pres">
      <dgm:prSet presAssocID="{0FA45FA3-6704-4268-B189-9FFEB07CACA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616DD39-56ED-4919-ABB9-AB106BE5D347}" type="pres">
      <dgm:prSet presAssocID="{0FA45FA3-6704-4268-B189-9FFEB07CACA5}" presName="spaceRect" presStyleCnt="0"/>
      <dgm:spPr/>
    </dgm:pt>
    <dgm:pt modelId="{C15767D6-C6E8-4A4D-A355-69014F3DD957}" type="pres">
      <dgm:prSet presAssocID="{0FA45FA3-6704-4268-B189-9FFEB07CACA5}" presName="parTx" presStyleLbl="revTx" presStyleIdx="2" presStyleCnt="7">
        <dgm:presLayoutVars>
          <dgm:chMax val="0"/>
          <dgm:chPref val="0"/>
        </dgm:presLayoutVars>
      </dgm:prSet>
      <dgm:spPr/>
    </dgm:pt>
    <dgm:pt modelId="{359B1AE1-0AA6-4B9C-9B96-F952137226FD}" type="pres">
      <dgm:prSet presAssocID="{EA1B56B3-2758-4972-95AA-B151930686BB}" presName="sibTrans" presStyleCnt="0"/>
      <dgm:spPr/>
    </dgm:pt>
    <dgm:pt modelId="{66F0615D-CDB1-4550-9F63-B74147085B64}" type="pres">
      <dgm:prSet presAssocID="{74220C17-FDEE-4892-B096-746CF54EF174}" presName="compNode" presStyleCnt="0"/>
      <dgm:spPr/>
    </dgm:pt>
    <dgm:pt modelId="{311869B8-6711-486A-961E-215ACBF82DF4}" type="pres">
      <dgm:prSet presAssocID="{74220C17-FDEE-4892-B096-746CF54EF174}" presName="bgRect" presStyleLbl="bgShp" presStyleIdx="3" presStyleCnt="7"/>
      <dgm:spPr/>
    </dgm:pt>
    <dgm:pt modelId="{51C8B2F8-2B8A-4A3A-8D80-C2B1D504CF05}" type="pres">
      <dgm:prSet presAssocID="{74220C17-FDEE-4892-B096-746CF54EF17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6C0844C-5B1D-4CAA-B255-561DA6657F0F}" type="pres">
      <dgm:prSet presAssocID="{74220C17-FDEE-4892-B096-746CF54EF174}" presName="spaceRect" presStyleCnt="0"/>
      <dgm:spPr/>
    </dgm:pt>
    <dgm:pt modelId="{623973E6-6982-45CB-9108-77787E326939}" type="pres">
      <dgm:prSet presAssocID="{74220C17-FDEE-4892-B096-746CF54EF174}" presName="parTx" presStyleLbl="revTx" presStyleIdx="3" presStyleCnt="7">
        <dgm:presLayoutVars>
          <dgm:chMax val="0"/>
          <dgm:chPref val="0"/>
        </dgm:presLayoutVars>
      </dgm:prSet>
      <dgm:spPr/>
    </dgm:pt>
    <dgm:pt modelId="{92F12A02-D40E-439C-BB93-B2DC13C82D21}" type="pres">
      <dgm:prSet presAssocID="{4441AF54-66D9-4C6E-A4E7-252413124142}" presName="sibTrans" presStyleCnt="0"/>
      <dgm:spPr/>
    </dgm:pt>
    <dgm:pt modelId="{D7EC7ACD-A3DE-414F-A68A-43F0B0D64339}" type="pres">
      <dgm:prSet presAssocID="{420F5AFB-E3C5-41B9-8CFD-60BF1EE643C7}" presName="compNode" presStyleCnt="0"/>
      <dgm:spPr/>
    </dgm:pt>
    <dgm:pt modelId="{0D0AA62B-43A1-4EA3-A3DD-6DE4BA82B59F}" type="pres">
      <dgm:prSet presAssocID="{420F5AFB-E3C5-41B9-8CFD-60BF1EE643C7}" presName="bgRect" presStyleLbl="bgShp" presStyleIdx="4" presStyleCnt="7"/>
      <dgm:spPr/>
    </dgm:pt>
    <dgm:pt modelId="{3D25B8CD-FAE0-4222-86C7-6B17ADA104A5}" type="pres">
      <dgm:prSet presAssocID="{420F5AFB-E3C5-41B9-8CFD-60BF1EE643C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2CCB613-F41B-4D70-B814-BA96CBC3AD40}" type="pres">
      <dgm:prSet presAssocID="{420F5AFB-E3C5-41B9-8CFD-60BF1EE643C7}" presName="spaceRect" presStyleCnt="0"/>
      <dgm:spPr/>
    </dgm:pt>
    <dgm:pt modelId="{8D43909E-5805-4D74-AA5D-485B64C02E29}" type="pres">
      <dgm:prSet presAssocID="{420F5AFB-E3C5-41B9-8CFD-60BF1EE643C7}" presName="parTx" presStyleLbl="revTx" presStyleIdx="4" presStyleCnt="7">
        <dgm:presLayoutVars>
          <dgm:chMax val="0"/>
          <dgm:chPref val="0"/>
        </dgm:presLayoutVars>
      </dgm:prSet>
      <dgm:spPr/>
    </dgm:pt>
    <dgm:pt modelId="{20685D65-4D3E-475F-9733-44B953C3FC5D}" type="pres">
      <dgm:prSet presAssocID="{EE5FA049-29F9-404C-BEE7-12B85B92C0F3}" presName="sibTrans" presStyleCnt="0"/>
      <dgm:spPr/>
    </dgm:pt>
    <dgm:pt modelId="{2F07D00A-085D-43A6-AFE5-82C845AFE916}" type="pres">
      <dgm:prSet presAssocID="{75CC2314-26B5-4198-B930-F8BAB3E83235}" presName="compNode" presStyleCnt="0"/>
      <dgm:spPr/>
    </dgm:pt>
    <dgm:pt modelId="{E1367D26-6A5A-48BF-9BF8-F5EC60C161CF}" type="pres">
      <dgm:prSet presAssocID="{75CC2314-26B5-4198-B930-F8BAB3E83235}" presName="bgRect" presStyleLbl="bgShp" presStyleIdx="5" presStyleCnt="7"/>
      <dgm:spPr/>
    </dgm:pt>
    <dgm:pt modelId="{8B472457-A4B1-4367-BEF4-E6D3E2C8660D}" type="pres">
      <dgm:prSet presAssocID="{75CC2314-26B5-4198-B930-F8BAB3E8323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4B83C48-290D-4A74-A4D4-1A0555283ACC}" type="pres">
      <dgm:prSet presAssocID="{75CC2314-26B5-4198-B930-F8BAB3E83235}" presName="spaceRect" presStyleCnt="0"/>
      <dgm:spPr/>
    </dgm:pt>
    <dgm:pt modelId="{568AF148-5C7E-4042-AA1B-276A5A9A94D8}" type="pres">
      <dgm:prSet presAssocID="{75CC2314-26B5-4198-B930-F8BAB3E83235}" presName="parTx" presStyleLbl="revTx" presStyleIdx="5" presStyleCnt="7">
        <dgm:presLayoutVars>
          <dgm:chMax val="0"/>
          <dgm:chPref val="0"/>
        </dgm:presLayoutVars>
      </dgm:prSet>
      <dgm:spPr/>
    </dgm:pt>
    <dgm:pt modelId="{F1CB5333-777C-4DE8-94F1-A13A24BBCDC7}" type="pres">
      <dgm:prSet presAssocID="{3CB892D2-9E74-4900-8339-5B283637982C}" presName="sibTrans" presStyleCnt="0"/>
      <dgm:spPr/>
    </dgm:pt>
    <dgm:pt modelId="{82059D1A-C4F6-4A97-A116-C2B6C08CF81E}" type="pres">
      <dgm:prSet presAssocID="{3136279C-43C4-40EE-971D-7D7783D9545C}" presName="compNode" presStyleCnt="0"/>
      <dgm:spPr/>
    </dgm:pt>
    <dgm:pt modelId="{0B234517-5BBF-4CF2-A2CA-34986A9F4995}" type="pres">
      <dgm:prSet presAssocID="{3136279C-43C4-40EE-971D-7D7783D9545C}" presName="bgRect" presStyleLbl="bgShp" presStyleIdx="6" presStyleCnt="7"/>
      <dgm:spPr/>
    </dgm:pt>
    <dgm:pt modelId="{88AC1EC2-AB01-49BE-BC2D-A793D642BD4A}" type="pres">
      <dgm:prSet presAssocID="{3136279C-43C4-40EE-971D-7D7783D9545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6D2E3430-991D-4425-BC40-B6BB93A68C1E}" type="pres">
      <dgm:prSet presAssocID="{3136279C-43C4-40EE-971D-7D7783D9545C}" presName="spaceRect" presStyleCnt="0"/>
      <dgm:spPr/>
    </dgm:pt>
    <dgm:pt modelId="{6947A259-97D9-4FBC-A413-AC456DFB0579}" type="pres">
      <dgm:prSet presAssocID="{3136279C-43C4-40EE-971D-7D7783D9545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9328A08-85EF-48D1-A2C9-28757E2A886F}" srcId="{62BD6518-D8C1-4961-A6FC-60C28BA230E7}" destId="{420F5AFB-E3C5-41B9-8CFD-60BF1EE643C7}" srcOrd="4" destOrd="0" parTransId="{AD595B93-6ACC-4B36-8A00-585C972A6802}" sibTransId="{EE5FA049-29F9-404C-BEE7-12B85B92C0F3}"/>
    <dgm:cxn modelId="{3AFCC10D-6546-4633-9E2F-87CCCA6BC777}" type="presOf" srcId="{169D3DBF-339B-4A4E-B19F-B7FD45AB2A81}" destId="{FDA631FD-4F39-4A7D-8DCE-1D376E2DCFD8}" srcOrd="0" destOrd="0" presId="urn:microsoft.com/office/officeart/2018/2/layout/IconVerticalSolidList"/>
    <dgm:cxn modelId="{914C0211-B4E4-4DEA-8156-4C22B631B3F8}" srcId="{62BD6518-D8C1-4961-A6FC-60C28BA230E7}" destId="{75CC2314-26B5-4198-B930-F8BAB3E83235}" srcOrd="5" destOrd="0" parTransId="{5CE79877-D44D-4494-BED2-E3AF166A166F}" sibTransId="{3CB892D2-9E74-4900-8339-5B283637982C}"/>
    <dgm:cxn modelId="{35485911-9F81-4AB8-BADA-6136E71E97D6}" srcId="{62BD6518-D8C1-4961-A6FC-60C28BA230E7}" destId="{3136279C-43C4-40EE-971D-7D7783D9545C}" srcOrd="6" destOrd="0" parTransId="{9A854D3B-877F-43C3-935C-79E224F64E34}" sibTransId="{B564D93A-4091-4770-8F7B-8A5BB6279CEA}"/>
    <dgm:cxn modelId="{64DE2049-98F4-435D-B3E9-5397ACCD1D6E}" type="presOf" srcId="{62BD6518-D8C1-4961-A6FC-60C28BA230E7}" destId="{ED87DD8A-0C3F-4E53-87B5-23352656113E}" srcOrd="0" destOrd="0" presId="urn:microsoft.com/office/officeart/2018/2/layout/IconVerticalSolidList"/>
    <dgm:cxn modelId="{18FA9C6A-70A0-438E-935B-6023340182A7}" type="presOf" srcId="{0FA45FA3-6704-4268-B189-9FFEB07CACA5}" destId="{C15767D6-C6E8-4A4D-A355-69014F3DD957}" srcOrd="0" destOrd="0" presId="urn:microsoft.com/office/officeart/2018/2/layout/IconVerticalSolidList"/>
    <dgm:cxn modelId="{A161B050-F355-46C7-9E60-D3E8E0263C97}" type="presOf" srcId="{722E3EA6-F945-4C92-9C46-AEA8113E000F}" destId="{5152AD76-ED2B-4AD9-B42F-36EF1B4AA301}" srcOrd="0" destOrd="0" presId="urn:microsoft.com/office/officeart/2018/2/layout/IconVerticalSolidList"/>
    <dgm:cxn modelId="{BECFAD72-4B43-4590-9B8D-F9566766B82A}" type="presOf" srcId="{75CC2314-26B5-4198-B930-F8BAB3E83235}" destId="{568AF148-5C7E-4042-AA1B-276A5A9A94D8}" srcOrd="0" destOrd="0" presId="urn:microsoft.com/office/officeart/2018/2/layout/IconVerticalSolidList"/>
    <dgm:cxn modelId="{EC8CF452-ABD5-485B-8179-14A810CF4F47}" type="presOf" srcId="{3136279C-43C4-40EE-971D-7D7783D9545C}" destId="{6947A259-97D9-4FBC-A413-AC456DFB0579}" srcOrd="0" destOrd="0" presId="urn:microsoft.com/office/officeart/2018/2/layout/IconVerticalSolidList"/>
    <dgm:cxn modelId="{BF73AEA0-E4CB-4815-991D-6ED22A0B431B}" srcId="{62BD6518-D8C1-4961-A6FC-60C28BA230E7}" destId="{722E3EA6-F945-4C92-9C46-AEA8113E000F}" srcOrd="1" destOrd="0" parTransId="{F281FDE9-266E-402E-B6A8-331450A712E5}" sibTransId="{24069C8C-6399-47CC-A851-4567EF675C89}"/>
    <dgm:cxn modelId="{4CBDDDCC-B492-4E44-B0A6-4446CC4ECE50}" srcId="{62BD6518-D8C1-4961-A6FC-60C28BA230E7}" destId="{169D3DBF-339B-4A4E-B19F-B7FD45AB2A81}" srcOrd="0" destOrd="0" parTransId="{92795EF4-B927-42DB-B6FA-B76DD9DBB258}" sibTransId="{5B082FF2-8079-4440-8A14-453090544EF2}"/>
    <dgm:cxn modelId="{C90853D8-E54A-4C02-A20F-CD439A551850}" type="presOf" srcId="{420F5AFB-E3C5-41B9-8CFD-60BF1EE643C7}" destId="{8D43909E-5805-4D74-AA5D-485B64C02E29}" srcOrd="0" destOrd="0" presId="urn:microsoft.com/office/officeart/2018/2/layout/IconVerticalSolidList"/>
    <dgm:cxn modelId="{B07797D8-0453-4F9F-9EDB-BF3E9F3308C5}" srcId="{62BD6518-D8C1-4961-A6FC-60C28BA230E7}" destId="{74220C17-FDEE-4892-B096-746CF54EF174}" srcOrd="3" destOrd="0" parTransId="{BB4A92E5-C16A-43AA-807B-509629BB53AA}" sibTransId="{4441AF54-66D9-4C6E-A4E7-252413124142}"/>
    <dgm:cxn modelId="{84E4CAE3-5161-4B98-9F01-6D54442386BF}" srcId="{62BD6518-D8C1-4961-A6FC-60C28BA230E7}" destId="{0FA45FA3-6704-4268-B189-9FFEB07CACA5}" srcOrd="2" destOrd="0" parTransId="{FB530CE3-B688-4F6D-A813-FBBC7086C4D2}" sibTransId="{EA1B56B3-2758-4972-95AA-B151930686BB}"/>
    <dgm:cxn modelId="{8DA083FB-A7E7-4277-B1B9-23385F78F601}" type="presOf" srcId="{74220C17-FDEE-4892-B096-746CF54EF174}" destId="{623973E6-6982-45CB-9108-77787E326939}" srcOrd="0" destOrd="0" presId="urn:microsoft.com/office/officeart/2018/2/layout/IconVerticalSolidList"/>
    <dgm:cxn modelId="{4071A359-A5D2-40BD-B22C-6FE55FBEF6C8}" type="presParOf" srcId="{ED87DD8A-0C3F-4E53-87B5-23352656113E}" destId="{5631C3D5-A3C7-45F2-8C32-B436504B7428}" srcOrd="0" destOrd="0" presId="urn:microsoft.com/office/officeart/2018/2/layout/IconVerticalSolidList"/>
    <dgm:cxn modelId="{09EA59C0-8C88-420E-A7FD-7CC5348B08EE}" type="presParOf" srcId="{5631C3D5-A3C7-45F2-8C32-B436504B7428}" destId="{9FFA0AE5-280C-4360-B252-6681D461CFB7}" srcOrd="0" destOrd="0" presId="urn:microsoft.com/office/officeart/2018/2/layout/IconVerticalSolidList"/>
    <dgm:cxn modelId="{B092B0DA-27EE-4BF5-8C00-2AC28CABE40C}" type="presParOf" srcId="{5631C3D5-A3C7-45F2-8C32-B436504B7428}" destId="{0B29280D-44E1-47F6-B4D1-A554C207E016}" srcOrd="1" destOrd="0" presId="urn:microsoft.com/office/officeart/2018/2/layout/IconVerticalSolidList"/>
    <dgm:cxn modelId="{EAD49B98-994C-4C0D-8C3F-F19071C333F4}" type="presParOf" srcId="{5631C3D5-A3C7-45F2-8C32-B436504B7428}" destId="{16D4C1EB-C5FA-4545-9480-4D8B11A79482}" srcOrd="2" destOrd="0" presId="urn:microsoft.com/office/officeart/2018/2/layout/IconVerticalSolidList"/>
    <dgm:cxn modelId="{3BCEE9AB-E63C-4951-ACC8-F0345666E8CB}" type="presParOf" srcId="{5631C3D5-A3C7-45F2-8C32-B436504B7428}" destId="{FDA631FD-4F39-4A7D-8DCE-1D376E2DCFD8}" srcOrd="3" destOrd="0" presId="urn:microsoft.com/office/officeart/2018/2/layout/IconVerticalSolidList"/>
    <dgm:cxn modelId="{CB28CD7E-B139-42C7-BC6C-2224EE2B2D97}" type="presParOf" srcId="{ED87DD8A-0C3F-4E53-87B5-23352656113E}" destId="{C01347D0-FBD0-4E33-9E6C-CE1C92AC3CEA}" srcOrd="1" destOrd="0" presId="urn:microsoft.com/office/officeart/2018/2/layout/IconVerticalSolidList"/>
    <dgm:cxn modelId="{9508F621-CCBE-41AD-91C9-A5275B7B605D}" type="presParOf" srcId="{ED87DD8A-0C3F-4E53-87B5-23352656113E}" destId="{F5BC771E-0000-40FF-9484-15EB603D256D}" srcOrd="2" destOrd="0" presId="urn:microsoft.com/office/officeart/2018/2/layout/IconVerticalSolidList"/>
    <dgm:cxn modelId="{3BA9AB51-9421-40EA-BAFA-78BB4B49955E}" type="presParOf" srcId="{F5BC771E-0000-40FF-9484-15EB603D256D}" destId="{7120A2A0-0C93-4C21-9CA5-4E0CD0C5384E}" srcOrd="0" destOrd="0" presId="urn:microsoft.com/office/officeart/2018/2/layout/IconVerticalSolidList"/>
    <dgm:cxn modelId="{E84B42AF-FF66-4EC6-8DBD-6F6E04AB8B01}" type="presParOf" srcId="{F5BC771E-0000-40FF-9484-15EB603D256D}" destId="{E7104D19-87F5-41B8-BB3F-84B2EE4AC585}" srcOrd="1" destOrd="0" presId="urn:microsoft.com/office/officeart/2018/2/layout/IconVerticalSolidList"/>
    <dgm:cxn modelId="{5DAC1B43-96AD-4F2C-B978-9E668DE6A664}" type="presParOf" srcId="{F5BC771E-0000-40FF-9484-15EB603D256D}" destId="{496AA03E-28B9-4482-8F90-2735342A41C1}" srcOrd="2" destOrd="0" presId="urn:microsoft.com/office/officeart/2018/2/layout/IconVerticalSolidList"/>
    <dgm:cxn modelId="{5161AEF7-CCE4-402F-8DC7-04492C013021}" type="presParOf" srcId="{F5BC771E-0000-40FF-9484-15EB603D256D}" destId="{5152AD76-ED2B-4AD9-B42F-36EF1B4AA301}" srcOrd="3" destOrd="0" presId="urn:microsoft.com/office/officeart/2018/2/layout/IconVerticalSolidList"/>
    <dgm:cxn modelId="{F21AEA23-4D09-4CD0-B1FC-7B2CD973B509}" type="presParOf" srcId="{ED87DD8A-0C3F-4E53-87B5-23352656113E}" destId="{0310C0C1-9020-442F-B9A1-6F7E453B1D3B}" srcOrd="3" destOrd="0" presId="urn:microsoft.com/office/officeart/2018/2/layout/IconVerticalSolidList"/>
    <dgm:cxn modelId="{A6DB78CD-A530-4729-82C8-DE358BA67261}" type="presParOf" srcId="{ED87DD8A-0C3F-4E53-87B5-23352656113E}" destId="{B13778D8-F95C-4947-97CB-777C10D78EA5}" srcOrd="4" destOrd="0" presId="urn:microsoft.com/office/officeart/2018/2/layout/IconVerticalSolidList"/>
    <dgm:cxn modelId="{E49921C7-7990-4418-B8C0-CCAFE70CD9DE}" type="presParOf" srcId="{B13778D8-F95C-4947-97CB-777C10D78EA5}" destId="{639E62C4-58CC-4EB3-857E-E4E21AC7962C}" srcOrd="0" destOrd="0" presId="urn:microsoft.com/office/officeart/2018/2/layout/IconVerticalSolidList"/>
    <dgm:cxn modelId="{F4F371D5-4B40-4E8C-BBBF-B8E5EB678997}" type="presParOf" srcId="{B13778D8-F95C-4947-97CB-777C10D78EA5}" destId="{3653DD5D-2A02-4E79-8699-2B875388CC36}" srcOrd="1" destOrd="0" presId="urn:microsoft.com/office/officeart/2018/2/layout/IconVerticalSolidList"/>
    <dgm:cxn modelId="{E41864D9-3AAA-44EA-B0A6-8723739A1CED}" type="presParOf" srcId="{B13778D8-F95C-4947-97CB-777C10D78EA5}" destId="{B616DD39-56ED-4919-ABB9-AB106BE5D347}" srcOrd="2" destOrd="0" presId="urn:microsoft.com/office/officeart/2018/2/layout/IconVerticalSolidList"/>
    <dgm:cxn modelId="{0575A7F4-2A34-4D2C-9780-D9E81148F8F2}" type="presParOf" srcId="{B13778D8-F95C-4947-97CB-777C10D78EA5}" destId="{C15767D6-C6E8-4A4D-A355-69014F3DD957}" srcOrd="3" destOrd="0" presId="urn:microsoft.com/office/officeart/2018/2/layout/IconVerticalSolidList"/>
    <dgm:cxn modelId="{61321E31-D142-4DE3-8623-643B8B6CB064}" type="presParOf" srcId="{ED87DD8A-0C3F-4E53-87B5-23352656113E}" destId="{359B1AE1-0AA6-4B9C-9B96-F952137226FD}" srcOrd="5" destOrd="0" presId="urn:microsoft.com/office/officeart/2018/2/layout/IconVerticalSolidList"/>
    <dgm:cxn modelId="{EE5A970C-64B8-4AB2-B84D-7F0E4F553FFB}" type="presParOf" srcId="{ED87DD8A-0C3F-4E53-87B5-23352656113E}" destId="{66F0615D-CDB1-4550-9F63-B74147085B64}" srcOrd="6" destOrd="0" presId="urn:microsoft.com/office/officeart/2018/2/layout/IconVerticalSolidList"/>
    <dgm:cxn modelId="{41CDD9D4-005D-4C9C-9FB6-6109BA427658}" type="presParOf" srcId="{66F0615D-CDB1-4550-9F63-B74147085B64}" destId="{311869B8-6711-486A-961E-215ACBF82DF4}" srcOrd="0" destOrd="0" presId="urn:microsoft.com/office/officeart/2018/2/layout/IconVerticalSolidList"/>
    <dgm:cxn modelId="{E4B9A119-403C-4E24-BFC0-436A76B2F7B4}" type="presParOf" srcId="{66F0615D-CDB1-4550-9F63-B74147085B64}" destId="{51C8B2F8-2B8A-4A3A-8D80-C2B1D504CF05}" srcOrd="1" destOrd="0" presId="urn:microsoft.com/office/officeart/2018/2/layout/IconVerticalSolidList"/>
    <dgm:cxn modelId="{4365DEC7-411D-4B24-98FD-73DB9165DF07}" type="presParOf" srcId="{66F0615D-CDB1-4550-9F63-B74147085B64}" destId="{86C0844C-5B1D-4CAA-B255-561DA6657F0F}" srcOrd="2" destOrd="0" presId="urn:microsoft.com/office/officeart/2018/2/layout/IconVerticalSolidList"/>
    <dgm:cxn modelId="{BE54A4A1-5820-4453-8B19-7B67501E29CE}" type="presParOf" srcId="{66F0615D-CDB1-4550-9F63-B74147085B64}" destId="{623973E6-6982-45CB-9108-77787E326939}" srcOrd="3" destOrd="0" presId="urn:microsoft.com/office/officeart/2018/2/layout/IconVerticalSolidList"/>
    <dgm:cxn modelId="{4F62435F-E172-441B-B212-DCB0BE9E9CCA}" type="presParOf" srcId="{ED87DD8A-0C3F-4E53-87B5-23352656113E}" destId="{92F12A02-D40E-439C-BB93-B2DC13C82D21}" srcOrd="7" destOrd="0" presId="urn:microsoft.com/office/officeart/2018/2/layout/IconVerticalSolidList"/>
    <dgm:cxn modelId="{097F2FFD-170E-40B4-A29B-3F603B0C56E5}" type="presParOf" srcId="{ED87DD8A-0C3F-4E53-87B5-23352656113E}" destId="{D7EC7ACD-A3DE-414F-A68A-43F0B0D64339}" srcOrd="8" destOrd="0" presId="urn:microsoft.com/office/officeart/2018/2/layout/IconVerticalSolidList"/>
    <dgm:cxn modelId="{B8522BD7-F52D-406E-9146-69F03C8E0547}" type="presParOf" srcId="{D7EC7ACD-A3DE-414F-A68A-43F0B0D64339}" destId="{0D0AA62B-43A1-4EA3-A3DD-6DE4BA82B59F}" srcOrd="0" destOrd="0" presId="urn:microsoft.com/office/officeart/2018/2/layout/IconVerticalSolidList"/>
    <dgm:cxn modelId="{C3CDFC5C-1CFF-4E18-928C-789F7D8E43E0}" type="presParOf" srcId="{D7EC7ACD-A3DE-414F-A68A-43F0B0D64339}" destId="{3D25B8CD-FAE0-4222-86C7-6B17ADA104A5}" srcOrd="1" destOrd="0" presId="urn:microsoft.com/office/officeart/2018/2/layout/IconVerticalSolidList"/>
    <dgm:cxn modelId="{844F0BA7-DDE2-4E63-9108-3876BF4C19B5}" type="presParOf" srcId="{D7EC7ACD-A3DE-414F-A68A-43F0B0D64339}" destId="{B2CCB613-F41B-4D70-B814-BA96CBC3AD40}" srcOrd="2" destOrd="0" presId="urn:microsoft.com/office/officeart/2018/2/layout/IconVerticalSolidList"/>
    <dgm:cxn modelId="{C676084E-82EF-4FDA-83D4-25471FE108E7}" type="presParOf" srcId="{D7EC7ACD-A3DE-414F-A68A-43F0B0D64339}" destId="{8D43909E-5805-4D74-AA5D-485B64C02E29}" srcOrd="3" destOrd="0" presId="urn:microsoft.com/office/officeart/2018/2/layout/IconVerticalSolidList"/>
    <dgm:cxn modelId="{72D774FA-AC40-429D-8171-A88CD0143652}" type="presParOf" srcId="{ED87DD8A-0C3F-4E53-87B5-23352656113E}" destId="{20685D65-4D3E-475F-9733-44B953C3FC5D}" srcOrd="9" destOrd="0" presId="urn:microsoft.com/office/officeart/2018/2/layout/IconVerticalSolidList"/>
    <dgm:cxn modelId="{8BDB2D01-01FB-4B2B-B2C3-DFDD92DF2B20}" type="presParOf" srcId="{ED87DD8A-0C3F-4E53-87B5-23352656113E}" destId="{2F07D00A-085D-43A6-AFE5-82C845AFE916}" srcOrd="10" destOrd="0" presId="urn:microsoft.com/office/officeart/2018/2/layout/IconVerticalSolidList"/>
    <dgm:cxn modelId="{80964E84-0083-4F0A-AD61-F5D544DA16C2}" type="presParOf" srcId="{2F07D00A-085D-43A6-AFE5-82C845AFE916}" destId="{E1367D26-6A5A-48BF-9BF8-F5EC60C161CF}" srcOrd="0" destOrd="0" presId="urn:microsoft.com/office/officeart/2018/2/layout/IconVerticalSolidList"/>
    <dgm:cxn modelId="{34C05CF3-0648-47E7-AC29-F218AC83BC33}" type="presParOf" srcId="{2F07D00A-085D-43A6-AFE5-82C845AFE916}" destId="{8B472457-A4B1-4367-BEF4-E6D3E2C8660D}" srcOrd="1" destOrd="0" presId="urn:microsoft.com/office/officeart/2018/2/layout/IconVerticalSolidList"/>
    <dgm:cxn modelId="{43630A1B-271A-422B-BB19-E4B391018F58}" type="presParOf" srcId="{2F07D00A-085D-43A6-AFE5-82C845AFE916}" destId="{64B83C48-290D-4A74-A4D4-1A0555283ACC}" srcOrd="2" destOrd="0" presId="urn:microsoft.com/office/officeart/2018/2/layout/IconVerticalSolidList"/>
    <dgm:cxn modelId="{184C18D8-52A1-4E3B-A115-54CA81AEAC53}" type="presParOf" srcId="{2F07D00A-085D-43A6-AFE5-82C845AFE916}" destId="{568AF148-5C7E-4042-AA1B-276A5A9A94D8}" srcOrd="3" destOrd="0" presId="urn:microsoft.com/office/officeart/2018/2/layout/IconVerticalSolidList"/>
    <dgm:cxn modelId="{E59A87AE-5DA7-4331-BDE5-79C90573C6F0}" type="presParOf" srcId="{ED87DD8A-0C3F-4E53-87B5-23352656113E}" destId="{F1CB5333-777C-4DE8-94F1-A13A24BBCDC7}" srcOrd="11" destOrd="0" presId="urn:microsoft.com/office/officeart/2018/2/layout/IconVerticalSolidList"/>
    <dgm:cxn modelId="{5896B446-FCD4-4674-A593-17EF6E4C9C5B}" type="presParOf" srcId="{ED87DD8A-0C3F-4E53-87B5-23352656113E}" destId="{82059D1A-C4F6-4A97-A116-C2B6C08CF81E}" srcOrd="12" destOrd="0" presId="urn:microsoft.com/office/officeart/2018/2/layout/IconVerticalSolidList"/>
    <dgm:cxn modelId="{10B1C814-6469-485A-A2A1-0A64A909C494}" type="presParOf" srcId="{82059D1A-C4F6-4A97-A116-C2B6C08CF81E}" destId="{0B234517-5BBF-4CF2-A2CA-34986A9F4995}" srcOrd="0" destOrd="0" presId="urn:microsoft.com/office/officeart/2018/2/layout/IconVerticalSolidList"/>
    <dgm:cxn modelId="{955929A4-A612-4396-A0BF-7050F9136AB6}" type="presParOf" srcId="{82059D1A-C4F6-4A97-A116-C2B6C08CF81E}" destId="{88AC1EC2-AB01-49BE-BC2D-A793D642BD4A}" srcOrd="1" destOrd="0" presId="urn:microsoft.com/office/officeart/2018/2/layout/IconVerticalSolidList"/>
    <dgm:cxn modelId="{6BA7AAB2-1408-4CE5-9901-266CDE6C063B}" type="presParOf" srcId="{82059D1A-C4F6-4A97-A116-C2B6C08CF81E}" destId="{6D2E3430-991D-4425-BC40-B6BB93A68C1E}" srcOrd="2" destOrd="0" presId="urn:microsoft.com/office/officeart/2018/2/layout/IconVerticalSolidList"/>
    <dgm:cxn modelId="{C341CF99-1E3F-4AB8-9BC2-C86D45091D65}" type="presParOf" srcId="{82059D1A-C4F6-4A97-A116-C2B6C08CF81E}" destId="{6947A259-97D9-4FBC-A413-AC456DFB05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A0AE5-280C-4360-B252-6681D461CFB7}">
      <dsp:nvSpPr>
        <dsp:cNvPr id="0" name=""/>
        <dsp:cNvSpPr/>
      </dsp:nvSpPr>
      <dsp:spPr>
        <a:xfrm>
          <a:off x="0" y="317"/>
          <a:ext cx="9604375" cy="4373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9280D-44E1-47F6-B4D1-A554C207E016}">
      <dsp:nvSpPr>
        <dsp:cNvPr id="0" name=""/>
        <dsp:cNvSpPr/>
      </dsp:nvSpPr>
      <dsp:spPr>
        <a:xfrm>
          <a:off x="132307" y="98728"/>
          <a:ext cx="240559" cy="2405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631FD-4F39-4A7D-8DCE-1D376E2DCFD8}">
      <dsp:nvSpPr>
        <dsp:cNvPr id="0" name=""/>
        <dsp:cNvSpPr/>
      </dsp:nvSpPr>
      <dsp:spPr>
        <a:xfrm>
          <a:off x="505174" y="317"/>
          <a:ext cx="9099200" cy="437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89" tIns="46289" rIns="46289" bIns="462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 To the Dataset </a:t>
          </a:r>
        </a:p>
      </dsp:txBody>
      <dsp:txXfrm>
        <a:off x="505174" y="317"/>
        <a:ext cx="9099200" cy="437380"/>
      </dsp:txXfrm>
    </dsp:sp>
    <dsp:sp modelId="{7120A2A0-0C93-4C21-9CA5-4E0CD0C5384E}">
      <dsp:nvSpPr>
        <dsp:cNvPr id="0" name=""/>
        <dsp:cNvSpPr/>
      </dsp:nvSpPr>
      <dsp:spPr>
        <a:xfrm>
          <a:off x="0" y="547043"/>
          <a:ext cx="9604375" cy="437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04D19-87F5-41B8-BB3F-84B2EE4AC585}">
      <dsp:nvSpPr>
        <dsp:cNvPr id="0" name=""/>
        <dsp:cNvSpPr/>
      </dsp:nvSpPr>
      <dsp:spPr>
        <a:xfrm>
          <a:off x="132307" y="645454"/>
          <a:ext cx="240559" cy="2405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2AD76-ED2B-4AD9-B42F-36EF1B4AA301}">
      <dsp:nvSpPr>
        <dsp:cNvPr id="0" name=""/>
        <dsp:cNvSpPr/>
      </dsp:nvSpPr>
      <dsp:spPr>
        <a:xfrm>
          <a:off x="505174" y="547043"/>
          <a:ext cx="9099200" cy="437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89" tIns="46289" rIns="46289" bIns="462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Statement</a:t>
          </a:r>
        </a:p>
      </dsp:txBody>
      <dsp:txXfrm>
        <a:off x="505174" y="547043"/>
        <a:ext cx="9099200" cy="437380"/>
      </dsp:txXfrm>
    </dsp:sp>
    <dsp:sp modelId="{639E62C4-58CC-4EB3-857E-E4E21AC7962C}">
      <dsp:nvSpPr>
        <dsp:cNvPr id="0" name=""/>
        <dsp:cNvSpPr/>
      </dsp:nvSpPr>
      <dsp:spPr>
        <a:xfrm>
          <a:off x="0" y="1093769"/>
          <a:ext cx="9604375" cy="4373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3DD5D-2A02-4E79-8699-2B875388CC36}">
      <dsp:nvSpPr>
        <dsp:cNvPr id="0" name=""/>
        <dsp:cNvSpPr/>
      </dsp:nvSpPr>
      <dsp:spPr>
        <a:xfrm>
          <a:off x="132307" y="1192179"/>
          <a:ext cx="240559" cy="2405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767D6-C6E8-4A4D-A355-69014F3DD957}">
      <dsp:nvSpPr>
        <dsp:cNvPr id="0" name=""/>
        <dsp:cNvSpPr/>
      </dsp:nvSpPr>
      <dsp:spPr>
        <a:xfrm>
          <a:off x="505174" y="1093769"/>
          <a:ext cx="9099200" cy="437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89" tIns="46289" rIns="46289" bIns="462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Preprocessing &amp; EDA </a:t>
          </a:r>
        </a:p>
      </dsp:txBody>
      <dsp:txXfrm>
        <a:off x="505174" y="1093769"/>
        <a:ext cx="9099200" cy="437380"/>
      </dsp:txXfrm>
    </dsp:sp>
    <dsp:sp modelId="{311869B8-6711-486A-961E-215ACBF82DF4}">
      <dsp:nvSpPr>
        <dsp:cNvPr id="0" name=""/>
        <dsp:cNvSpPr/>
      </dsp:nvSpPr>
      <dsp:spPr>
        <a:xfrm>
          <a:off x="0" y="1640494"/>
          <a:ext cx="9604375" cy="4373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8B2F8-2B8A-4A3A-8D80-C2B1D504CF05}">
      <dsp:nvSpPr>
        <dsp:cNvPr id="0" name=""/>
        <dsp:cNvSpPr/>
      </dsp:nvSpPr>
      <dsp:spPr>
        <a:xfrm>
          <a:off x="132307" y="1738905"/>
          <a:ext cx="240559" cy="2405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973E6-6982-45CB-9108-77787E326939}">
      <dsp:nvSpPr>
        <dsp:cNvPr id="0" name=""/>
        <dsp:cNvSpPr/>
      </dsp:nvSpPr>
      <dsp:spPr>
        <a:xfrm>
          <a:off x="505174" y="1640494"/>
          <a:ext cx="9099200" cy="437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89" tIns="46289" rIns="46289" bIns="462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Interesting Observations</a:t>
          </a:r>
        </a:p>
      </dsp:txBody>
      <dsp:txXfrm>
        <a:off x="505174" y="1640494"/>
        <a:ext cx="9099200" cy="437380"/>
      </dsp:txXfrm>
    </dsp:sp>
    <dsp:sp modelId="{0D0AA62B-43A1-4EA3-A3DD-6DE4BA82B59F}">
      <dsp:nvSpPr>
        <dsp:cNvPr id="0" name=""/>
        <dsp:cNvSpPr/>
      </dsp:nvSpPr>
      <dsp:spPr>
        <a:xfrm>
          <a:off x="0" y="2187220"/>
          <a:ext cx="9604375" cy="4373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5B8CD-FAE0-4222-86C7-6B17ADA104A5}">
      <dsp:nvSpPr>
        <dsp:cNvPr id="0" name=""/>
        <dsp:cNvSpPr/>
      </dsp:nvSpPr>
      <dsp:spPr>
        <a:xfrm>
          <a:off x="132307" y="2285631"/>
          <a:ext cx="240559" cy="2405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3909E-5805-4D74-AA5D-485B64C02E29}">
      <dsp:nvSpPr>
        <dsp:cNvPr id="0" name=""/>
        <dsp:cNvSpPr/>
      </dsp:nvSpPr>
      <dsp:spPr>
        <a:xfrm>
          <a:off x="505174" y="2187220"/>
          <a:ext cx="9099200" cy="437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89" tIns="46289" rIns="46289" bIns="462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Approach to Modelling / New Concepts / Issues while working</a:t>
          </a:r>
        </a:p>
      </dsp:txBody>
      <dsp:txXfrm>
        <a:off x="505174" y="2187220"/>
        <a:ext cx="9099200" cy="437380"/>
      </dsp:txXfrm>
    </dsp:sp>
    <dsp:sp modelId="{E1367D26-6A5A-48BF-9BF8-F5EC60C161CF}">
      <dsp:nvSpPr>
        <dsp:cNvPr id="0" name=""/>
        <dsp:cNvSpPr/>
      </dsp:nvSpPr>
      <dsp:spPr>
        <a:xfrm>
          <a:off x="0" y="2733946"/>
          <a:ext cx="9604375" cy="4373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72457-A4B1-4367-BEF4-E6D3E2C8660D}">
      <dsp:nvSpPr>
        <dsp:cNvPr id="0" name=""/>
        <dsp:cNvSpPr/>
      </dsp:nvSpPr>
      <dsp:spPr>
        <a:xfrm>
          <a:off x="132307" y="2832356"/>
          <a:ext cx="240559" cy="2405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AF148-5C7E-4042-AA1B-276A5A9A94D8}">
      <dsp:nvSpPr>
        <dsp:cNvPr id="0" name=""/>
        <dsp:cNvSpPr/>
      </dsp:nvSpPr>
      <dsp:spPr>
        <a:xfrm>
          <a:off x="505174" y="2733946"/>
          <a:ext cx="9099200" cy="437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89" tIns="46289" rIns="46289" bIns="462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Models &amp; Evaluation Techniques</a:t>
          </a:r>
        </a:p>
      </dsp:txBody>
      <dsp:txXfrm>
        <a:off x="505174" y="2733946"/>
        <a:ext cx="9099200" cy="437380"/>
      </dsp:txXfrm>
    </dsp:sp>
    <dsp:sp modelId="{0B234517-5BBF-4CF2-A2CA-34986A9F4995}">
      <dsp:nvSpPr>
        <dsp:cNvPr id="0" name=""/>
        <dsp:cNvSpPr/>
      </dsp:nvSpPr>
      <dsp:spPr>
        <a:xfrm>
          <a:off x="0" y="3280671"/>
          <a:ext cx="9604375" cy="437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C1EC2-AB01-49BE-BC2D-A793D642BD4A}">
      <dsp:nvSpPr>
        <dsp:cNvPr id="0" name=""/>
        <dsp:cNvSpPr/>
      </dsp:nvSpPr>
      <dsp:spPr>
        <a:xfrm>
          <a:off x="132307" y="3379082"/>
          <a:ext cx="240559" cy="24055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7A259-97D9-4FBC-A413-AC456DFB0579}">
      <dsp:nvSpPr>
        <dsp:cNvPr id="0" name=""/>
        <dsp:cNvSpPr/>
      </dsp:nvSpPr>
      <dsp:spPr>
        <a:xfrm>
          <a:off x="505174" y="3280671"/>
          <a:ext cx="9099200" cy="437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89" tIns="46289" rIns="46289" bIns="462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Results &amp; Conclusion</a:t>
          </a:r>
        </a:p>
      </dsp:txBody>
      <dsp:txXfrm>
        <a:off x="505174" y="3280671"/>
        <a:ext cx="9099200" cy="437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58E-B416-4482-A065-CD6742A175E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7C99BAD-59D4-4FD4-8441-B8A66BA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9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58E-B416-4482-A065-CD6742A175E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9BAD-59D4-4FD4-8441-B8A66BA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1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58E-B416-4482-A065-CD6742A175E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9BAD-59D4-4FD4-8441-B8A66BA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3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58E-B416-4482-A065-CD6742A175E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9BAD-59D4-4FD4-8441-B8A66BA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58E-B416-4482-A065-CD6742A175E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9BAD-59D4-4FD4-8441-B8A66BA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2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58E-B416-4482-A065-CD6742A175E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9BAD-59D4-4FD4-8441-B8A66BA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5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58E-B416-4482-A065-CD6742A175E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9BAD-59D4-4FD4-8441-B8A66BA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8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58E-B416-4482-A065-CD6742A175E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9BAD-59D4-4FD4-8441-B8A66BA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2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58E-B416-4482-A065-CD6742A175E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9BAD-59D4-4FD4-8441-B8A66BA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9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58E-B416-4482-A065-CD6742A175E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9BAD-59D4-4FD4-8441-B8A66BA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0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B8B958E-B416-4482-A065-CD6742A175E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9BAD-59D4-4FD4-8441-B8A66BA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5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958E-B416-4482-A065-CD6742A175E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7C99BAD-59D4-4FD4-8441-B8A66BA923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174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D983-8B50-4745-AEB1-6AADCDCD3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1119883"/>
            <a:ext cx="8637073" cy="2809674"/>
          </a:xfrm>
        </p:spPr>
        <p:txBody>
          <a:bodyPr>
            <a:normAutofit/>
          </a:bodyPr>
          <a:lstStyle/>
          <a:p>
            <a:r>
              <a:rPr lang="en-US" dirty="0"/>
              <a:t>GOOGLE PLAY STORE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97577-5545-4F8E-A3F7-110148C04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4905602"/>
            <a:ext cx="8637072" cy="977621"/>
          </a:xfrm>
        </p:spPr>
        <p:txBody>
          <a:bodyPr/>
          <a:lstStyle/>
          <a:p>
            <a:r>
              <a:rPr lang="en-US" dirty="0"/>
              <a:t>Group - F</a:t>
            </a:r>
          </a:p>
        </p:txBody>
      </p:sp>
    </p:spTree>
    <p:extLst>
      <p:ext uri="{BB962C8B-B14F-4D97-AF65-F5344CB8AC3E}">
        <p14:creationId xmlns:p14="http://schemas.microsoft.com/office/powerpoint/2010/main" val="361418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94073-89E1-4446-AB2B-E50852B7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Contents	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62FEBF-FC0C-451F-8975-1CE263D50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09598"/>
              </p:ext>
            </p:extLst>
          </p:nvPr>
        </p:nvGraphicFramePr>
        <p:xfrm>
          <a:off x="1130270" y="2479246"/>
          <a:ext cx="9604375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65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6333FB34-E54B-4710-9DAE-6EE038612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29041944-13B4-40E3-A9D5-25B333EBD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5B85E289-5ADE-4F02-B917-9C9D9B044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48D226DA-E368-46E4-BF0C-D467A1E86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FE553-3B2F-4521-A7A4-8828AE21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423" y="1710167"/>
            <a:ext cx="8637073" cy="292071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Problem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61DD6-370C-4CB9-9148-DD084B5CC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4424" y="4631943"/>
            <a:ext cx="8637072" cy="977621"/>
          </a:xfrm>
        </p:spPr>
        <p:txBody>
          <a:bodyPr vert="horz" lIns="91440" tIns="91440" rIns="91440" bIns="91440" rtlCol="0">
            <a:normAutofit/>
          </a:bodyPr>
          <a:lstStyle/>
          <a:p>
            <a:endParaRPr lang="en-US" cap="all"/>
          </a:p>
        </p:txBody>
      </p:sp>
    </p:spTree>
    <p:extLst>
      <p:ext uri="{BB962C8B-B14F-4D97-AF65-F5344CB8AC3E}">
        <p14:creationId xmlns:p14="http://schemas.microsoft.com/office/powerpoint/2010/main" val="110581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36C6-C76A-4D0E-92AC-A3002C1B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BB2A-EA55-4858-9697-9D22D06D2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8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3AFE-97FC-43AA-8979-2EDFD647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23CE-0C54-4582-A8C4-5822F87E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1D3B-6E5A-49D8-9ACD-02794245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F0674-43E6-42AD-8B8D-B26534182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1530849"/>
            <a:ext cx="4488794" cy="3937877"/>
          </a:xfrm>
        </p:spPr>
        <p:txBody>
          <a:bodyPr/>
          <a:lstStyle/>
          <a:p>
            <a:pPr algn="ctr"/>
            <a:r>
              <a:rPr lang="en-US" b="1" dirty="0"/>
              <a:t>MEH !! </a:t>
            </a:r>
          </a:p>
          <a:p>
            <a:r>
              <a:rPr lang="en-US" dirty="0"/>
              <a:t>Linear Regression 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K-Means Classifier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57660-6CFC-453A-88DB-FFE3A532F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025" y="1530849"/>
            <a:ext cx="4488794" cy="3928014"/>
          </a:xfrm>
        </p:spPr>
        <p:txBody>
          <a:bodyPr/>
          <a:lstStyle/>
          <a:p>
            <a:pPr algn="ctr"/>
            <a:r>
              <a:rPr lang="en-US" b="1" dirty="0"/>
              <a:t>WORKS ( sort of ) !!! </a:t>
            </a:r>
          </a:p>
          <a:p>
            <a:r>
              <a:rPr lang="en-US" dirty="0"/>
              <a:t>KNN REGRESSOR</a:t>
            </a:r>
          </a:p>
          <a:p>
            <a:r>
              <a:rPr lang="en-US" dirty="0"/>
              <a:t>RANDOM FOREST REGRESSOR</a:t>
            </a:r>
          </a:p>
          <a:p>
            <a:r>
              <a:rPr lang="en-US" dirty="0"/>
              <a:t>SVM </a:t>
            </a:r>
          </a:p>
          <a:p>
            <a:r>
              <a:rPr lang="en-US" dirty="0" err="1"/>
              <a:t>RandomForest</a:t>
            </a:r>
            <a:r>
              <a:rPr lang="en-US" dirty="0"/>
              <a:t> Classifier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LOGIST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4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1FFC-D726-410C-9B1C-86F40D1F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B0613-1F43-46E2-A54C-9BF85BA1B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C0DD9-BCDA-43E0-B579-273EF4B524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3C16C-60BA-497A-B175-2B741ADF3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A0EBF-73B1-45FD-9406-26ABD06D90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79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Rockwell</vt:lpstr>
      <vt:lpstr>Gallery</vt:lpstr>
      <vt:lpstr>GOOGLE PLAY STORE DATASET</vt:lpstr>
      <vt:lpstr>Contents </vt:lpstr>
      <vt:lpstr>Problem statement</vt:lpstr>
      <vt:lpstr>PowerPoint Presentation</vt:lpstr>
      <vt:lpstr>PowerPoint Presentation</vt:lpstr>
      <vt:lpstr>MODELS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DATASET</dc:title>
  <dc:creator>Kartik Mathur</dc:creator>
  <cp:lastModifiedBy>Kartik Mathur</cp:lastModifiedBy>
  <cp:revision>2</cp:revision>
  <dcterms:created xsi:type="dcterms:W3CDTF">2019-12-04T02:30:07Z</dcterms:created>
  <dcterms:modified xsi:type="dcterms:W3CDTF">2019-12-04T02:39:57Z</dcterms:modified>
</cp:coreProperties>
</file>