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19"/>
  </p:notesMasterIdLst>
  <p:handoutMasterIdLst>
    <p:handoutMasterId r:id="rId20"/>
  </p:handoutMasterIdLst>
  <p:sldIdLst>
    <p:sldId id="268" r:id="rId2"/>
    <p:sldId id="269" r:id="rId3"/>
    <p:sldId id="270" r:id="rId4"/>
    <p:sldId id="271" r:id="rId5"/>
    <p:sldId id="272" r:id="rId6"/>
    <p:sldId id="273" r:id="rId7"/>
    <p:sldId id="279" r:id="rId8"/>
    <p:sldId id="280" r:id="rId9"/>
    <p:sldId id="281" r:id="rId10"/>
    <p:sldId id="282" r:id="rId11"/>
    <p:sldId id="283" r:id="rId12"/>
    <p:sldId id="284" r:id="rId13"/>
    <p:sldId id="285" r:id="rId14"/>
    <p:sldId id="286" r:id="rId15"/>
    <p:sldId id="287" r:id="rId16"/>
    <p:sldId id="288" r:id="rId17"/>
    <p:sldId id="289"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196" autoAdjust="0"/>
  </p:normalViewPr>
  <p:slideViewPr>
    <p:cSldViewPr>
      <p:cViewPr varScale="1">
        <p:scale>
          <a:sx n="81" d="100"/>
          <a:sy n="81" d="100"/>
        </p:scale>
        <p:origin x="754" y="62"/>
      </p:cViewPr>
      <p:guideLst>
        <p:guide orient="horz" pos="2160"/>
        <p:guide orient="horz" pos="384"/>
        <p:guide orient="horz" pos="3792"/>
        <p:guide pos="959"/>
        <p:guide pos="6719"/>
      </p:guideLst>
    </p:cSldViewPr>
  </p:slideViewPr>
  <p:outlineViewPr>
    <p:cViewPr>
      <p:scale>
        <a:sx n="33" d="100"/>
        <a:sy n="33" d="100"/>
      </p:scale>
      <p:origin x="0" y="-14323"/>
    </p:cViewPr>
  </p:outlin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it Kumar" userId="c5c020c84f335852" providerId="LiveId" clId="{145169D9-7A76-444F-8B69-52DDF47E7B06}"/>
    <pc:docChg chg="undo custSel addSld delSld modSld sldOrd">
      <pc:chgData name="Amit Kumar" userId="c5c020c84f335852" providerId="LiveId" clId="{145169D9-7A76-444F-8B69-52DDF47E7B06}" dt="2022-09-29T20:44:13.090" v="2797"/>
      <pc:docMkLst>
        <pc:docMk/>
      </pc:docMkLst>
      <pc:sldChg chg="addSp delSp modSp mod modTransition">
        <pc:chgData name="Amit Kumar" userId="c5c020c84f335852" providerId="LiveId" clId="{145169D9-7A76-444F-8B69-52DDF47E7B06}" dt="2022-09-29T18:55:35.757" v="420" actId="1036"/>
        <pc:sldMkLst>
          <pc:docMk/>
          <pc:sldMk cId="2957189582" sldId="268"/>
        </pc:sldMkLst>
        <pc:spChg chg="mod">
          <ac:chgData name="Amit Kumar" userId="c5c020c84f335852" providerId="LiveId" clId="{145169D9-7A76-444F-8B69-52DDF47E7B06}" dt="2022-09-29T18:55:35.757" v="420" actId="1036"/>
          <ac:spMkLst>
            <pc:docMk/>
            <pc:sldMk cId="2957189582" sldId="268"/>
            <ac:spMk id="2" creationId="{00000000-0000-0000-0000-000000000000}"/>
          </ac:spMkLst>
        </pc:spChg>
        <pc:spChg chg="add del mod">
          <ac:chgData name="Amit Kumar" userId="c5c020c84f335852" providerId="LiveId" clId="{145169D9-7A76-444F-8B69-52DDF47E7B06}" dt="2022-09-29T18:29:07.429" v="126" actId="478"/>
          <ac:spMkLst>
            <pc:docMk/>
            <pc:sldMk cId="2957189582" sldId="268"/>
            <ac:spMk id="5" creationId="{BE991E8C-E2A2-47D0-1E03-2783C7485670}"/>
          </ac:spMkLst>
        </pc:spChg>
      </pc:sldChg>
      <pc:sldChg chg="addSp delSp modSp mod ord modTransition modAnim">
        <pc:chgData name="Amit Kumar" userId="c5c020c84f335852" providerId="LiveId" clId="{145169D9-7A76-444F-8B69-52DDF47E7B06}" dt="2022-09-29T18:25:03.884" v="92"/>
        <pc:sldMkLst>
          <pc:docMk/>
          <pc:sldMk cId="3148110083" sldId="269"/>
        </pc:sldMkLst>
        <pc:spChg chg="mod">
          <ac:chgData name="Amit Kumar" userId="c5c020c84f335852" providerId="LiveId" clId="{145169D9-7A76-444F-8B69-52DDF47E7B06}" dt="2022-09-29T18:22:19.549" v="64" actId="12"/>
          <ac:spMkLst>
            <pc:docMk/>
            <pc:sldMk cId="3148110083" sldId="269"/>
            <ac:spMk id="2" creationId="{00000000-0000-0000-0000-000000000000}"/>
          </ac:spMkLst>
        </pc:spChg>
        <pc:spChg chg="mod">
          <ac:chgData name="Amit Kumar" userId="c5c020c84f335852" providerId="LiveId" clId="{145169D9-7A76-444F-8B69-52DDF47E7B06}" dt="2022-09-29T14:07:14.894" v="1" actId="20577"/>
          <ac:spMkLst>
            <pc:docMk/>
            <pc:sldMk cId="3148110083" sldId="269"/>
            <ac:spMk id="3" creationId="{00000000-0000-0000-0000-000000000000}"/>
          </ac:spMkLst>
        </pc:spChg>
        <pc:spChg chg="add del">
          <ac:chgData name="Amit Kumar" userId="c5c020c84f335852" providerId="LiveId" clId="{145169D9-7A76-444F-8B69-52DDF47E7B06}" dt="2022-09-29T14:07:23.466" v="3"/>
          <ac:spMkLst>
            <pc:docMk/>
            <pc:sldMk cId="3148110083" sldId="269"/>
            <ac:spMk id="4" creationId="{A6C4B028-D216-A355-4128-92212D9FF456}"/>
          </ac:spMkLst>
        </pc:spChg>
        <pc:picChg chg="add del">
          <ac:chgData name="Amit Kumar" userId="c5c020c84f335852" providerId="LiveId" clId="{145169D9-7A76-444F-8B69-52DDF47E7B06}" dt="2022-09-29T14:07:23.466" v="3"/>
          <ac:picMkLst>
            <pc:docMk/>
            <pc:sldMk cId="3148110083" sldId="269"/>
            <ac:picMk id="1026" creationId="{B92C179E-DDF3-C344-8962-0C91689D89B0}"/>
          </ac:picMkLst>
        </pc:picChg>
        <pc:picChg chg="add del">
          <ac:chgData name="Amit Kumar" userId="c5c020c84f335852" providerId="LiveId" clId="{145169D9-7A76-444F-8B69-52DDF47E7B06}" dt="2022-09-29T14:07:23.466" v="3"/>
          <ac:picMkLst>
            <pc:docMk/>
            <pc:sldMk cId="3148110083" sldId="269"/>
            <ac:picMk id="1027" creationId="{833C0D48-DA1B-5C53-C416-33A9FF8053FE}"/>
          </ac:picMkLst>
        </pc:picChg>
        <pc:picChg chg="add del">
          <ac:chgData name="Amit Kumar" userId="c5c020c84f335852" providerId="LiveId" clId="{145169D9-7A76-444F-8B69-52DDF47E7B06}" dt="2022-09-29T14:07:23.466" v="3"/>
          <ac:picMkLst>
            <pc:docMk/>
            <pc:sldMk cId="3148110083" sldId="269"/>
            <ac:picMk id="1028" creationId="{D36B2841-7EB4-6C0E-B9E2-4D163A90FBC8}"/>
          </ac:picMkLst>
        </pc:picChg>
      </pc:sldChg>
      <pc:sldChg chg="addSp delSp modSp mod modTransition modAnim">
        <pc:chgData name="Amit Kumar" userId="c5c020c84f335852" providerId="LiveId" clId="{145169D9-7A76-444F-8B69-52DDF47E7B06}" dt="2022-09-29T18:59:27.040" v="456" actId="20577"/>
        <pc:sldMkLst>
          <pc:docMk/>
          <pc:sldMk cId="1152966011" sldId="270"/>
        </pc:sldMkLst>
        <pc:spChg chg="del mod">
          <ac:chgData name="Amit Kumar" userId="c5c020c84f335852" providerId="LiveId" clId="{145169D9-7A76-444F-8B69-52DDF47E7B06}" dt="2022-09-29T18:30:37.507" v="146" actId="1032"/>
          <ac:spMkLst>
            <pc:docMk/>
            <pc:sldMk cId="1152966011" sldId="270"/>
            <ac:spMk id="2" creationId="{00000000-0000-0000-0000-000000000000}"/>
          </ac:spMkLst>
        </pc:spChg>
        <pc:spChg chg="mod">
          <ac:chgData name="Amit Kumar" userId="c5c020c84f335852" providerId="LiveId" clId="{145169D9-7A76-444F-8B69-52DDF47E7B06}" dt="2022-09-29T18:30:07.445" v="143" actId="12"/>
          <ac:spMkLst>
            <pc:docMk/>
            <pc:sldMk cId="1152966011" sldId="270"/>
            <ac:spMk id="3" creationId="{00000000-0000-0000-0000-000000000000}"/>
          </ac:spMkLst>
        </pc:spChg>
        <pc:spChg chg="mod">
          <ac:chgData name="Amit Kumar" userId="c5c020c84f335852" providerId="LiveId" clId="{145169D9-7A76-444F-8B69-52DDF47E7B06}" dt="2022-09-29T18:52:09.449" v="398" actId="20577"/>
          <ac:spMkLst>
            <pc:docMk/>
            <pc:sldMk cId="1152966011" sldId="270"/>
            <ac:spMk id="4" creationId="{00000000-0000-0000-0000-000000000000}"/>
          </ac:spMkLst>
        </pc:spChg>
        <pc:spChg chg="add del mod">
          <ac:chgData name="Amit Kumar" userId="c5c020c84f335852" providerId="LiveId" clId="{145169D9-7A76-444F-8B69-52DDF47E7B06}" dt="2022-09-29T18:32:05.204" v="165" actId="1032"/>
          <ac:spMkLst>
            <pc:docMk/>
            <pc:sldMk cId="1152966011" sldId="270"/>
            <ac:spMk id="7" creationId="{1CF5E088-718B-AE59-D971-7C56770FD120}"/>
          </ac:spMkLst>
        </pc:spChg>
        <pc:spChg chg="add del mod">
          <ac:chgData name="Amit Kumar" userId="c5c020c84f335852" providerId="LiveId" clId="{145169D9-7A76-444F-8B69-52DDF47E7B06}" dt="2022-09-29T18:33:14.590" v="176" actId="1032"/>
          <ac:spMkLst>
            <pc:docMk/>
            <pc:sldMk cId="1152966011" sldId="270"/>
            <ac:spMk id="10" creationId="{1BF5AAC4-687C-12E3-D9C5-EE8FEA566B1A}"/>
          </ac:spMkLst>
        </pc:spChg>
        <pc:spChg chg="add del mod">
          <ac:chgData name="Amit Kumar" userId="c5c020c84f335852" providerId="LiveId" clId="{145169D9-7A76-444F-8B69-52DDF47E7B06}" dt="2022-09-29T18:34:38.408" v="186" actId="1032"/>
          <ac:spMkLst>
            <pc:docMk/>
            <pc:sldMk cId="1152966011" sldId="270"/>
            <ac:spMk id="13" creationId="{D8DD0610-DB54-9C67-CB6C-C34A279D7B3A}"/>
          </ac:spMkLst>
        </pc:spChg>
        <pc:spChg chg="add del mod">
          <ac:chgData name="Amit Kumar" userId="c5c020c84f335852" providerId="LiveId" clId="{145169D9-7A76-444F-8B69-52DDF47E7B06}" dt="2022-09-29T18:35:04.921" v="190" actId="1032"/>
          <ac:spMkLst>
            <pc:docMk/>
            <pc:sldMk cId="1152966011" sldId="270"/>
            <ac:spMk id="16" creationId="{36113ED5-55E9-EA8D-E251-EB223A80E00E}"/>
          </ac:spMkLst>
        </pc:spChg>
        <pc:spChg chg="add del mod">
          <ac:chgData name="Amit Kumar" userId="c5c020c84f335852" providerId="LiveId" clId="{145169D9-7A76-444F-8B69-52DDF47E7B06}" dt="2022-09-29T18:35:21.786" v="193" actId="1032"/>
          <ac:spMkLst>
            <pc:docMk/>
            <pc:sldMk cId="1152966011" sldId="270"/>
            <ac:spMk id="19" creationId="{4258619C-3942-A8C4-B29B-EAD238D4D9AA}"/>
          </ac:spMkLst>
        </pc:spChg>
        <pc:graphicFrameChg chg="add del mod modGraphic">
          <ac:chgData name="Amit Kumar" userId="c5c020c84f335852" providerId="LiveId" clId="{145169D9-7A76-444F-8B69-52DDF47E7B06}" dt="2022-09-29T18:31:35.449" v="164" actId="478"/>
          <ac:graphicFrameMkLst>
            <pc:docMk/>
            <pc:sldMk cId="1152966011" sldId="270"/>
            <ac:graphicFrameMk id="5" creationId="{9EE7E5D5-94D9-E58F-2A95-47BC731E3E53}"/>
          </ac:graphicFrameMkLst>
        </pc:graphicFrameChg>
        <pc:graphicFrameChg chg="add del mod modGraphic">
          <ac:chgData name="Amit Kumar" userId="c5c020c84f335852" providerId="LiveId" clId="{145169D9-7A76-444F-8B69-52DDF47E7B06}" dt="2022-09-29T18:32:42.123" v="175" actId="478"/>
          <ac:graphicFrameMkLst>
            <pc:docMk/>
            <pc:sldMk cId="1152966011" sldId="270"/>
            <ac:graphicFrameMk id="8" creationId="{0FDE2DB2-7BE4-CC26-BD14-7000A924D798}"/>
          </ac:graphicFrameMkLst>
        </pc:graphicFrameChg>
        <pc:graphicFrameChg chg="add del mod modGraphic">
          <ac:chgData name="Amit Kumar" userId="c5c020c84f335852" providerId="LiveId" clId="{145169D9-7A76-444F-8B69-52DDF47E7B06}" dt="2022-09-29T18:33:57.251" v="185" actId="478"/>
          <ac:graphicFrameMkLst>
            <pc:docMk/>
            <pc:sldMk cId="1152966011" sldId="270"/>
            <ac:graphicFrameMk id="11" creationId="{8C2E78B3-B6D1-9DC8-AC3C-6ED9A920CCCA}"/>
          </ac:graphicFrameMkLst>
        </pc:graphicFrameChg>
        <pc:graphicFrameChg chg="add del mod modGraphic">
          <ac:chgData name="Amit Kumar" userId="c5c020c84f335852" providerId="LiveId" clId="{145169D9-7A76-444F-8B69-52DDF47E7B06}" dt="2022-09-29T18:34:55.866" v="189" actId="478"/>
          <ac:graphicFrameMkLst>
            <pc:docMk/>
            <pc:sldMk cId="1152966011" sldId="270"/>
            <ac:graphicFrameMk id="14" creationId="{0510BB55-CC5A-2194-ADCD-ADC2077B5271}"/>
          </ac:graphicFrameMkLst>
        </pc:graphicFrameChg>
        <pc:graphicFrameChg chg="add del mod modGraphic">
          <ac:chgData name="Amit Kumar" userId="c5c020c84f335852" providerId="LiveId" clId="{145169D9-7A76-444F-8B69-52DDF47E7B06}" dt="2022-09-29T18:35:13.179" v="192" actId="478"/>
          <ac:graphicFrameMkLst>
            <pc:docMk/>
            <pc:sldMk cId="1152966011" sldId="270"/>
            <ac:graphicFrameMk id="17" creationId="{DDD5D29C-F85D-DAB7-C56B-F60D8157BB19}"/>
          </ac:graphicFrameMkLst>
        </pc:graphicFrameChg>
        <pc:graphicFrameChg chg="add mod modGraphic">
          <ac:chgData name="Amit Kumar" userId="c5c020c84f335852" providerId="LiveId" clId="{145169D9-7A76-444F-8B69-52DDF47E7B06}" dt="2022-09-29T18:59:27.040" v="456" actId="20577"/>
          <ac:graphicFrameMkLst>
            <pc:docMk/>
            <pc:sldMk cId="1152966011" sldId="270"/>
            <ac:graphicFrameMk id="20" creationId="{2B756E0D-81F1-4C34-8D3B-1B42A3C4360F}"/>
          </ac:graphicFrameMkLst>
        </pc:graphicFrameChg>
      </pc:sldChg>
      <pc:sldChg chg="addSp modSp mod modTransition">
        <pc:chgData name="Amit Kumar" userId="c5c020c84f335852" providerId="LiveId" clId="{145169D9-7A76-444F-8B69-52DDF47E7B06}" dt="2022-09-29T20:42:49.556" v="2784"/>
        <pc:sldMkLst>
          <pc:docMk/>
          <pc:sldMk cId="1255868717" sldId="271"/>
        </pc:sldMkLst>
        <pc:spChg chg="mod">
          <ac:chgData name="Amit Kumar" userId="c5c020c84f335852" providerId="LiveId" clId="{145169D9-7A76-444F-8B69-52DDF47E7B06}" dt="2022-09-29T19:25:47.899" v="1016" actId="14100"/>
          <ac:spMkLst>
            <pc:docMk/>
            <pc:sldMk cId="1255868717" sldId="271"/>
            <ac:spMk id="2" creationId="{00000000-0000-0000-0000-000000000000}"/>
          </ac:spMkLst>
        </pc:spChg>
        <pc:spChg chg="mod">
          <ac:chgData name="Amit Kumar" userId="c5c020c84f335852" providerId="LiveId" clId="{145169D9-7A76-444F-8B69-52DDF47E7B06}" dt="2022-09-29T19:24:34.095" v="996" actId="1076"/>
          <ac:spMkLst>
            <pc:docMk/>
            <pc:sldMk cId="1255868717" sldId="271"/>
            <ac:spMk id="3" creationId="{00000000-0000-0000-0000-000000000000}"/>
          </ac:spMkLst>
        </pc:spChg>
        <pc:spChg chg="add mod">
          <ac:chgData name="Amit Kumar" userId="c5c020c84f335852" providerId="LiveId" clId="{145169D9-7A76-444F-8B69-52DDF47E7B06}" dt="2022-09-29T19:29:51.557" v="1084" actId="20577"/>
          <ac:spMkLst>
            <pc:docMk/>
            <pc:sldMk cId="1255868717" sldId="271"/>
            <ac:spMk id="4" creationId="{C790386B-E81A-FF6D-FBB6-0DECCADF02E3}"/>
          </ac:spMkLst>
        </pc:spChg>
        <pc:spChg chg="add mod">
          <ac:chgData name="Amit Kumar" userId="c5c020c84f335852" providerId="LiveId" clId="{145169D9-7A76-444F-8B69-52DDF47E7B06}" dt="2022-09-29T19:30:07.243" v="1085" actId="1076"/>
          <ac:spMkLst>
            <pc:docMk/>
            <pc:sldMk cId="1255868717" sldId="271"/>
            <ac:spMk id="5" creationId="{11BF3D9A-6F28-CAC9-8C6E-BC9A29B8D7B8}"/>
          </ac:spMkLst>
        </pc:spChg>
      </pc:sldChg>
      <pc:sldChg chg="modSp mod modTransition">
        <pc:chgData name="Amit Kumar" userId="c5c020c84f335852" providerId="LiveId" clId="{145169D9-7A76-444F-8B69-52DDF47E7B06}" dt="2022-09-29T20:42:57.461" v="2785"/>
        <pc:sldMkLst>
          <pc:docMk/>
          <pc:sldMk cId="3224243975" sldId="272"/>
        </pc:sldMkLst>
        <pc:spChg chg="mod">
          <ac:chgData name="Amit Kumar" userId="c5c020c84f335852" providerId="LiveId" clId="{145169D9-7A76-444F-8B69-52DDF47E7B06}" dt="2022-09-29T19:40:19.364" v="1414" actId="12"/>
          <ac:spMkLst>
            <pc:docMk/>
            <pc:sldMk cId="3224243975" sldId="272"/>
            <ac:spMk id="2" creationId="{00000000-0000-0000-0000-000000000000}"/>
          </ac:spMkLst>
        </pc:spChg>
        <pc:spChg chg="mod">
          <ac:chgData name="Amit Kumar" userId="c5c020c84f335852" providerId="LiveId" clId="{145169D9-7A76-444F-8B69-52DDF47E7B06}" dt="2022-09-29T19:30:52.822" v="1088" actId="14100"/>
          <ac:spMkLst>
            <pc:docMk/>
            <pc:sldMk cId="3224243975" sldId="272"/>
            <ac:spMk id="3" creationId="{00000000-0000-0000-0000-000000000000}"/>
          </ac:spMkLst>
        </pc:spChg>
        <pc:spChg chg="mod">
          <ac:chgData name="Amit Kumar" userId="c5c020c84f335852" providerId="LiveId" clId="{145169D9-7A76-444F-8B69-52DDF47E7B06}" dt="2022-09-29T20:42:09.281" v="2783" actId="20577"/>
          <ac:spMkLst>
            <pc:docMk/>
            <pc:sldMk cId="3224243975" sldId="272"/>
            <ac:spMk id="4" creationId="{00000000-0000-0000-0000-000000000000}"/>
          </ac:spMkLst>
        </pc:spChg>
      </pc:sldChg>
      <pc:sldChg chg="modSp mod modTransition">
        <pc:chgData name="Amit Kumar" userId="c5c020c84f335852" providerId="LiveId" clId="{145169D9-7A76-444F-8B69-52DDF47E7B06}" dt="2022-09-29T20:43:03.513" v="2786"/>
        <pc:sldMkLst>
          <pc:docMk/>
          <pc:sldMk cId="3519010733" sldId="273"/>
        </pc:sldMkLst>
        <pc:spChg chg="mod">
          <ac:chgData name="Amit Kumar" userId="c5c020c84f335852" providerId="LiveId" clId="{145169D9-7A76-444F-8B69-52DDF47E7B06}" dt="2022-09-29T19:58:28.801" v="1996" actId="27636"/>
          <ac:spMkLst>
            <pc:docMk/>
            <pc:sldMk cId="3519010733" sldId="273"/>
            <ac:spMk id="2" creationId="{00000000-0000-0000-0000-000000000000}"/>
          </ac:spMkLst>
        </pc:spChg>
        <pc:spChg chg="mod">
          <ac:chgData name="Amit Kumar" userId="c5c020c84f335852" providerId="LiveId" clId="{145169D9-7A76-444F-8B69-52DDF47E7B06}" dt="2022-09-29T19:58:15.439" v="1992" actId="14100"/>
          <ac:spMkLst>
            <pc:docMk/>
            <pc:sldMk cId="3519010733" sldId="273"/>
            <ac:spMk id="3" creationId="{00000000-0000-0000-0000-000000000000}"/>
          </ac:spMkLst>
        </pc:spChg>
      </pc:sldChg>
      <pc:sldChg chg="del">
        <pc:chgData name="Amit Kumar" userId="c5c020c84f335852" providerId="LiveId" clId="{145169D9-7A76-444F-8B69-52DDF47E7B06}" dt="2022-09-29T19:59:09.351" v="1998" actId="47"/>
        <pc:sldMkLst>
          <pc:docMk/>
          <pc:sldMk cId="515381222" sldId="274"/>
        </pc:sldMkLst>
      </pc:sldChg>
      <pc:sldChg chg="del">
        <pc:chgData name="Amit Kumar" userId="c5c020c84f335852" providerId="LiveId" clId="{145169D9-7A76-444F-8B69-52DDF47E7B06}" dt="2022-09-29T19:59:10.444" v="1999" actId="47"/>
        <pc:sldMkLst>
          <pc:docMk/>
          <pc:sldMk cId="2819748410" sldId="275"/>
        </pc:sldMkLst>
      </pc:sldChg>
      <pc:sldChg chg="del">
        <pc:chgData name="Amit Kumar" userId="c5c020c84f335852" providerId="LiveId" clId="{145169D9-7A76-444F-8B69-52DDF47E7B06}" dt="2022-09-29T19:59:10.700" v="2000" actId="47"/>
        <pc:sldMkLst>
          <pc:docMk/>
          <pc:sldMk cId="2585531345" sldId="276"/>
        </pc:sldMkLst>
      </pc:sldChg>
      <pc:sldChg chg="del">
        <pc:chgData name="Amit Kumar" userId="c5c020c84f335852" providerId="LiveId" clId="{145169D9-7A76-444F-8B69-52DDF47E7B06}" dt="2022-09-29T19:59:11.230" v="2001" actId="47"/>
        <pc:sldMkLst>
          <pc:docMk/>
          <pc:sldMk cId="1200217142" sldId="277"/>
        </pc:sldMkLst>
      </pc:sldChg>
      <pc:sldChg chg="del">
        <pc:chgData name="Amit Kumar" userId="c5c020c84f335852" providerId="LiveId" clId="{145169D9-7A76-444F-8B69-52DDF47E7B06}" dt="2022-09-29T19:59:12.311" v="2002" actId="47"/>
        <pc:sldMkLst>
          <pc:docMk/>
          <pc:sldMk cId="897847061" sldId="278"/>
        </pc:sldMkLst>
      </pc:sldChg>
      <pc:sldChg chg="modSp add mod modTransition">
        <pc:chgData name="Amit Kumar" userId="c5c020c84f335852" providerId="LiveId" clId="{145169D9-7A76-444F-8B69-52DDF47E7B06}" dt="2022-09-29T20:43:14.384" v="2788"/>
        <pc:sldMkLst>
          <pc:docMk/>
          <pc:sldMk cId="50426417" sldId="279"/>
        </pc:sldMkLst>
        <pc:spChg chg="mod">
          <ac:chgData name="Amit Kumar" userId="c5c020c84f335852" providerId="LiveId" clId="{145169D9-7A76-444F-8B69-52DDF47E7B06}" dt="2022-09-29T20:03:59.993" v="2176" actId="20577"/>
          <ac:spMkLst>
            <pc:docMk/>
            <pc:sldMk cId="50426417" sldId="279"/>
            <ac:spMk id="2" creationId="{00000000-0000-0000-0000-000000000000}"/>
          </ac:spMkLst>
        </pc:spChg>
        <pc:spChg chg="mod">
          <ac:chgData name="Amit Kumar" userId="c5c020c84f335852" providerId="LiveId" clId="{145169D9-7A76-444F-8B69-52DDF47E7B06}" dt="2022-09-29T19:59:46.054" v="2020" actId="20577"/>
          <ac:spMkLst>
            <pc:docMk/>
            <pc:sldMk cId="50426417" sldId="279"/>
            <ac:spMk id="3" creationId="{00000000-0000-0000-0000-000000000000}"/>
          </ac:spMkLst>
        </pc:spChg>
      </pc:sldChg>
      <pc:sldChg chg="modSp add mod modTransition">
        <pc:chgData name="Amit Kumar" userId="c5c020c84f335852" providerId="LiveId" clId="{145169D9-7A76-444F-8B69-52DDF47E7B06}" dt="2022-09-29T20:43:21.090" v="2789"/>
        <pc:sldMkLst>
          <pc:docMk/>
          <pc:sldMk cId="1699609504" sldId="280"/>
        </pc:sldMkLst>
        <pc:spChg chg="mod">
          <ac:chgData name="Amit Kumar" userId="c5c020c84f335852" providerId="LiveId" clId="{145169D9-7A76-444F-8B69-52DDF47E7B06}" dt="2022-09-29T20:08:06.418" v="2203" actId="20577"/>
          <ac:spMkLst>
            <pc:docMk/>
            <pc:sldMk cId="1699609504" sldId="280"/>
            <ac:spMk id="2" creationId="{00000000-0000-0000-0000-000000000000}"/>
          </ac:spMkLst>
        </pc:spChg>
        <pc:spChg chg="mod">
          <ac:chgData name="Amit Kumar" userId="c5c020c84f335852" providerId="LiveId" clId="{145169D9-7A76-444F-8B69-52DDF47E7B06}" dt="2022-09-29T20:04:23.382" v="2180" actId="27636"/>
          <ac:spMkLst>
            <pc:docMk/>
            <pc:sldMk cId="1699609504" sldId="280"/>
            <ac:spMk id="3" creationId="{00000000-0000-0000-0000-000000000000}"/>
          </ac:spMkLst>
        </pc:spChg>
      </pc:sldChg>
      <pc:sldChg chg="modSp add mod modTransition">
        <pc:chgData name="Amit Kumar" userId="c5c020c84f335852" providerId="LiveId" clId="{145169D9-7A76-444F-8B69-52DDF47E7B06}" dt="2022-09-29T20:43:28.058" v="2790"/>
        <pc:sldMkLst>
          <pc:docMk/>
          <pc:sldMk cId="1635422005" sldId="281"/>
        </pc:sldMkLst>
        <pc:spChg chg="mod">
          <ac:chgData name="Amit Kumar" userId="c5c020c84f335852" providerId="LiveId" clId="{145169D9-7A76-444F-8B69-52DDF47E7B06}" dt="2022-09-29T20:11:16.092" v="2294" actId="113"/>
          <ac:spMkLst>
            <pc:docMk/>
            <pc:sldMk cId="1635422005" sldId="281"/>
            <ac:spMk id="2" creationId="{00000000-0000-0000-0000-000000000000}"/>
          </ac:spMkLst>
        </pc:spChg>
        <pc:spChg chg="mod">
          <ac:chgData name="Amit Kumar" userId="c5c020c84f335852" providerId="LiveId" clId="{145169D9-7A76-444F-8B69-52DDF47E7B06}" dt="2022-09-29T20:08:42.141" v="2204"/>
          <ac:spMkLst>
            <pc:docMk/>
            <pc:sldMk cId="1635422005" sldId="281"/>
            <ac:spMk id="3" creationId="{00000000-0000-0000-0000-000000000000}"/>
          </ac:spMkLst>
        </pc:spChg>
      </pc:sldChg>
      <pc:sldChg chg="modSp add mod modTransition">
        <pc:chgData name="Amit Kumar" userId="c5c020c84f335852" providerId="LiveId" clId="{145169D9-7A76-444F-8B69-52DDF47E7B06}" dt="2022-09-29T20:43:34.259" v="2791"/>
        <pc:sldMkLst>
          <pc:docMk/>
          <pc:sldMk cId="1250470431" sldId="282"/>
        </pc:sldMkLst>
        <pc:spChg chg="mod">
          <ac:chgData name="Amit Kumar" userId="c5c020c84f335852" providerId="LiveId" clId="{145169D9-7A76-444F-8B69-52DDF47E7B06}" dt="2022-09-29T20:15:44.194" v="2432" actId="20577"/>
          <ac:spMkLst>
            <pc:docMk/>
            <pc:sldMk cId="1250470431" sldId="282"/>
            <ac:spMk id="2" creationId="{00000000-0000-0000-0000-000000000000}"/>
          </ac:spMkLst>
        </pc:spChg>
        <pc:spChg chg="mod">
          <ac:chgData name="Amit Kumar" userId="c5c020c84f335852" providerId="LiveId" clId="{145169D9-7A76-444F-8B69-52DDF47E7B06}" dt="2022-09-29T20:11:50.080" v="2297" actId="20577"/>
          <ac:spMkLst>
            <pc:docMk/>
            <pc:sldMk cId="1250470431" sldId="282"/>
            <ac:spMk id="3" creationId="{00000000-0000-0000-0000-000000000000}"/>
          </ac:spMkLst>
        </pc:spChg>
      </pc:sldChg>
      <pc:sldChg chg="modSp add mod modTransition">
        <pc:chgData name="Amit Kumar" userId="c5c020c84f335852" providerId="LiveId" clId="{145169D9-7A76-444F-8B69-52DDF47E7B06}" dt="2022-09-29T20:43:40.588" v="2792"/>
        <pc:sldMkLst>
          <pc:docMk/>
          <pc:sldMk cId="1872237050" sldId="283"/>
        </pc:sldMkLst>
        <pc:spChg chg="mod">
          <ac:chgData name="Amit Kumar" userId="c5c020c84f335852" providerId="LiveId" clId="{145169D9-7A76-444F-8B69-52DDF47E7B06}" dt="2022-09-29T20:21:26.390" v="2532" actId="20577"/>
          <ac:spMkLst>
            <pc:docMk/>
            <pc:sldMk cId="1872237050" sldId="283"/>
            <ac:spMk id="2" creationId="{00000000-0000-0000-0000-000000000000}"/>
          </ac:spMkLst>
        </pc:spChg>
        <pc:spChg chg="mod">
          <ac:chgData name="Amit Kumar" userId="c5c020c84f335852" providerId="LiveId" clId="{145169D9-7A76-444F-8B69-52DDF47E7B06}" dt="2022-09-29T20:16:43.219" v="2437" actId="27636"/>
          <ac:spMkLst>
            <pc:docMk/>
            <pc:sldMk cId="1872237050" sldId="283"/>
            <ac:spMk id="3" creationId="{00000000-0000-0000-0000-000000000000}"/>
          </ac:spMkLst>
        </pc:spChg>
      </pc:sldChg>
      <pc:sldChg chg="modSp add mod modTransition">
        <pc:chgData name="Amit Kumar" userId="c5c020c84f335852" providerId="LiveId" clId="{145169D9-7A76-444F-8B69-52DDF47E7B06}" dt="2022-09-29T20:43:46.886" v="2793"/>
        <pc:sldMkLst>
          <pc:docMk/>
          <pc:sldMk cId="3426814364" sldId="284"/>
        </pc:sldMkLst>
        <pc:spChg chg="mod">
          <ac:chgData name="Amit Kumar" userId="c5c020c84f335852" providerId="LiveId" clId="{145169D9-7A76-444F-8B69-52DDF47E7B06}" dt="2022-09-29T20:22:19.438" v="2535" actId="27636"/>
          <ac:spMkLst>
            <pc:docMk/>
            <pc:sldMk cId="3426814364" sldId="284"/>
            <ac:spMk id="2" creationId="{00000000-0000-0000-0000-000000000000}"/>
          </ac:spMkLst>
        </pc:spChg>
        <pc:spChg chg="mod">
          <ac:chgData name="Amit Kumar" userId="c5c020c84f335852" providerId="LiveId" clId="{145169D9-7A76-444F-8B69-52DDF47E7B06}" dt="2022-09-29T20:21:47.702" v="2533"/>
          <ac:spMkLst>
            <pc:docMk/>
            <pc:sldMk cId="3426814364" sldId="284"/>
            <ac:spMk id="3" creationId="{00000000-0000-0000-0000-000000000000}"/>
          </ac:spMkLst>
        </pc:spChg>
      </pc:sldChg>
      <pc:sldChg chg="modSp add mod modTransition">
        <pc:chgData name="Amit Kumar" userId="c5c020c84f335852" providerId="LiveId" clId="{145169D9-7A76-444F-8B69-52DDF47E7B06}" dt="2022-09-29T20:43:52.206" v="2794"/>
        <pc:sldMkLst>
          <pc:docMk/>
          <pc:sldMk cId="2876051624" sldId="285"/>
        </pc:sldMkLst>
        <pc:spChg chg="mod">
          <ac:chgData name="Amit Kumar" userId="c5c020c84f335852" providerId="LiveId" clId="{145169D9-7A76-444F-8B69-52DDF47E7B06}" dt="2022-09-29T20:25:00.335" v="2545" actId="20577"/>
          <ac:spMkLst>
            <pc:docMk/>
            <pc:sldMk cId="2876051624" sldId="285"/>
            <ac:spMk id="2" creationId="{00000000-0000-0000-0000-000000000000}"/>
          </ac:spMkLst>
        </pc:spChg>
        <pc:spChg chg="mod">
          <ac:chgData name="Amit Kumar" userId="c5c020c84f335852" providerId="LiveId" clId="{145169D9-7A76-444F-8B69-52DDF47E7B06}" dt="2022-09-29T20:22:59.271" v="2536"/>
          <ac:spMkLst>
            <pc:docMk/>
            <pc:sldMk cId="2876051624" sldId="285"/>
            <ac:spMk id="3" creationId="{00000000-0000-0000-0000-000000000000}"/>
          </ac:spMkLst>
        </pc:spChg>
      </pc:sldChg>
      <pc:sldChg chg="modSp add mod modTransition">
        <pc:chgData name="Amit Kumar" userId="c5c020c84f335852" providerId="LiveId" clId="{145169D9-7A76-444F-8B69-52DDF47E7B06}" dt="2022-09-29T20:43:59.116" v="2795"/>
        <pc:sldMkLst>
          <pc:docMk/>
          <pc:sldMk cId="3359983267" sldId="286"/>
        </pc:sldMkLst>
        <pc:spChg chg="mod">
          <ac:chgData name="Amit Kumar" userId="c5c020c84f335852" providerId="LiveId" clId="{145169D9-7A76-444F-8B69-52DDF47E7B06}" dt="2022-09-29T20:27:42.412" v="2561" actId="20577"/>
          <ac:spMkLst>
            <pc:docMk/>
            <pc:sldMk cId="3359983267" sldId="286"/>
            <ac:spMk id="2" creationId="{00000000-0000-0000-0000-000000000000}"/>
          </ac:spMkLst>
        </pc:spChg>
        <pc:spChg chg="mod">
          <ac:chgData name="Amit Kumar" userId="c5c020c84f335852" providerId="LiveId" clId="{145169D9-7A76-444F-8B69-52DDF47E7B06}" dt="2022-09-29T20:25:43.689" v="2549" actId="27636"/>
          <ac:spMkLst>
            <pc:docMk/>
            <pc:sldMk cId="3359983267" sldId="286"/>
            <ac:spMk id="3" creationId="{00000000-0000-0000-0000-000000000000}"/>
          </ac:spMkLst>
        </pc:spChg>
      </pc:sldChg>
      <pc:sldChg chg="modSp add mod modTransition">
        <pc:chgData name="Amit Kumar" userId="c5c020c84f335852" providerId="LiveId" clId="{145169D9-7A76-444F-8B69-52DDF47E7B06}" dt="2022-09-29T20:44:06.091" v="2796"/>
        <pc:sldMkLst>
          <pc:docMk/>
          <pc:sldMk cId="3018133045" sldId="287"/>
        </pc:sldMkLst>
        <pc:spChg chg="mod">
          <ac:chgData name="Amit Kumar" userId="c5c020c84f335852" providerId="LiveId" clId="{145169D9-7A76-444F-8B69-52DDF47E7B06}" dt="2022-09-29T20:29:20.701" v="2570" actId="20577"/>
          <ac:spMkLst>
            <pc:docMk/>
            <pc:sldMk cId="3018133045" sldId="287"/>
            <ac:spMk id="2" creationId="{00000000-0000-0000-0000-000000000000}"/>
          </ac:spMkLst>
        </pc:spChg>
        <pc:spChg chg="mod">
          <ac:chgData name="Amit Kumar" userId="c5c020c84f335852" providerId="LiveId" clId="{145169D9-7A76-444F-8B69-52DDF47E7B06}" dt="2022-09-29T20:28:23.068" v="2565" actId="20577"/>
          <ac:spMkLst>
            <pc:docMk/>
            <pc:sldMk cId="3018133045" sldId="287"/>
            <ac:spMk id="3" creationId="{00000000-0000-0000-0000-000000000000}"/>
          </ac:spMkLst>
        </pc:spChg>
      </pc:sldChg>
      <pc:sldChg chg="modSp add mod ord modTransition">
        <pc:chgData name="Amit Kumar" userId="c5c020c84f335852" providerId="LiveId" clId="{145169D9-7A76-444F-8B69-52DDF47E7B06}" dt="2022-09-29T20:44:13.090" v="2797"/>
        <pc:sldMkLst>
          <pc:docMk/>
          <pc:sldMk cId="2244870660" sldId="288"/>
        </pc:sldMkLst>
        <pc:spChg chg="mod">
          <ac:chgData name="Amit Kumar" userId="c5c020c84f335852" providerId="LiveId" clId="{145169D9-7A76-444F-8B69-52DDF47E7B06}" dt="2022-09-29T20:41:45.224" v="2782" actId="5793"/>
          <ac:spMkLst>
            <pc:docMk/>
            <pc:sldMk cId="2244870660" sldId="288"/>
            <ac:spMk id="2" creationId="{00000000-0000-0000-0000-000000000000}"/>
          </ac:spMkLst>
        </pc:spChg>
        <pc:spChg chg="mod">
          <ac:chgData name="Amit Kumar" userId="c5c020c84f335852" providerId="LiveId" clId="{145169D9-7A76-444F-8B69-52DDF47E7B06}" dt="2022-09-29T20:39:22.138" v="2735" actId="1076"/>
          <ac:spMkLst>
            <pc:docMk/>
            <pc:sldMk cId="2244870660" sldId="288"/>
            <ac:spMk id="3" creationId="{00000000-0000-0000-0000-000000000000}"/>
          </ac:spMkLst>
        </pc:spChg>
        <pc:spChg chg="mod">
          <ac:chgData name="Amit Kumar" userId="c5c020c84f335852" providerId="LiveId" clId="{145169D9-7A76-444F-8B69-52DDF47E7B06}" dt="2022-09-29T20:38:58.053" v="2734"/>
          <ac:spMkLst>
            <pc:docMk/>
            <pc:sldMk cId="2244870660" sldId="288"/>
            <ac:spMk id="4" creationId="{00000000-0000-0000-0000-000000000000}"/>
          </ac:spMkLst>
        </pc:spChg>
      </pc:sldChg>
      <pc:sldChg chg="add del">
        <pc:chgData name="Amit Kumar" userId="c5c020c84f335852" providerId="LiveId" clId="{145169D9-7A76-444F-8B69-52DDF47E7B06}" dt="2022-09-29T20:29:54.297" v="2572" actId="47"/>
        <pc:sldMkLst>
          <pc:docMk/>
          <pc:sldMk cId="2278156148" sldId="288"/>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E1E625-A6C2-4799-A985-CB33C142C111}" type="doc">
      <dgm:prSet loTypeId="urn:microsoft.com/office/officeart/2005/8/layout/list1" loCatId="list" qsTypeId="urn:microsoft.com/office/officeart/2005/8/quickstyle/simple2" qsCatId="simple" csTypeId="urn:microsoft.com/office/officeart/2005/8/colors/accent0_1" csCatId="mainScheme" phldr="1"/>
      <dgm:spPr/>
      <dgm:t>
        <a:bodyPr/>
        <a:lstStyle/>
        <a:p>
          <a:endParaRPr lang="en-IN"/>
        </a:p>
      </dgm:t>
    </dgm:pt>
    <dgm:pt modelId="{F45404F2-583D-44AA-B659-55C5A993C54D}">
      <dgm:prSet phldrT="[Text]" custT="1"/>
      <dgm:spPr/>
      <dgm:t>
        <a:bodyPr/>
        <a:lstStyle/>
        <a:p>
          <a:pPr algn="l"/>
          <a:r>
            <a:rPr lang="en-IN" sz="2300" b="0" dirty="0">
              <a:effectLst/>
              <a:latin typeface="+mn-lt"/>
              <a:ea typeface="Roboto" panose="02000000000000000000" pitchFamily="2" charset="0"/>
              <a:cs typeface="Roboto" panose="02000000000000000000" pitchFamily="2" charset="0"/>
            </a:rPr>
            <a:t>Overview</a:t>
          </a:r>
        </a:p>
      </dgm:t>
    </dgm:pt>
    <dgm:pt modelId="{B36D6648-FA35-4A6B-9203-D3A8D48F8EAD}" type="parTrans" cxnId="{D6054D4D-1BDF-41E9-95D3-827FFE9AF458}">
      <dgm:prSet/>
      <dgm:spPr/>
      <dgm:t>
        <a:bodyPr/>
        <a:lstStyle/>
        <a:p>
          <a:endParaRPr lang="en-IN"/>
        </a:p>
      </dgm:t>
    </dgm:pt>
    <dgm:pt modelId="{9C38EC14-7D12-43C1-9E24-F5289CE79C72}" type="sibTrans" cxnId="{D6054D4D-1BDF-41E9-95D3-827FFE9AF458}">
      <dgm:prSet/>
      <dgm:spPr/>
      <dgm:t>
        <a:bodyPr/>
        <a:lstStyle/>
        <a:p>
          <a:endParaRPr lang="en-IN"/>
        </a:p>
      </dgm:t>
    </dgm:pt>
    <dgm:pt modelId="{2A4D1774-9BC8-4EA8-B220-FDF26F923B84}">
      <dgm:prSet phldrT="[Text]" custT="1"/>
      <dgm:spPr/>
      <dgm:t>
        <a:bodyPr/>
        <a:lstStyle/>
        <a:p>
          <a:r>
            <a:rPr lang="en-IN" sz="2300" dirty="0"/>
            <a:t>Types of Java</a:t>
          </a:r>
        </a:p>
      </dgm:t>
    </dgm:pt>
    <dgm:pt modelId="{8743E4D6-EB76-4409-B797-77657B096523}" type="parTrans" cxnId="{6001FF5D-0242-4521-B5EB-6792A9E67726}">
      <dgm:prSet/>
      <dgm:spPr/>
      <dgm:t>
        <a:bodyPr/>
        <a:lstStyle/>
        <a:p>
          <a:endParaRPr lang="en-IN"/>
        </a:p>
      </dgm:t>
    </dgm:pt>
    <dgm:pt modelId="{16DAADEA-78E1-4233-948D-7F4347063FAA}" type="sibTrans" cxnId="{6001FF5D-0242-4521-B5EB-6792A9E67726}">
      <dgm:prSet/>
      <dgm:spPr/>
      <dgm:t>
        <a:bodyPr/>
        <a:lstStyle/>
        <a:p>
          <a:endParaRPr lang="en-IN"/>
        </a:p>
      </dgm:t>
    </dgm:pt>
    <dgm:pt modelId="{6C6D3B1E-323A-44E2-B077-42A72C99D510}">
      <dgm:prSet phldrT="[Text]" custT="1"/>
      <dgm:spPr/>
      <dgm:t>
        <a:bodyPr/>
        <a:lstStyle/>
        <a:p>
          <a:r>
            <a:rPr lang="en-IN" sz="2300" dirty="0"/>
            <a:t>Application of Java Languages </a:t>
          </a:r>
        </a:p>
      </dgm:t>
    </dgm:pt>
    <dgm:pt modelId="{55FDB498-EFC1-4C8E-BE17-ACCD2E4D9813}" type="parTrans" cxnId="{216DC558-B4EC-4F06-8CBA-5C892D3D6B51}">
      <dgm:prSet/>
      <dgm:spPr/>
      <dgm:t>
        <a:bodyPr/>
        <a:lstStyle/>
        <a:p>
          <a:endParaRPr lang="en-IN"/>
        </a:p>
      </dgm:t>
    </dgm:pt>
    <dgm:pt modelId="{8DE95FFF-4BDD-438C-8585-934DB8CD9600}" type="sibTrans" cxnId="{216DC558-B4EC-4F06-8CBA-5C892D3D6B51}">
      <dgm:prSet/>
      <dgm:spPr/>
      <dgm:t>
        <a:bodyPr/>
        <a:lstStyle/>
        <a:p>
          <a:endParaRPr lang="en-IN"/>
        </a:p>
      </dgm:t>
    </dgm:pt>
    <dgm:pt modelId="{E151DD6F-CB81-4038-B85C-1EBC8B7041E1}">
      <dgm:prSet/>
      <dgm:spPr/>
      <dgm:t>
        <a:bodyPr/>
        <a:lstStyle/>
        <a:p>
          <a:endParaRPr lang="en-IN"/>
        </a:p>
      </dgm:t>
    </dgm:pt>
    <dgm:pt modelId="{D5ED448F-6873-4A43-93AC-7530D9EDA12D}" type="parTrans" cxnId="{EB902C96-FCB8-4B6D-B141-6A3F445AEB86}">
      <dgm:prSet/>
      <dgm:spPr/>
      <dgm:t>
        <a:bodyPr/>
        <a:lstStyle/>
        <a:p>
          <a:endParaRPr lang="en-IN"/>
        </a:p>
      </dgm:t>
    </dgm:pt>
    <dgm:pt modelId="{2B0D1F49-B21B-4AC1-B3C4-67738DE78052}" type="sibTrans" cxnId="{EB902C96-FCB8-4B6D-B141-6A3F445AEB86}">
      <dgm:prSet/>
      <dgm:spPr/>
      <dgm:t>
        <a:bodyPr/>
        <a:lstStyle/>
        <a:p>
          <a:endParaRPr lang="en-IN"/>
        </a:p>
      </dgm:t>
    </dgm:pt>
    <dgm:pt modelId="{E27C67A9-F99B-4795-A7EE-58F5EE03D5BB}">
      <dgm:prSet phldrT="[Text]" custT="1"/>
      <dgm:spPr/>
      <dgm:t>
        <a:bodyPr/>
        <a:lstStyle/>
        <a:p>
          <a:r>
            <a:rPr lang="en-IN" sz="2300" dirty="0"/>
            <a:t>Greatest Java Applications Ever Written. </a:t>
          </a:r>
        </a:p>
      </dgm:t>
    </dgm:pt>
    <dgm:pt modelId="{B898365B-5B04-4353-B8CF-FD00DB7B68A6}" type="parTrans" cxnId="{11C77A49-FA35-4147-971F-241C6F12E789}">
      <dgm:prSet/>
      <dgm:spPr/>
      <dgm:t>
        <a:bodyPr/>
        <a:lstStyle/>
        <a:p>
          <a:endParaRPr lang="en-IN"/>
        </a:p>
      </dgm:t>
    </dgm:pt>
    <dgm:pt modelId="{BE451DEB-C71C-4E69-A840-251FE55A4D04}" type="sibTrans" cxnId="{11C77A49-FA35-4147-971F-241C6F12E789}">
      <dgm:prSet/>
      <dgm:spPr/>
      <dgm:t>
        <a:bodyPr/>
        <a:lstStyle/>
        <a:p>
          <a:endParaRPr lang="en-IN"/>
        </a:p>
      </dgm:t>
    </dgm:pt>
    <dgm:pt modelId="{E0DFFCB1-A0E5-4B7E-8273-5460A2897633}" type="pres">
      <dgm:prSet presAssocID="{6CE1E625-A6C2-4799-A985-CB33C142C111}" presName="linear" presStyleCnt="0">
        <dgm:presLayoutVars>
          <dgm:dir/>
          <dgm:animLvl val="lvl"/>
          <dgm:resizeHandles val="exact"/>
        </dgm:presLayoutVars>
      </dgm:prSet>
      <dgm:spPr/>
    </dgm:pt>
    <dgm:pt modelId="{84894D70-BE1B-4BC2-8292-0C59206CB1ED}" type="pres">
      <dgm:prSet presAssocID="{F45404F2-583D-44AA-B659-55C5A993C54D}" presName="parentLin" presStyleCnt="0"/>
      <dgm:spPr/>
    </dgm:pt>
    <dgm:pt modelId="{FD1FA866-23A3-4B93-96FE-5FBF4E2E8F4F}" type="pres">
      <dgm:prSet presAssocID="{F45404F2-583D-44AA-B659-55C5A993C54D}" presName="parentLeftMargin" presStyleLbl="node1" presStyleIdx="0" presStyleCnt="4"/>
      <dgm:spPr/>
    </dgm:pt>
    <dgm:pt modelId="{2FF2AF93-0328-41D7-8077-EE7B46F85014}" type="pres">
      <dgm:prSet presAssocID="{F45404F2-583D-44AA-B659-55C5A993C54D}" presName="parentText" presStyleLbl="node1" presStyleIdx="0" presStyleCnt="4" custScaleX="43580">
        <dgm:presLayoutVars>
          <dgm:chMax val="0"/>
          <dgm:bulletEnabled val="1"/>
        </dgm:presLayoutVars>
      </dgm:prSet>
      <dgm:spPr/>
    </dgm:pt>
    <dgm:pt modelId="{B9F645E3-B564-4E7D-B9CD-EAB9DFCB1EC6}" type="pres">
      <dgm:prSet presAssocID="{F45404F2-583D-44AA-B659-55C5A993C54D}" presName="negativeSpace" presStyleCnt="0"/>
      <dgm:spPr/>
    </dgm:pt>
    <dgm:pt modelId="{A1C809E6-B89E-46D3-9451-D331EB9AD761}" type="pres">
      <dgm:prSet presAssocID="{F45404F2-583D-44AA-B659-55C5A993C54D}" presName="childText" presStyleLbl="conFgAcc1" presStyleIdx="0" presStyleCnt="4">
        <dgm:presLayoutVars>
          <dgm:bulletEnabled val="1"/>
        </dgm:presLayoutVars>
      </dgm:prSet>
      <dgm:spPr/>
    </dgm:pt>
    <dgm:pt modelId="{41D15DC0-906C-44CC-A120-164BBED3FBC6}" type="pres">
      <dgm:prSet presAssocID="{9C38EC14-7D12-43C1-9E24-F5289CE79C72}" presName="spaceBetweenRectangles" presStyleCnt="0"/>
      <dgm:spPr/>
    </dgm:pt>
    <dgm:pt modelId="{35EB82D5-FDBB-4410-B747-30801009CA3F}" type="pres">
      <dgm:prSet presAssocID="{2A4D1774-9BC8-4EA8-B220-FDF26F923B84}" presName="parentLin" presStyleCnt="0"/>
      <dgm:spPr/>
    </dgm:pt>
    <dgm:pt modelId="{17EB6B3B-3B99-488E-BB56-4D2845611D16}" type="pres">
      <dgm:prSet presAssocID="{2A4D1774-9BC8-4EA8-B220-FDF26F923B84}" presName="parentLeftMargin" presStyleLbl="node1" presStyleIdx="0" presStyleCnt="4"/>
      <dgm:spPr/>
    </dgm:pt>
    <dgm:pt modelId="{25968360-216B-4AA5-84A6-EB2DD3D93351}" type="pres">
      <dgm:prSet presAssocID="{2A4D1774-9BC8-4EA8-B220-FDF26F923B84}" presName="parentText" presStyleLbl="node1" presStyleIdx="1" presStyleCnt="4">
        <dgm:presLayoutVars>
          <dgm:chMax val="0"/>
          <dgm:bulletEnabled val="1"/>
        </dgm:presLayoutVars>
      </dgm:prSet>
      <dgm:spPr/>
    </dgm:pt>
    <dgm:pt modelId="{77398ABB-9634-4A63-9C46-FFB812964891}" type="pres">
      <dgm:prSet presAssocID="{2A4D1774-9BC8-4EA8-B220-FDF26F923B84}" presName="negativeSpace" presStyleCnt="0"/>
      <dgm:spPr/>
    </dgm:pt>
    <dgm:pt modelId="{056AD8BC-7808-4EAA-BAC6-64B83F4D9AE4}" type="pres">
      <dgm:prSet presAssocID="{2A4D1774-9BC8-4EA8-B220-FDF26F923B84}" presName="childText" presStyleLbl="conFgAcc1" presStyleIdx="1" presStyleCnt="4">
        <dgm:presLayoutVars>
          <dgm:bulletEnabled val="1"/>
        </dgm:presLayoutVars>
      </dgm:prSet>
      <dgm:spPr/>
    </dgm:pt>
    <dgm:pt modelId="{15A6D8B7-A10B-4749-B363-4F6C0CA62E68}" type="pres">
      <dgm:prSet presAssocID="{16DAADEA-78E1-4233-948D-7F4347063FAA}" presName="spaceBetweenRectangles" presStyleCnt="0"/>
      <dgm:spPr/>
    </dgm:pt>
    <dgm:pt modelId="{5FC0930E-E465-4055-8E2F-39A3CDF5A50E}" type="pres">
      <dgm:prSet presAssocID="{6C6D3B1E-323A-44E2-B077-42A72C99D510}" presName="parentLin" presStyleCnt="0"/>
      <dgm:spPr/>
    </dgm:pt>
    <dgm:pt modelId="{83657748-1763-4EFE-8419-A5D09E466C1F}" type="pres">
      <dgm:prSet presAssocID="{6C6D3B1E-323A-44E2-B077-42A72C99D510}" presName="parentLeftMargin" presStyleLbl="node1" presStyleIdx="1" presStyleCnt="4"/>
      <dgm:spPr/>
    </dgm:pt>
    <dgm:pt modelId="{84B40700-DA95-4952-9AF9-B169649FE0C5}" type="pres">
      <dgm:prSet presAssocID="{6C6D3B1E-323A-44E2-B077-42A72C99D510}" presName="parentText" presStyleLbl="node1" presStyleIdx="2" presStyleCnt="4">
        <dgm:presLayoutVars>
          <dgm:chMax val="0"/>
          <dgm:bulletEnabled val="1"/>
        </dgm:presLayoutVars>
      </dgm:prSet>
      <dgm:spPr/>
    </dgm:pt>
    <dgm:pt modelId="{01AE155A-D23D-49CE-BE0B-FF4AF517093F}" type="pres">
      <dgm:prSet presAssocID="{6C6D3B1E-323A-44E2-B077-42A72C99D510}" presName="negativeSpace" presStyleCnt="0"/>
      <dgm:spPr/>
    </dgm:pt>
    <dgm:pt modelId="{3E15F53B-16A6-4D2A-BE75-1899A9041571}" type="pres">
      <dgm:prSet presAssocID="{6C6D3B1E-323A-44E2-B077-42A72C99D510}" presName="childText" presStyleLbl="conFgAcc1" presStyleIdx="2" presStyleCnt="4" custLinFactNeighborY="4497">
        <dgm:presLayoutVars>
          <dgm:bulletEnabled val="1"/>
        </dgm:presLayoutVars>
      </dgm:prSet>
      <dgm:spPr/>
    </dgm:pt>
    <dgm:pt modelId="{8E4325F7-6092-4D28-85D1-488EC1A892E5}" type="pres">
      <dgm:prSet presAssocID="{8DE95FFF-4BDD-438C-8585-934DB8CD9600}" presName="spaceBetweenRectangles" presStyleCnt="0"/>
      <dgm:spPr/>
    </dgm:pt>
    <dgm:pt modelId="{72702059-D820-4C10-9A5D-A54428132AD9}" type="pres">
      <dgm:prSet presAssocID="{E27C67A9-F99B-4795-A7EE-58F5EE03D5BB}" presName="parentLin" presStyleCnt="0"/>
      <dgm:spPr/>
    </dgm:pt>
    <dgm:pt modelId="{0708446A-A6D0-4D1B-A5ED-623C13273451}" type="pres">
      <dgm:prSet presAssocID="{E27C67A9-F99B-4795-A7EE-58F5EE03D5BB}" presName="parentLeftMargin" presStyleLbl="node1" presStyleIdx="2" presStyleCnt="4"/>
      <dgm:spPr/>
    </dgm:pt>
    <dgm:pt modelId="{85C90061-01A9-4D88-9C0B-F97C929FB02B}" type="pres">
      <dgm:prSet presAssocID="{E27C67A9-F99B-4795-A7EE-58F5EE03D5BB}" presName="parentText" presStyleLbl="node1" presStyleIdx="3" presStyleCnt="4" custScaleX="116421">
        <dgm:presLayoutVars>
          <dgm:chMax val="0"/>
          <dgm:bulletEnabled val="1"/>
        </dgm:presLayoutVars>
      </dgm:prSet>
      <dgm:spPr/>
    </dgm:pt>
    <dgm:pt modelId="{24A91D24-023D-4105-AA72-7E6BFE8BDC1F}" type="pres">
      <dgm:prSet presAssocID="{E27C67A9-F99B-4795-A7EE-58F5EE03D5BB}" presName="negativeSpace" presStyleCnt="0"/>
      <dgm:spPr/>
    </dgm:pt>
    <dgm:pt modelId="{C3E43B41-2248-4D5A-9C7A-AA2781EF1F90}" type="pres">
      <dgm:prSet presAssocID="{E27C67A9-F99B-4795-A7EE-58F5EE03D5BB}" presName="childText" presStyleLbl="conFgAcc1" presStyleIdx="3" presStyleCnt="4">
        <dgm:presLayoutVars>
          <dgm:bulletEnabled val="1"/>
        </dgm:presLayoutVars>
      </dgm:prSet>
      <dgm:spPr/>
    </dgm:pt>
  </dgm:ptLst>
  <dgm:cxnLst>
    <dgm:cxn modelId="{1934310E-5C01-4D6E-BC6E-A6FA8E3B8FCC}" type="presOf" srcId="{6C6D3B1E-323A-44E2-B077-42A72C99D510}" destId="{83657748-1763-4EFE-8419-A5D09E466C1F}" srcOrd="0" destOrd="0" presId="urn:microsoft.com/office/officeart/2005/8/layout/list1"/>
    <dgm:cxn modelId="{C2B8F70F-1349-42B8-8BF2-A6414317F000}" type="presOf" srcId="{F45404F2-583D-44AA-B659-55C5A993C54D}" destId="{FD1FA866-23A3-4B93-96FE-5FBF4E2E8F4F}" srcOrd="0" destOrd="0" presId="urn:microsoft.com/office/officeart/2005/8/layout/list1"/>
    <dgm:cxn modelId="{CF4D1A1E-2B77-4C5D-BD7E-A26744E28644}" type="presOf" srcId="{E151DD6F-CB81-4038-B85C-1EBC8B7041E1}" destId="{3E15F53B-16A6-4D2A-BE75-1899A9041571}" srcOrd="0" destOrd="0" presId="urn:microsoft.com/office/officeart/2005/8/layout/list1"/>
    <dgm:cxn modelId="{6001FF5D-0242-4521-B5EB-6792A9E67726}" srcId="{6CE1E625-A6C2-4799-A985-CB33C142C111}" destId="{2A4D1774-9BC8-4EA8-B220-FDF26F923B84}" srcOrd="1" destOrd="0" parTransId="{8743E4D6-EB76-4409-B797-77657B096523}" sibTransId="{16DAADEA-78E1-4233-948D-7F4347063FAA}"/>
    <dgm:cxn modelId="{B99B2F43-123A-443F-9EE2-C47759A86C99}" type="presOf" srcId="{E27C67A9-F99B-4795-A7EE-58F5EE03D5BB}" destId="{0708446A-A6D0-4D1B-A5ED-623C13273451}" srcOrd="0" destOrd="0" presId="urn:microsoft.com/office/officeart/2005/8/layout/list1"/>
    <dgm:cxn modelId="{11C77A49-FA35-4147-971F-241C6F12E789}" srcId="{6CE1E625-A6C2-4799-A985-CB33C142C111}" destId="{E27C67A9-F99B-4795-A7EE-58F5EE03D5BB}" srcOrd="3" destOrd="0" parTransId="{B898365B-5B04-4353-B8CF-FD00DB7B68A6}" sibTransId="{BE451DEB-C71C-4E69-A840-251FE55A4D04}"/>
    <dgm:cxn modelId="{FD91B96C-5E6C-4C26-8AFE-44208BFA3BE6}" type="presOf" srcId="{F45404F2-583D-44AA-B659-55C5A993C54D}" destId="{2FF2AF93-0328-41D7-8077-EE7B46F85014}" srcOrd="1" destOrd="0" presId="urn:microsoft.com/office/officeart/2005/8/layout/list1"/>
    <dgm:cxn modelId="{D6054D4D-1BDF-41E9-95D3-827FFE9AF458}" srcId="{6CE1E625-A6C2-4799-A985-CB33C142C111}" destId="{F45404F2-583D-44AA-B659-55C5A993C54D}" srcOrd="0" destOrd="0" parTransId="{B36D6648-FA35-4A6B-9203-D3A8D48F8EAD}" sibTransId="{9C38EC14-7D12-43C1-9E24-F5289CE79C72}"/>
    <dgm:cxn modelId="{216DC558-B4EC-4F06-8CBA-5C892D3D6B51}" srcId="{6CE1E625-A6C2-4799-A985-CB33C142C111}" destId="{6C6D3B1E-323A-44E2-B077-42A72C99D510}" srcOrd="2" destOrd="0" parTransId="{55FDB498-EFC1-4C8E-BE17-ACCD2E4D9813}" sibTransId="{8DE95FFF-4BDD-438C-8585-934DB8CD9600}"/>
    <dgm:cxn modelId="{9F1FEE58-11FE-4F38-A871-EF7EEBAE5434}" type="presOf" srcId="{6C6D3B1E-323A-44E2-B077-42A72C99D510}" destId="{84B40700-DA95-4952-9AF9-B169649FE0C5}" srcOrd="1" destOrd="0" presId="urn:microsoft.com/office/officeart/2005/8/layout/list1"/>
    <dgm:cxn modelId="{EB902C96-FCB8-4B6D-B141-6A3F445AEB86}" srcId="{6C6D3B1E-323A-44E2-B077-42A72C99D510}" destId="{E151DD6F-CB81-4038-B85C-1EBC8B7041E1}" srcOrd="0" destOrd="0" parTransId="{D5ED448F-6873-4A43-93AC-7530D9EDA12D}" sibTransId="{2B0D1F49-B21B-4AC1-B3C4-67738DE78052}"/>
    <dgm:cxn modelId="{1CCDF299-FED4-4602-ADA0-721D689A0896}" type="presOf" srcId="{2A4D1774-9BC8-4EA8-B220-FDF26F923B84}" destId="{17EB6B3B-3B99-488E-BB56-4D2845611D16}" srcOrd="0" destOrd="0" presId="urn:microsoft.com/office/officeart/2005/8/layout/list1"/>
    <dgm:cxn modelId="{7E54349D-58F3-4BB7-A269-C5D0F4557287}" type="presOf" srcId="{2A4D1774-9BC8-4EA8-B220-FDF26F923B84}" destId="{25968360-216B-4AA5-84A6-EB2DD3D93351}" srcOrd="1" destOrd="0" presId="urn:microsoft.com/office/officeart/2005/8/layout/list1"/>
    <dgm:cxn modelId="{5360E4CF-DDE5-4CB7-A391-6AB2B23D47F6}" type="presOf" srcId="{E27C67A9-F99B-4795-A7EE-58F5EE03D5BB}" destId="{85C90061-01A9-4D88-9C0B-F97C929FB02B}" srcOrd="1" destOrd="0" presId="urn:microsoft.com/office/officeart/2005/8/layout/list1"/>
    <dgm:cxn modelId="{C7D377D3-F2A8-4BFB-97B5-59A2D8A0E5C2}" type="presOf" srcId="{6CE1E625-A6C2-4799-A985-CB33C142C111}" destId="{E0DFFCB1-A0E5-4B7E-8273-5460A2897633}" srcOrd="0" destOrd="0" presId="urn:microsoft.com/office/officeart/2005/8/layout/list1"/>
    <dgm:cxn modelId="{FB31D049-DC99-41A0-BF66-8B73C1FE30A1}" type="presParOf" srcId="{E0DFFCB1-A0E5-4B7E-8273-5460A2897633}" destId="{84894D70-BE1B-4BC2-8292-0C59206CB1ED}" srcOrd="0" destOrd="0" presId="urn:microsoft.com/office/officeart/2005/8/layout/list1"/>
    <dgm:cxn modelId="{1F24E6BF-973A-4CF0-990D-340076982490}" type="presParOf" srcId="{84894D70-BE1B-4BC2-8292-0C59206CB1ED}" destId="{FD1FA866-23A3-4B93-96FE-5FBF4E2E8F4F}" srcOrd="0" destOrd="0" presId="urn:microsoft.com/office/officeart/2005/8/layout/list1"/>
    <dgm:cxn modelId="{70B64B8E-EE86-47F2-BB31-7719F224FF2C}" type="presParOf" srcId="{84894D70-BE1B-4BC2-8292-0C59206CB1ED}" destId="{2FF2AF93-0328-41D7-8077-EE7B46F85014}" srcOrd="1" destOrd="0" presId="urn:microsoft.com/office/officeart/2005/8/layout/list1"/>
    <dgm:cxn modelId="{5207317D-D214-435C-93DF-524C3DF98A2D}" type="presParOf" srcId="{E0DFFCB1-A0E5-4B7E-8273-5460A2897633}" destId="{B9F645E3-B564-4E7D-B9CD-EAB9DFCB1EC6}" srcOrd="1" destOrd="0" presId="urn:microsoft.com/office/officeart/2005/8/layout/list1"/>
    <dgm:cxn modelId="{6B6CBE7A-9DC3-4843-A2E2-C9EE35AF38F9}" type="presParOf" srcId="{E0DFFCB1-A0E5-4B7E-8273-5460A2897633}" destId="{A1C809E6-B89E-46D3-9451-D331EB9AD761}" srcOrd="2" destOrd="0" presId="urn:microsoft.com/office/officeart/2005/8/layout/list1"/>
    <dgm:cxn modelId="{AC000F07-41E5-449B-A08B-F97934221EF4}" type="presParOf" srcId="{E0DFFCB1-A0E5-4B7E-8273-5460A2897633}" destId="{41D15DC0-906C-44CC-A120-164BBED3FBC6}" srcOrd="3" destOrd="0" presId="urn:microsoft.com/office/officeart/2005/8/layout/list1"/>
    <dgm:cxn modelId="{00C66044-2C1D-42A8-8A6B-5EC3F11DBFA3}" type="presParOf" srcId="{E0DFFCB1-A0E5-4B7E-8273-5460A2897633}" destId="{35EB82D5-FDBB-4410-B747-30801009CA3F}" srcOrd="4" destOrd="0" presId="urn:microsoft.com/office/officeart/2005/8/layout/list1"/>
    <dgm:cxn modelId="{7C9E9642-4830-4A72-AE37-DE710CE2ACE9}" type="presParOf" srcId="{35EB82D5-FDBB-4410-B747-30801009CA3F}" destId="{17EB6B3B-3B99-488E-BB56-4D2845611D16}" srcOrd="0" destOrd="0" presId="urn:microsoft.com/office/officeart/2005/8/layout/list1"/>
    <dgm:cxn modelId="{E632F80A-3FE9-4293-9FBB-F91BD102C989}" type="presParOf" srcId="{35EB82D5-FDBB-4410-B747-30801009CA3F}" destId="{25968360-216B-4AA5-84A6-EB2DD3D93351}" srcOrd="1" destOrd="0" presId="urn:microsoft.com/office/officeart/2005/8/layout/list1"/>
    <dgm:cxn modelId="{4BB42C03-311C-4AAA-95DA-9069E02D7901}" type="presParOf" srcId="{E0DFFCB1-A0E5-4B7E-8273-5460A2897633}" destId="{77398ABB-9634-4A63-9C46-FFB812964891}" srcOrd="5" destOrd="0" presId="urn:microsoft.com/office/officeart/2005/8/layout/list1"/>
    <dgm:cxn modelId="{ACC54E7A-BE8A-4CE9-B8B2-E9F92C1968A9}" type="presParOf" srcId="{E0DFFCB1-A0E5-4B7E-8273-5460A2897633}" destId="{056AD8BC-7808-4EAA-BAC6-64B83F4D9AE4}" srcOrd="6" destOrd="0" presId="urn:microsoft.com/office/officeart/2005/8/layout/list1"/>
    <dgm:cxn modelId="{968F1146-E947-40C7-A74B-EB7D266F21B4}" type="presParOf" srcId="{E0DFFCB1-A0E5-4B7E-8273-5460A2897633}" destId="{15A6D8B7-A10B-4749-B363-4F6C0CA62E68}" srcOrd="7" destOrd="0" presId="urn:microsoft.com/office/officeart/2005/8/layout/list1"/>
    <dgm:cxn modelId="{E1289F59-FD40-403A-8C0A-E79DADC4AABD}" type="presParOf" srcId="{E0DFFCB1-A0E5-4B7E-8273-5460A2897633}" destId="{5FC0930E-E465-4055-8E2F-39A3CDF5A50E}" srcOrd="8" destOrd="0" presId="urn:microsoft.com/office/officeart/2005/8/layout/list1"/>
    <dgm:cxn modelId="{D8A69A5D-898F-44AF-96BC-7EBD3FF74326}" type="presParOf" srcId="{5FC0930E-E465-4055-8E2F-39A3CDF5A50E}" destId="{83657748-1763-4EFE-8419-A5D09E466C1F}" srcOrd="0" destOrd="0" presId="urn:microsoft.com/office/officeart/2005/8/layout/list1"/>
    <dgm:cxn modelId="{295E0B64-C526-4A8A-AA6C-A36F22969DF0}" type="presParOf" srcId="{5FC0930E-E465-4055-8E2F-39A3CDF5A50E}" destId="{84B40700-DA95-4952-9AF9-B169649FE0C5}" srcOrd="1" destOrd="0" presId="urn:microsoft.com/office/officeart/2005/8/layout/list1"/>
    <dgm:cxn modelId="{20611C55-9239-4BDD-BA2A-F3BE134C82A7}" type="presParOf" srcId="{E0DFFCB1-A0E5-4B7E-8273-5460A2897633}" destId="{01AE155A-D23D-49CE-BE0B-FF4AF517093F}" srcOrd="9" destOrd="0" presId="urn:microsoft.com/office/officeart/2005/8/layout/list1"/>
    <dgm:cxn modelId="{4590F845-BD39-4EF9-8B61-12A889C5C60B}" type="presParOf" srcId="{E0DFFCB1-A0E5-4B7E-8273-5460A2897633}" destId="{3E15F53B-16A6-4D2A-BE75-1899A9041571}" srcOrd="10" destOrd="0" presId="urn:microsoft.com/office/officeart/2005/8/layout/list1"/>
    <dgm:cxn modelId="{168469DD-1A5D-4493-AC0D-9CD2F8F13169}" type="presParOf" srcId="{E0DFFCB1-A0E5-4B7E-8273-5460A2897633}" destId="{8E4325F7-6092-4D28-85D1-488EC1A892E5}" srcOrd="11" destOrd="0" presId="urn:microsoft.com/office/officeart/2005/8/layout/list1"/>
    <dgm:cxn modelId="{6B388D74-0073-439F-BFA0-44D86748AB62}" type="presParOf" srcId="{E0DFFCB1-A0E5-4B7E-8273-5460A2897633}" destId="{72702059-D820-4C10-9A5D-A54428132AD9}" srcOrd="12" destOrd="0" presId="urn:microsoft.com/office/officeart/2005/8/layout/list1"/>
    <dgm:cxn modelId="{5CDD0A30-1ACA-4689-9CE1-D8DD8F998678}" type="presParOf" srcId="{72702059-D820-4C10-9A5D-A54428132AD9}" destId="{0708446A-A6D0-4D1B-A5ED-623C13273451}" srcOrd="0" destOrd="0" presId="urn:microsoft.com/office/officeart/2005/8/layout/list1"/>
    <dgm:cxn modelId="{5B0D65FA-41DA-463B-93E7-FE629C2CDFB1}" type="presParOf" srcId="{72702059-D820-4C10-9A5D-A54428132AD9}" destId="{85C90061-01A9-4D88-9C0B-F97C929FB02B}" srcOrd="1" destOrd="0" presId="urn:microsoft.com/office/officeart/2005/8/layout/list1"/>
    <dgm:cxn modelId="{0304552F-0750-4D13-B1F1-2189628E759A}" type="presParOf" srcId="{E0DFFCB1-A0E5-4B7E-8273-5460A2897633}" destId="{24A91D24-023D-4105-AA72-7E6BFE8BDC1F}" srcOrd="13" destOrd="0" presId="urn:microsoft.com/office/officeart/2005/8/layout/list1"/>
    <dgm:cxn modelId="{937C6BB8-73DC-4CC5-8549-E99B0EFC85F3}" type="presParOf" srcId="{E0DFFCB1-A0E5-4B7E-8273-5460A2897633}" destId="{C3E43B41-2248-4D5A-9C7A-AA2781EF1F90}"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C809E6-B89E-46D3-9451-D331EB9AD761}">
      <dsp:nvSpPr>
        <dsp:cNvPr id="0" name=""/>
        <dsp:cNvSpPr/>
      </dsp:nvSpPr>
      <dsp:spPr>
        <a:xfrm>
          <a:off x="0" y="376919"/>
          <a:ext cx="6732239"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FF2AF93-0328-41D7-8077-EE7B46F85014}">
      <dsp:nvSpPr>
        <dsp:cNvPr id="0" name=""/>
        <dsp:cNvSpPr/>
      </dsp:nvSpPr>
      <dsp:spPr>
        <a:xfrm>
          <a:off x="336611" y="81719"/>
          <a:ext cx="2053736" cy="590400"/>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8124" tIns="0" rIns="178124" bIns="0" numCol="1" spcCol="1270" anchor="ctr" anchorCtr="0">
          <a:noAutofit/>
        </a:bodyPr>
        <a:lstStyle/>
        <a:p>
          <a:pPr marL="0" lvl="0" indent="0" algn="l" defTabSz="1022350">
            <a:lnSpc>
              <a:spcPct val="90000"/>
            </a:lnSpc>
            <a:spcBef>
              <a:spcPct val="0"/>
            </a:spcBef>
            <a:spcAft>
              <a:spcPct val="35000"/>
            </a:spcAft>
            <a:buNone/>
          </a:pPr>
          <a:r>
            <a:rPr lang="en-IN" sz="2300" b="0" kern="1200" dirty="0">
              <a:effectLst/>
              <a:latin typeface="+mn-lt"/>
              <a:ea typeface="Roboto" panose="02000000000000000000" pitchFamily="2" charset="0"/>
              <a:cs typeface="Roboto" panose="02000000000000000000" pitchFamily="2" charset="0"/>
            </a:rPr>
            <a:t>Overview</a:t>
          </a:r>
        </a:p>
      </dsp:txBody>
      <dsp:txXfrm>
        <a:off x="365432" y="110540"/>
        <a:ext cx="1996094" cy="532758"/>
      </dsp:txXfrm>
    </dsp:sp>
    <dsp:sp modelId="{056AD8BC-7808-4EAA-BAC6-64B83F4D9AE4}">
      <dsp:nvSpPr>
        <dsp:cNvPr id="0" name=""/>
        <dsp:cNvSpPr/>
      </dsp:nvSpPr>
      <dsp:spPr>
        <a:xfrm>
          <a:off x="0" y="1284120"/>
          <a:ext cx="6732239"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968360-216B-4AA5-84A6-EB2DD3D93351}">
      <dsp:nvSpPr>
        <dsp:cNvPr id="0" name=""/>
        <dsp:cNvSpPr/>
      </dsp:nvSpPr>
      <dsp:spPr>
        <a:xfrm>
          <a:off x="336611" y="988920"/>
          <a:ext cx="4712567" cy="590400"/>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8124" tIns="0" rIns="178124" bIns="0" numCol="1" spcCol="1270" anchor="ctr" anchorCtr="0">
          <a:noAutofit/>
        </a:bodyPr>
        <a:lstStyle/>
        <a:p>
          <a:pPr marL="0" lvl="0" indent="0" algn="l" defTabSz="1022350">
            <a:lnSpc>
              <a:spcPct val="90000"/>
            </a:lnSpc>
            <a:spcBef>
              <a:spcPct val="0"/>
            </a:spcBef>
            <a:spcAft>
              <a:spcPct val="35000"/>
            </a:spcAft>
            <a:buNone/>
          </a:pPr>
          <a:r>
            <a:rPr lang="en-IN" sz="2300" kern="1200" dirty="0"/>
            <a:t>Types of Java</a:t>
          </a:r>
        </a:p>
      </dsp:txBody>
      <dsp:txXfrm>
        <a:off x="365432" y="1017741"/>
        <a:ext cx="4654925" cy="532758"/>
      </dsp:txXfrm>
    </dsp:sp>
    <dsp:sp modelId="{3E15F53B-16A6-4D2A-BE75-1899A9041571}">
      <dsp:nvSpPr>
        <dsp:cNvPr id="0" name=""/>
        <dsp:cNvSpPr/>
      </dsp:nvSpPr>
      <dsp:spPr>
        <a:xfrm>
          <a:off x="0" y="2196176"/>
          <a:ext cx="6732239"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22497" tIns="416560" rIns="522497" bIns="142240" numCol="1" spcCol="1270" anchor="t" anchorCtr="0">
          <a:noAutofit/>
        </a:bodyPr>
        <a:lstStyle/>
        <a:p>
          <a:pPr marL="228600" lvl="1" indent="-228600" algn="l" defTabSz="889000">
            <a:lnSpc>
              <a:spcPct val="90000"/>
            </a:lnSpc>
            <a:spcBef>
              <a:spcPct val="0"/>
            </a:spcBef>
            <a:spcAft>
              <a:spcPct val="15000"/>
            </a:spcAft>
            <a:buChar char="•"/>
          </a:pPr>
          <a:endParaRPr lang="en-IN" sz="2000" kern="1200"/>
        </a:p>
      </dsp:txBody>
      <dsp:txXfrm>
        <a:off x="0" y="2196176"/>
        <a:ext cx="6732239" cy="504000"/>
      </dsp:txXfrm>
    </dsp:sp>
    <dsp:sp modelId="{84B40700-DA95-4952-9AF9-B169649FE0C5}">
      <dsp:nvSpPr>
        <dsp:cNvPr id="0" name=""/>
        <dsp:cNvSpPr/>
      </dsp:nvSpPr>
      <dsp:spPr>
        <a:xfrm>
          <a:off x="336611" y="1896120"/>
          <a:ext cx="4712567" cy="590400"/>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8124" tIns="0" rIns="178124" bIns="0" numCol="1" spcCol="1270" anchor="ctr" anchorCtr="0">
          <a:noAutofit/>
        </a:bodyPr>
        <a:lstStyle/>
        <a:p>
          <a:pPr marL="0" lvl="0" indent="0" algn="l" defTabSz="1022350">
            <a:lnSpc>
              <a:spcPct val="90000"/>
            </a:lnSpc>
            <a:spcBef>
              <a:spcPct val="0"/>
            </a:spcBef>
            <a:spcAft>
              <a:spcPct val="35000"/>
            </a:spcAft>
            <a:buNone/>
          </a:pPr>
          <a:r>
            <a:rPr lang="en-IN" sz="2300" kern="1200" dirty="0"/>
            <a:t>Application of Java Languages </a:t>
          </a:r>
        </a:p>
      </dsp:txBody>
      <dsp:txXfrm>
        <a:off x="365432" y="1924941"/>
        <a:ext cx="4654925" cy="532758"/>
      </dsp:txXfrm>
    </dsp:sp>
    <dsp:sp modelId="{C3E43B41-2248-4D5A-9C7A-AA2781EF1F90}">
      <dsp:nvSpPr>
        <dsp:cNvPr id="0" name=""/>
        <dsp:cNvSpPr/>
      </dsp:nvSpPr>
      <dsp:spPr>
        <a:xfrm>
          <a:off x="0" y="3098520"/>
          <a:ext cx="6732239"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C90061-01A9-4D88-9C0B-F97C929FB02B}">
      <dsp:nvSpPr>
        <dsp:cNvPr id="0" name=""/>
        <dsp:cNvSpPr/>
      </dsp:nvSpPr>
      <dsp:spPr>
        <a:xfrm>
          <a:off x="336611" y="2803320"/>
          <a:ext cx="5486417" cy="590400"/>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8124" tIns="0" rIns="178124" bIns="0" numCol="1" spcCol="1270" anchor="ctr" anchorCtr="0">
          <a:noAutofit/>
        </a:bodyPr>
        <a:lstStyle/>
        <a:p>
          <a:pPr marL="0" lvl="0" indent="0" algn="l" defTabSz="1022350">
            <a:lnSpc>
              <a:spcPct val="90000"/>
            </a:lnSpc>
            <a:spcBef>
              <a:spcPct val="0"/>
            </a:spcBef>
            <a:spcAft>
              <a:spcPct val="35000"/>
            </a:spcAft>
            <a:buNone/>
          </a:pPr>
          <a:r>
            <a:rPr lang="en-IN" sz="2300" kern="1200" dirty="0"/>
            <a:t>Greatest Java Applications Ever Written. </a:t>
          </a:r>
        </a:p>
      </dsp:txBody>
      <dsp:txXfrm>
        <a:off x="365432" y="2832141"/>
        <a:ext cx="5428775" cy="53275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10/1/2022</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10/1/2022</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10</a:t>
            </a:fld>
            <a:endParaRPr lang="en-US" dirty="0"/>
          </a:p>
        </p:txBody>
      </p:sp>
    </p:spTree>
    <p:extLst>
      <p:ext uri="{BB962C8B-B14F-4D97-AF65-F5344CB8AC3E}">
        <p14:creationId xmlns:p14="http://schemas.microsoft.com/office/powerpoint/2010/main" val="475905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11</a:t>
            </a:fld>
            <a:endParaRPr lang="en-US" dirty="0"/>
          </a:p>
        </p:txBody>
      </p:sp>
    </p:spTree>
    <p:extLst>
      <p:ext uri="{BB962C8B-B14F-4D97-AF65-F5344CB8AC3E}">
        <p14:creationId xmlns:p14="http://schemas.microsoft.com/office/powerpoint/2010/main" val="1483100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12</a:t>
            </a:fld>
            <a:endParaRPr lang="en-US" dirty="0"/>
          </a:p>
        </p:txBody>
      </p:sp>
    </p:spTree>
    <p:extLst>
      <p:ext uri="{BB962C8B-B14F-4D97-AF65-F5344CB8AC3E}">
        <p14:creationId xmlns:p14="http://schemas.microsoft.com/office/powerpoint/2010/main" val="1041916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13</a:t>
            </a:fld>
            <a:endParaRPr lang="en-US" dirty="0"/>
          </a:p>
        </p:txBody>
      </p:sp>
    </p:spTree>
    <p:extLst>
      <p:ext uri="{BB962C8B-B14F-4D97-AF65-F5344CB8AC3E}">
        <p14:creationId xmlns:p14="http://schemas.microsoft.com/office/powerpoint/2010/main" val="4288796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14</a:t>
            </a:fld>
            <a:endParaRPr lang="en-US" dirty="0"/>
          </a:p>
        </p:txBody>
      </p:sp>
    </p:spTree>
    <p:extLst>
      <p:ext uri="{BB962C8B-B14F-4D97-AF65-F5344CB8AC3E}">
        <p14:creationId xmlns:p14="http://schemas.microsoft.com/office/powerpoint/2010/main" val="30661166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15</a:t>
            </a:fld>
            <a:endParaRPr lang="en-US" dirty="0"/>
          </a:p>
        </p:txBody>
      </p:sp>
    </p:spTree>
    <p:extLst>
      <p:ext uri="{BB962C8B-B14F-4D97-AF65-F5344CB8AC3E}">
        <p14:creationId xmlns:p14="http://schemas.microsoft.com/office/powerpoint/2010/main" val="462466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16</a:t>
            </a:fld>
            <a:endParaRPr lang="en-US" dirty="0"/>
          </a:p>
        </p:txBody>
      </p:sp>
    </p:spTree>
    <p:extLst>
      <p:ext uri="{BB962C8B-B14F-4D97-AF65-F5344CB8AC3E}">
        <p14:creationId xmlns:p14="http://schemas.microsoft.com/office/powerpoint/2010/main" val="1279109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3</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4</a:t>
            </a:fld>
            <a:endParaRPr lang="en-US" dirty="0"/>
          </a:p>
        </p:txBody>
      </p:sp>
    </p:spTree>
    <p:extLst>
      <p:ext uri="{BB962C8B-B14F-4D97-AF65-F5344CB8AC3E}">
        <p14:creationId xmlns:p14="http://schemas.microsoft.com/office/powerpoint/2010/main" val="2805730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5</a:t>
            </a:fld>
            <a:endParaRPr lang="en-US" dirty="0"/>
          </a:p>
        </p:txBody>
      </p:sp>
    </p:spTree>
    <p:extLst>
      <p:ext uri="{BB962C8B-B14F-4D97-AF65-F5344CB8AC3E}">
        <p14:creationId xmlns:p14="http://schemas.microsoft.com/office/powerpoint/2010/main" val="1965874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1400489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3855032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8</a:t>
            </a:fld>
            <a:endParaRPr lang="en-US" dirty="0"/>
          </a:p>
        </p:txBody>
      </p:sp>
    </p:spTree>
    <p:extLst>
      <p:ext uri="{BB962C8B-B14F-4D97-AF65-F5344CB8AC3E}">
        <p14:creationId xmlns:p14="http://schemas.microsoft.com/office/powerpoint/2010/main" val="1110251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9</a:t>
            </a:fld>
            <a:endParaRPr lang="en-US" dirty="0"/>
          </a:p>
        </p:txBody>
      </p:sp>
    </p:spTree>
    <p:extLst>
      <p:ext uri="{BB962C8B-B14F-4D97-AF65-F5344CB8AC3E}">
        <p14:creationId xmlns:p14="http://schemas.microsoft.com/office/powerpoint/2010/main" val="2193983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t>10/1/2022</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t>10/1/2022</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t>10/1/2022</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10/1/2022</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t>10/1/2022</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t>10/1/2022</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t>10/1/2022</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t>10/1/2022</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t>10/1/2022</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t>10/1/2022</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t>10/1/2022</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t>10/1/2022</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10/1/2022</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5859" y="1629009"/>
            <a:ext cx="11062965" cy="2088023"/>
          </a:xfrm>
        </p:spPr>
        <p:txBody>
          <a:bodyPr/>
          <a:lstStyle/>
          <a:p>
            <a:pPr algn="ctr"/>
            <a:r>
              <a:rPr lang="en-US" dirty="0"/>
              <a:t>APPLICATION OF JAVA</a:t>
            </a:r>
          </a:p>
        </p:txBody>
      </p:sp>
      <p:sp>
        <p:nvSpPr>
          <p:cNvPr id="3" name="Content Placeholder 2"/>
          <p:cNvSpPr>
            <a:spLocks noGrp="1"/>
          </p:cNvSpPr>
          <p:nvPr>
            <p:ph type="subTitle" idx="1"/>
          </p:nvPr>
        </p:nvSpPr>
        <p:spPr>
          <a:xfrm>
            <a:off x="30363" y="4822840"/>
            <a:ext cx="8229598" cy="838200"/>
          </a:xfrm>
        </p:spPr>
        <p:txBody>
          <a:bodyPr/>
          <a:lstStyle/>
          <a:p>
            <a:pPr algn="r"/>
            <a:endParaRPr lang="en-US" dirty="0"/>
          </a:p>
          <a:p>
            <a:pPr algn="r"/>
            <a:r>
              <a:rPr lang="en-US" dirty="0"/>
              <a:t>Assignment Worksheet  </a:t>
            </a:r>
          </a:p>
        </p:txBody>
      </p:sp>
      <p:cxnSp>
        <p:nvCxnSpPr>
          <p:cNvPr id="4" name="Straight Connector 3">
            <a:extLst>
              <a:ext uri="{FF2B5EF4-FFF2-40B4-BE49-F238E27FC236}">
                <a16:creationId xmlns:a16="http://schemas.microsoft.com/office/drawing/2014/main" id="{DDDA8641-C093-A74E-BBA4-153D62FE5566}"/>
              </a:ext>
            </a:extLst>
          </p:cNvPr>
          <p:cNvCxnSpPr/>
          <p:nvPr/>
        </p:nvCxnSpPr>
        <p:spPr>
          <a:xfrm>
            <a:off x="3358108" y="3645024"/>
            <a:ext cx="6624736" cy="0"/>
          </a:xfrm>
          <a:prstGeom prst="line">
            <a:avLst/>
          </a:prstGeom>
          <a:ln>
            <a:solidFill>
              <a:schemeClr val="bg1"/>
            </a:solidFill>
          </a:ln>
        </p:spPr>
        <p:style>
          <a:lnRef idx="3">
            <a:schemeClr val="accent6"/>
          </a:lnRef>
          <a:fillRef idx="0">
            <a:schemeClr val="accent6"/>
          </a:fillRef>
          <a:effectRef idx="2">
            <a:schemeClr val="accent6"/>
          </a:effectRef>
          <a:fontRef idx="minor">
            <a:schemeClr val="tx1"/>
          </a:fontRef>
        </p:style>
      </p:cxnSp>
      <p:sp>
        <p:nvSpPr>
          <p:cNvPr id="5" name="Content Placeholder 2">
            <a:extLst>
              <a:ext uri="{FF2B5EF4-FFF2-40B4-BE49-F238E27FC236}">
                <a16:creationId xmlns:a16="http://schemas.microsoft.com/office/drawing/2014/main" id="{0321E0B5-EE12-2B30-6A91-877CB38821DE}"/>
              </a:ext>
            </a:extLst>
          </p:cNvPr>
          <p:cNvSpPr txBox="1">
            <a:spLocks/>
          </p:cNvSpPr>
          <p:nvPr/>
        </p:nvSpPr>
        <p:spPr>
          <a:xfrm>
            <a:off x="1490751" y="3429000"/>
            <a:ext cx="7236295" cy="8382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tx1"/>
              </a:buClr>
              <a:buSzPct val="80000"/>
              <a:buFont typeface="Wingdings" pitchFamily="2" charset="2"/>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1000"/>
              </a:spcBef>
              <a:buClr>
                <a:schemeClr val="tx1"/>
              </a:buClr>
              <a:buSzPct val="10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800"/>
              </a:spcBef>
              <a:buClr>
                <a:schemeClr val="tx1"/>
              </a:buClr>
              <a:buSzPct val="80000"/>
              <a:buFont typeface="Wingdings" pitchFamily="2" charset="2"/>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800"/>
              </a:spcBef>
              <a:buClr>
                <a:schemeClr val="tx1"/>
              </a:buClr>
              <a:buSzPct val="10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800"/>
              </a:spcBef>
              <a:buClr>
                <a:schemeClr val="tx1"/>
              </a:buClr>
              <a:buSzPct val="80000"/>
              <a:buFont typeface="Wingdings" pitchFamily="2" charset="2"/>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800"/>
              </a:spcBef>
              <a:buClr>
                <a:schemeClr val="tx1"/>
              </a:buClr>
              <a:buSzPct val="10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800"/>
              </a:spcBef>
              <a:buClr>
                <a:schemeClr val="tx1"/>
              </a:buClr>
              <a:buSzPct val="80000"/>
              <a:buFont typeface="Wingdings" pitchFamily="2" charset="2"/>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800"/>
              </a:spcBef>
              <a:buClr>
                <a:schemeClr val="tx1"/>
              </a:buClr>
              <a:buSzPct val="10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800"/>
              </a:spcBef>
              <a:buClr>
                <a:schemeClr val="tx1"/>
              </a:buClr>
              <a:buSzPct val="80000"/>
              <a:buFont typeface="Wingdings" pitchFamily="2" charset="2"/>
              <a:buNone/>
              <a:defRPr sz="1600" kern="1200">
                <a:solidFill>
                  <a:schemeClr val="tx1">
                    <a:tint val="75000"/>
                  </a:schemeClr>
                </a:solidFill>
                <a:latin typeface="+mn-lt"/>
                <a:ea typeface="+mn-ea"/>
                <a:cs typeface="+mn-cs"/>
              </a:defRPr>
            </a:lvl9pPr>
          </a:lstStyle>
          <a:p>
            <a:pPr algn="r"/>
            <a:endParaRPr lang="en-US" dirty="0">
              <a:solidFill>
                <a:schemeClr val="bg1"/>
              </a:solidFill>
              <a:latin typeface="Bahnschrift" panose="020B0502040204020203" pitchFamily="34" charset="0"/>
            </a:endParaRPr>
          </a:p>
          <a:p>
            <a:pPr algn="r"/>
            <a:r>
              <a:rPr lang="en-US" dirty="0">
                <a:solidFill>
                  <a:schemeClr val="bg1"/>
                </a:solidFill>
                <a:latin typeface="Bahnschrift" panose="020B0502040204020203" pitchFamily="34" charset="0"/>
              </a:rPr>
              <a:t>A Presentation By Victor Amit</a:t>
            </a:r>
          </a:p>
        </p:txBody>
      </p:sp>
    </p:spTree>
    <p:extLst>
      <p:ext uri="{BB962C8B-B14F-4D97-AF65-F5344CB8AC3E}">
        <p14:creationId xmlns:p14="http://schemas.microsoft.com/office/powerpoint/2010/main" val="295718958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876" y="609600"/>
            <a:ext cx="9143538" cy="731168"/>
          </a:xfrm>
        </p:spPr>
        <p:txBody>
          <a:bodyPr/>
          <a:lstStyle/>
          <a:p>
            <a:pPr>
              <a:buFont typeface="Wingdings" panose="05000000000000000000" pitchFamily="2" charset="2"/>
              <a:buChar char="v"/>
            </a:pPr>
            <a:r>
              <a:rPr lang="en-IN" dirty="0"/>
              <a:t>  Web-based Applications</a:t>
            </a:r>
          </a:p>
        </p:txBody>
      </p:sp>
      <p:sp>
        <p:nvSpPr>
          <p:cNvPr id="2" name="Content Placeholder 1"/>
          <p:cNvSpPr>
            <a:spLocks noGrp="1"/>
          </p:cNvSpPr>
          <p:nvPr>
            <p:ph idx="1"/>
          </p:nvPr>
        </p:nvSpPr>
        <p:spPr>
          <a:xfrm>
            <a:off x="1555380" y="1484783"/>
            <a:ext cx="9651600" cy="4824537"/>
          </a:xfrm>
        </p:spPr>
        <p:txBody>
          <a:bodyPr>
            <a:normAutofit lnSpcReduction="10000"/>
          </a:bodyPr>
          <a:lstStyle/>
          <a:p>
            <a:pPr marL="0" indent="0">
              <a:buNone/>
            </a:pPr>
            <a:r>
              <a:rPr lang="en-US" dirty="0"/>
              <a:t>A web application is a client-server program that is delivered on the Internet through a browser interface. Java supports the development of web-applications with the help of servlets, struts, JSP (Java Server Pages) and JSF (Java Server Faces), Spring, Hibernate and web-servers like Apache Tomcat, Apache HTTP web-server, Resin, adobe </a:t>
            </a:r>
            <a:r>
              <a:rPr lang="en-US" dirty="0" err="1"/>
              <a:t>JRun</a:t>
            </a:r>
            <a:r>
              <a:rPr lang="en-US" dirty="0"/>
              <a:t>, etc. With the help of these technologies, we can develop any kind of web-based application. Servlets and JSPs are the server-side components that help to develop the business logic of the web application. JSP is an extension of the Servlet as it has more features as compared to the servlet. E-commerce web applications also use Java with the help of open-source eCommerce platforms, such as Broadleaf. Java provides easy coding and high security which enables the development of a large number of applications for health, social security, education, and insurance.</a:t>
            </a:r>
          </a:p>
          <a:p>
            <a:pPr marL="0" indent="0">
              <a:buNone/>
            </a:pPr>
            <a:r>
              <a:rPr lang="en-US" b="1" dirty="0"/>
              <a:t>Examples:- Irctc.co.in, Online Forms, Shopping Carts, Gmail, etc.</a:t>
            </a:r>
          </a:p>
        </p:txBody>
      </p:sp>
    </p:spTree>
    <p:extLst>
      <p:ext uri="{BB962C8B-B14F-4D97-AF65-F5344CB8AC3E}">
        <p14:creationId xmlns:p14="http://schemas.microsoft.com/office/powerpoint/2010/main" val="12504704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876" y="609600"/>
            <a:ext cx="9143538" cy="731168"/>
          </a:xfrm>
        </p:spPr>
        <p:txBody>
          <a:bodyPr>
            <a:normAutofit/>
          </a:bodyPr>
          <a:lstStyle/>
          <a:p>
            <a:pPr marL="571500" indent="-571500">
              <a:buFont typeface="Wingdings" panose="05000000000000000000" pitchFamily="2" charset="2"/>
              <a:buChar char="v"/>
            </a:pPr>
            <a:r>
              <a:rPr lang="en-IN" dirty="0"/>
              <a:t>Embedded Applications</a:t>
            </a:r>
            <a:endParaRPr lang="en-US" dirty="0"/>
          </a:p>
        </p:txBody>
      </p:sp>
      <p:sp>
        <p:nvSpPr>
          <p:cNvPr id="2" name="Content Placeholder 1"/>
          <p:cNvSpPr>
            <a:spLocks noGrp="1"/>
          </p:cNvSpPr>
          <p:nvPr>
            <p:ph idx="1"/>
          </p:nvPr>
        </p:nvSpPr>
        <p:spPr>
          <a:xfrm>
            <a:off x="1555380" y="1484784"/>
            <a:ext cx="9540088" cy="4536504"/>
          </a:xfrm>
        </p:spPr>
        <p:txBody>
          <a:bodyPr>
            <a:normAutofit/>
          </a:bodyPr>
          <a:lstStyle/>
          <a:p>
            <a:pPr marL="0" indent="0">
              <a:buNone/>
            </a:pPr>
            <a:r>
              <a:rPr lang="en-US" dirty="0"/>
              <a:t>An embedded system, also known as an integrated system, is a combination of many small computing units that assemble together to perform dedicated functions for the larger systems.</a:t>
            </a:r>
          </a:p>
          <a:p>
            <a:pPr>
              <a:buFont typeface="Wingdings" panose="05000000000000000000" pitchFamily="2" charset="2"/>
              <a:buChar char="ü"/>
            </a:pPr>
            <a:r>
              <a:rPr lang="en-US" dirty="0"/>
              <a:t>Java was designed for the purpose of developing embedded systems.</a:t>
            </a:r>
          </a:p>
          <a:p>
            <a:pPr>
              <a:buFont typeface="Wingdings" panose="05000000000000000000" pitchFamily="2" charset="2"/>
              <a:buChar char="ü"/>
            </a:pPr>
            <a:r>
              <a:rPr lang="en-US" dirty="0"/>
              <a:t>SIM (Subscriber Identity Module) cards in our phones have been running a variant of the JVM (Java Card) for nearly 20 years.</a:t>
            </a:r>
          </a:p>
          <a:p>
            <a:pPr>
              <a:buFont typeface="Wingdings" panose="05000000000000000000" pitchFamily="2" charset="2"/>
              <a:buChar char="ü"/>
            </a:pPr>
            <a:r>
              <a:rPr lang="en-US" dirty="0"/>
              <a:t>Java shows how efficient its platform is, for which there is a need of just 130 KBs to use it on smart cards or sensors.</a:t>
            </a:r>
          </a:p>
          <a:p>
            <a:pPr marL="0" indent="0">
              <a:buNone/>
            </a:pPr>
            <a:r>
              <a:rPr lang="en-US" b="1" dirty="0"/>
              <a:t>Examples:- E-commerce, Wireless Communication, Mobile Computing and Networking.</a:t>
            </a:r>
          </a:p>
        </p:txBody>
      </p:sp>
    </p:spTree>
    <p:extLst>
      <p:ext uri="{BB962C8B-B14F-4D97-AF65-F5344CB8AC3E}">
        <p14:creationId xmlns:p14="http://schemas.microsoft.com/office/powerpoint/2010/main" val="18722370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876" y="609600"/>
            <a:ext cx="9143538" cy="731168"/>
          </a:xfrm>
        </p:spPr>
        <p:txBody>
          <a:bodyPr/>
          <a:lstStyle/>
          <a:p>
            <a:pPr marL="571500" indent="-571500">
              <a:buFont typeface="Wingdings" panose="05000000000000000000" pitchFamily="2" charset="2"/>
              <a:buChar char="v"/>
            </a:pPr>
            <a:r>
              <a:rPr lang="en-IN" dirty="0"/>
              <a:t>Distributed</a:t>
            </a:r>
            <a:r>
              <a:rPr lang="en-US" dirty="0"/>
              <a:t> </a:t>
            </a:r>
            <a:r>
              <a:rPr lang="en-IN" dirty="0"/>
              <a:t>Applications </a:t>
            </a:r>
            <a:endParaRPr lang="en-US" dirty="0"/>
          </a:p>
        </p:txBody>
      </p:sp>
      <p:sp>
        <p:nvSpPr>
          <p:cNvPr id="2" name="Content Placeholder 1"/>
          <p:cNvSpPr>
            <a:spLocks noGrp="1"/>
          </p:cNvSpPr>
          <p:nvPr>
            <p:ph idx="1"/>
          </p:nvPr>
        </p:nvSpPr>
        <p:spPr>
          <a:xfrm>
            <a:off x="1555380" y="1484784"/>
            <a:ext cx="9540088" cy="4536504"/>
          </a:xfrm>
        </p:spPr>
        <p:txBody>
          <a:bodyPr>
            <a:normAutofit/>
          </a:bodyPr>
          <a:lstStyle/>
          <a:p>
            <a:pPr marL="0" indent="0">
              <a:buNone/>
            </a:pPr>
            <a:r>
              <a:rPr lang="en-US" dirty="0"/>
              <a:t>A distributed application is an application or software that executes or runs on multiple computers within a </a:t>
            </a:r>
            <a:r>
              <a:rPr lang="en-US" dirty="0" err="1"/>
              <a:t>network.Distributed</a:t>
            </a:r>
            <a:r>
              <a:rPr lang="en-US" dirty="0"/>
              <a:t> applications or systems have many common requirements that occur especially because of the distributed and dynamic nature of the platforms they operate on. Java offers options to realize these </a:t>
            </a:r>
            <a:r>
              <a:rPr lang="en-US" dirty="0" err="1"/>
              <a:t>applications.RMI</a:t>
            </a:r>
            <a:r>
              <a:rPr lang="en-US" dirty="0"/>
              <a:t> (Remote Procedure Invocation) and CORBA (Common Object Request Broker Architecture) are the APIs to develop distributed </a:t>
            </a:r>
            <a:r>
              <a:rPr lang="en-US" dirty="0" err="1"/>
              <a:t>applications.The</a:t>
            </a:r>
            <a:r>
              <a:rPr lang="en-US" dirty="0"/>
              <a:t> </a:t>
            </a:r>
            <a:r>
              <a:rPr lang="en-US" dirty="0" err="1"/>
              <a:t>Jini</a:t>
            </a:r>
            <a:r>
              <a:rPr lang="en-US" dirty="0"/>
              <a:t> (Java Intelligent Networking Infrastructure) gives an infrastructure to provide, register, and find distributed services based on its specifications. An essential part of </a:t>
            </a:r>
            <a:r>
              <a:rPr lang="en-US" dirty="0" err="1"/>
              <a:t>Jini</a:t>
            </a:r>
            <a:r>
              <a:rPr lang="en-US" dirty="0"/>
              <a:t> is JavaSpaces, that supports distribution, persistence, and migration of objects in a distributed environment.</a:t>
            </a:r>
            <a:endParaRPr lang="en-US" b="1" dirty="0"/>
          </a:p>
        </p:txBody>
      </p:sp>
    </p:spTree>
    <p:extLst>
      <p:ext uri="{BB962C8B-B14F-4D97-AF65-F5344CB8AC3E}">
        <p14:creationId xmlns:p14="http://schemas.microsoft.com/office/powerpoint/2010/main" val="34268143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876" y="609600"/>
            <a:ext cx="9143538" cy="731168"/>
          </a:xfrm>
        </p:spPr>
        <p:txBody>
          <a:bodyPr/>
          <a:lstStyle/>
          <a:p>
            <a:pPr marL="571500" indent="-571500">
              <a:buFont typeface="Wingdings" panose="05000000000000000000" pitchFamily="2" charset="2"/>
              <a:buChar char="v"/>
            </a:pPr>
            <a:r>
              <a:rPr lang="en-IN" dirty="0"/>
              <a:t>Cloud Based</a:t>
            </a:r>
            <a:r>
              <a:rPr lang="en-US" dirty="0"/>
              <a:t> </a:t>
            </a:r>
            <a:r>
              <a:rPr lang="en-IN" dirty="0"/>
              <a:t>Applications </a:t>
            </a:r>
            <a:endParaRPr lang="en-US" dirty="0"/>
          </a:p>
        </p:txBody>
      </p:sp>
      <p:sp>
        <p:nvSpPr>
          <p:cNvPr id="2" name="Content Placeholder 1"/>
          <p:cNvSpPr>
            <a:spLocks noGrp="1"/>
          </p:cNvSpPr>
          <p:nvPr>
            <p:ph idx="1"/>
          </p:nvPr>
        </p:nvSpPr>
        <p:spPr>
          <a:xfrm>
            <a:off x="1555380" y="1484784"/>
            <a:ext cx="9540088" cy="4536504"/>
          </a:xfrm>
        </p:spPr>
        <p:txBody>
          <a:bodyPr>
            <a:normAutofit/>
          </a:bodyPr>
          <a:lstStyle/>
          <a:p>
            <a:pPr marL="0" indent="0">
              <a:buNone/>
            </a:pPr>
            <a:r>
              <a:rPr lang="en-US" dirty="0"/>
              <a:t>It provides a solution for IT infrastructure at a low cost, as we can save files on remote databases and retrieve them on demand. Java has long been the programming language that provides a structure for web applications, and now it has reached cloud applications, because of its distributed nature. Java provides us with features that can help us build applications used in SaaS (Software-as-a-service), IaaS (Infrastructure-as-a-service) and PaaS (Platform-as-a-service) development. There are many Java cloud development tools. For Java can serve the companies to build their applications remotely or help them share data with others, according to their needs.</a:t>
            </a:r>
            <a:endParaRPr lang="en-US" b="1" dirty="0"/>
          </a:p>
        </p:txBody>
      </p:sp>
    </p:spTree>
    <p:extLst>
      <p:ext uri="{BB962C8B-B14F-4D97-AF65-F5344CB8AC3E}">
        <p14:creationId xmlns:p14="http://schemas.microsoft.com/office/powerpoint/2010/main" val="28760516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876" y="609600"/>
            <a:ext cx="9143538" cy="731168"/>
          </a:xfrm>
        </p:spPr>
        <p:txBody>
          <a:bodyPr>
            <a:normAutofit/>
          </a:bodyPr>
          <a:lstStyle/>
          <a:p>
            <a:pPr marL="571500" indent="-571500">
              <a:buFont typeface="Wingdings" panose="05000000000000000000" pitchFamily="2" charset="2"/>
              <a:buChar char="v"/>
            </a:pPr>
            <a:r>
              <a:rPr lang="en-US" dirty="0"/>
              <a:t>Server </a:t>
            </a:r>
            <a:r>
              <a:rPr lang="en-IN" dirty="0"/>
              <a:t>Applications </a:t>
            </a:r>
            <a:endParaRPr lang="en-US" dirty="0"/>
          </a:p>
        </p:txBody>
      </p:sp>
      <p:sp>
        <p:nvSpPr>
          <p:cNvPr id="2" name="Content Placeholder 1"/>
          <p:cNvSpPr>
            <a:spLocks noGrp="1"/>
          </p:cNvSpPr>
          <p:nvPr>
            <p:ph idx="1"/>
          </p:nvPr>
        </p:nvSpPr>
        <p:spPr>
          <a:xfrm>
            <a:off x="1555380" y="1484784"/>
            <a:ext cx="9540088" cy="4536504"/>
          </a:xfrm>
        </p:spPr>
        <p:txBody>
          <a:bodyPr>
            <a:normAutofit/>
          </a:bodyPr>
          <a:lstStyle/>
          <a:p>
            <a:pPr marL="0" indent="0">
              <a:buNone/>
            </a:pPr>
            <a:r>
              <a:rPr lang="en-US" dirty="0"/>
              <a:t>Java ecosystem contains multiple Java web servers and application </a:t>
            </a:r>
            <a:r>
              <a:rPr lang="en-US" dirty="0" err="1"/>
              <a:t>servers.Java</a:t>
            </a:r>
            <a:r>
              <a:rPr lang="en-US" dirty="0"/>
              <a:t> provides web servers including Apache Tomcat, Simple, Jo!, </a:t>
            </a:r>
            <a:r>
              <a:rPr lang="en-US" dirty="0" err="1"/>
              <a:t>Rimfaxe</a:t>
            </a:r>
            <a:r>
              <a:rPr lang="en-US" dirty="0"/>
              <a:t> Web Server (RWS) Apache HTTP server, Resin, Adobe </a:t>
            </a:r>
            <a:r>
              <a:rPr lang="en-US" dirty="0" err="1"/>
              <a:t>JRun</a:t>
            </a:r>
            <a:r>
              <a:rPr lang="en-US" dirty="0"/>
              <a:t>, and Project Jigsaw. WebLogic, </a:t>
            </a:r>
            <a:r>
              <a:rPr lang="en-US" dirty="0" err="1"/>
              <a:t>GlassFish</a:t>
            </a:r>
            <a:r>
              <a:rPr lang="en-US" dirty="0"/>
              <a:t>, </a:t>
            </a:r>
            <a:r>
              <a:rPr lang="en-US" dirty="0" err="1"/>
              <a:t>WildFly</a:t>
            </a:r>
            <a:r>
              <a:rPr lang="en-US" dirty="0"/>
              <a:t>, WebSphere, and JBoss EAP occupy commercial application server space.</a:t>
            </a:r>
          </a:p>
          <a:p>
            <a:pPr>
              <a:buFont typeface="Wingdings" panose="05000000000000000000" pitchFamily="2" charset="2"/>
              <a:buChar char="ü"/>
            </a:pPr>
            <a:r>
              <a:rPr lang="en-US" sz="2000" dirty="0"/>
              <a:t>A web server is a computer program that uses HTTP (Hypertext Transfer Protocol) and other protocols, to store, process, and respond to client requests made over WWW (World Wide Web). </a:t>
            </a:r>
          </a:p>
          <a:p>
            <a:pPr>
              <a:buFont typeface="Wingdings" panose="05000000000000000000" pitchFamily="2" charset="2"/>
              <a:buChar char="ü"/>
            </a:pPr>
            <a:r>
              <a:rPr lang="en-US" sz="2000" dirty="0"/>
              <a:t>A web server is a system that runs websites and delivers web pages to users. An application server (or app server) is a software framework that stores the business logic for an application program and handles all operations between the client-end and the back-end of organizations. It is not limited to HTTP but can do a bunch of other stuff.</a:t>
            </a:r>
          </a:p>
        </p:txBody>
      </p:sp>
    </p:spTree>
    <p:extLst>
      <p:ext uri="{BB962C8B-B14F-4D97-AF65-F5344CB8AC3E}">
        <p14:creationId xmlns:p14="http://schemas.microsoft.com/office/powerpoint/2010/main" val="33599832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876" y="609600"/>
            <a:ext cx="9143538" cy="731168"/>
          </a:xfrm>
        </p:spPr>
        <p:txBody>
          <a:bodyPr/>
          <a:lstStyle/>
          <a:p>
            <a:pPr>
              <a:buFont typeface="Wingdings" panose="05000000000000000000" pitchFamily="2" charset="2"/>
              <a:buChar char="v"/>
            </a:pPr>
            <a:r>
              <a:rPr lang="en-IN" dirty="0"/>
              <a:t> Gaming Applications</a:t>
            </a:r>
          </a:p>
        </p:txBody>
      </p:sp>
      <p:sp>
        <p:nvSpPr>
          <p:cNvPr id="2" name="Content Placeholder 1"/>
          <p:cNvSpPr>
            <a:spLocks noGrp="1"/>
          </p:cNvSpPr>
          <p:nvPr>
            <p:ph idx="1"/>
          </p:nvPr>
        </p:nvSpPr>
        <p:spPr>
          <a:xfrm>
            <a:off x="1555380" y="1484784"/>
            <a:ext cx="9540088" cy="4536504"/>
          </a:xfrm>
        </p:spPr>
        <p:txBody>
          <a:bodyPr>
            <a:normAutofit/>
          </a:bodyPr>
          <a:lstStyle/>
          <a:p>
            <a:pPr marL="0" indent="0">
              <a:buNone/>
            </a:pPr>
            <a:r>
              <a:rPr lang="en-US" dirty="0"/>
              <a:t>Java proves to be one of the best platforms for developing 2-Dimensional games. Today almost every person has an Android phone that has Android games in it. Android games cannot be built without Java. Java supports </a:t>
            </a:r>
            <a:r>
              <a:rPr lang="en-US" dirty="0" err="1"/>
              <a:t>jMonkeyEngine</a:t>
            </a:r>
            <a:r>
              <a:rPr lang="en-US" dirty="0"/>
              <a:t> which is the most powerful open-source 3D-Engine and has the capacity to design 3-Dimensional games. Android games use Java as a primary language because Java supports the Dalvik Virtual Machine (DVM) which is specially designed to run on the Android platform.</a:t>
            </a:r>
          </a:p>
          <a:p>
            <a:pPr marL="0" indent="0">
              <a:buNone/>
            </a:pPr>
            <a:endParaRPr lang="en-US" b="1" dirty="0"/>
          </a:p>
        </p:txBody>
      </p:sp>
    </p:spTree>
    <p:extLst>
      <p:ext uri="{BB962C8B-B14F-4D97-AF65-F5344CB8AC3E}">
        <p14:creationId xmlns:p14="http://schemas.microsoft.com/office/powerpoint/2010/main" val="30181330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53852" y="606457"/>
            <a:ext cx="9252522" cy="1066800"/>
          </a:xfrm>
        </p:spPr>
        <p:txBody>
          <a:bodyPr/>
          <a:lstStyle/>
          <a:p>
            <a:pPr marL="457200" lvl="0" indent="-457200">
              <a:buFont typeface="Wingdings" panose="05000000000000000000" pitchFamily="2" charset="2"/>
              <a:buChar char="Ø"/>
            </a:pPr>
            <a:r>
              <a:rPr lang="en-IN" sz="3200" dirty="0"/>
              <a:t>Greatest Java Application Ever Written </a:t>
            </a:r>
          </a:p>
        </p:txBody>
      </p:sp>
      <p:sp>
        <p:nvSpPr>
          <p:cNvPr id="2" name="Content Placeholder 1"/>
          <p:cNvSpPr>
            <a:spLocks noGrp="1"/>
          </p:cNvSpPr>
          <p:nvPr>
            <p:ph idx="1"/>
          </p:nvPr>
        </p:nvSpPr>
        <p:spPr>
          <a:xfrm>
            <a:off x="1038110" y="1844824"/>
            <a:ext cx="10918949" cy="4032448"/>
          </a:xfrm>
        </p:spPr>
        <p:txBody>
          <a:bodyPr numCol="2">
            <a:normAutofit/>
          </a:bodyPr>
          <a:lstStyle/>
          <a:p>
            <a:pPr marL="457200" indent="-457200">
              <a:buFont typeface="+mj-lt"/>
              <a:buAutoNum type="arabicParenR"/>
            </a:pPr>
            <a:r>
              <a:rPr lang="en-US" dirty="0"/>
              <a:t>Maestro Mars Rover controller</a:t>
            </a:r>
          </a:p>
          <a:p>
            <a:pPr marL="457200" indent="-457200">
              <a:buFont typeface="+mj-lt"/>
              <a:buAutoNum type="arabicParenR"/>
            </a:pPr>
            <a:r>
              <a:rPr lang="en-US" dirty="0"/>
              <a:t>JavaFX Deep Space Trajectory Explorer</a:t>
            </a:r>
          </a:p>
          <a:p>
            <a:pPr marL="457200" indent="-457200">
              <a:buFont typeface="+mj-lt"/>
              <a:buAutoNum type="arabicParenR"/>
            </a:pPr>
            <a:r>
              <a:rPr lang="en-US" dirty="0"/>
              <a:t>NASA World Wind</a:t>
            </a:r>
          </a:p>
          <a:p>
            <a:pPr marL="457200" indent="-457200">
              <a:buFont typeface="+mj-lt"/>
              <a:buAutoNum type="arabicParenR"/>
            </a:pPr>
            <a:r>
              <a:rPr lang="en-US" dirty="0"/>
              <a:t>JMARS and JMOON</a:t>
            </a:r>
          </a:p>
          <a:p>
            <a:pPr marL="457200" indent="-457200">
              <a:buFont typeface="+mj-lt"/>
              <a:buAutoNum type="arabicParenR"/>
            </a:pPr>
            <a:r>
              <a:rPr lang="en-US" dirty="0"/>
              <a:t>Small Body Mapping Tool (SBMT)</a:t>
            </a:r>
          </a:p>
          <a:p>
            <a:pPr marL="457200" indent="-457200">
              <a:buFont typeface="+mj-lt"/>
              <a:buAutoNum type="arabicParenR"/>
            </a:pPr>
            <a:r>
              <a:rPr lang="en-US" dirty="0"/>
              <a:t>IntelliJ IDEA</a:t>
            </a:r>
          </a:p>
          <a:p>
            <a:pPr marL="457200" indent="-457200">
              <a:buFont typeface="+mj-lt"/>
              <a:buAutoNum type="arabicParenR"/>
            </a:pPr>
            <a:r>
              <a:rPr lang="en-US" dirty="0"/>
              <a:t>Jenkins</a:t>
            </a:r>
          </a:p>
          <a:p>
            <a:pPr marL="457200" indent="-457200">
              <a:buFont typeface="+mj-lt"/>
              <a:buAutoNum type="arabicParenR"/>
            </a:pPr>
            <a:r>
              <a:rPr lang="en-US" dirty="0"/>
              <a:t>Bio Java</a:t>
            </a:r>
          </a:p>
          <a:p>
            <a:pPr marL="457200" indent="-457200">
              <a:buFont typeface="+mj-lt"/>
              <a:buAutoNum type="arabicParenR"/>
            </a:pPr>
            <a:r>
              <a:rPr lang="en-US" dirty="0"/>
              <a:t>SmartThings</a:t>
            </a:r>
          </a:p>
          <a:p>
            <a:pPr marL="457200" indent="-457200">
              <a:buFont typeface="+mj-lt"/>
              <a:buAutoNum type="arabicParenR"/>
            </a:pPr>
            <a:r>
              <a:rPr lang="en-US" dirty="0"/>
              <a:t> Visible Tesla</a:t>
            </a:r>
          </a:p>
          <a:p>
            <a:pPr marL="457200" indent="-457200">
              <a:buFont typeface="+mj-lt"/>
              <a:buAutoNum type="arabicParenR"/>
            </a:pPr>
            <a:r>
              <a:rPr lang="en-US" dirty="0"/>
              <a:t>Eclipse IDE</a:t>
            </a:r>
          </a:p>
          <a:p>
            <a:pPr marL="457200" indent="-457200">
              <a:buFont typeface="+mj-lt"/>
              <a:buAutoNum type="arabicParenR"/>
            </a:pPr>
            <a:r>
              <a:rPr lang="en-US" dirty="0"/>
              <a:t>More </a:t>
            </a:r>
            <a:r>
              <a:rPr lang="en-US" dirty="0" err="1"/>
              <a:t>etc</a:t>
            </a:r>
            <a:r>
              <a:rPr lang="en-US" dirty="0"/>
              <a:t>…</a:t>
            </a:r>
          </a:p>
          <a:p>
            <a:pPr marL="457200" indent="-457200">
              <a:buFont typeface="+mj-lt"/>
              <a:buAutoNum type="arabicParenR"/>
            </a:pPr>
            <a:endParaRPr lang="en-US" dirty="0"/>
          </a:p>
        </p:txBody>
      </p:sp>
      <p:sp>
        <p:nvSpPr>
          <p:cNvPr id="4" name="Text Placeholder 7"/>
          <p:cNvSpPr txBox="1">
            <a:spLocks/>
          </p:cNvSpPr>
          <p:nvPr/>
        </p:nvSpPr>
        <p:spPr>
          <a:xfrm>
            <a:off x="1539574" y="5715000"/>
            <a:ext cx="10649251"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pPr algn="r"/>
            <a:r>
              <a:rPr lang="en-US" sz="1600" dirty="0"/>
              <a:t>Source: oracle </a:t>
            </a:r>
            <a:r>
              <a:rPr lang="en-IN" sz="1600" dirty="0"/>
              <a:t>corporation </a:t>
            </a:r>
            <a:endParaRPr lang="en-US" sz="1600" dirty="0"/>
          </a:p>
        </p:txBody>
      </p:sp>
    </p:spTree>
    <p:extLst>
      <p:ext uri="{BB962C8B-B14F-4D97-AF65-F5344CB8AC3E}">
        <p14:creationId xmlns:p14="http://schemas.microsoft.com/office/powerpoint/2010/main" val="22448706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54C12-EED5-C803-7C5A-9225E687001B}"/>
              </a:ext>
            </a:extLst>
          </p:cNvPr>
          <p:cNvSpPr>
            <a:spLocks noGrp="1"/>
          </p:cNvSpPr>
          <p:nvPr>
            <p:ph type="ctrTitle"/>
          </p:nvPr>
        </p:nvSpPr>
        <p:spPr/>
        <p:txBody>
          <a:bodyPr/>
          <a:lstStyle/>
          <a:p>
            <a:r>
              <a:rPr lang="en-US" dirty="0"/>
              <a:t>Thanks For Reading.</a:t>
            </a:r>
            <a:endParaRPr lang="en-IN" dirty="0"/>
          </a:p>
        </p:txBody>
      </p:sp>
      <p:sp>
        <p:nvSpPr>
          <p:cNvPr id="3" name="Subtitle 2">
            <a:extLst>
              <a:ext uri="{FF2B5EF4-FFF2-40B4-BE49-F238E27FC236}">
                <a16:creationId xmlns:a16="http://schemas.microsoft.com/office/drawing/2014/main" id="{E6AFC193-BA54-0A07-C91E-CDBE9292504B}"/>
              </a:ext>
            </a:extLst>
          </p:cNvPr>
          <p:cNvSpPr>
            <a:spLocks noGrp="1"/>
          </p:cNvSpPr>
          <p:nvPr>
            <p:ph type="subTitle" idx="1"/>
          </p:nvPr>
        </p:nvSpPr>
        <p:spPr/>
        <p:txBody>
          <a:bodyPr/>
          <a:lstStyle/>
          <a:p>
            <a:r>
              <a:rPr lang="en-US" dirty="0"/>
              <a:t>Student Name:- Amit Kumar | Institute:- BIIT(Laxmi Nagar)</a:t>
            </a:r>
            <a:endParaRPr lang="en-IN" dirty="0"/>
          </a:p>
        </p:txBody>
      </p:sp>
    </p:spTree>
    <p:extLst>
      <p:ext uri="{BB962C8B-B14F-4D97-AF65-F5344CB8AC3E}">
        <p14:creationId xmlns:p14="http://schemas.microsoft.com/office/powerpoint/2010/main" val="1119113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Wingdings" panose="05000000000000000000" pitchFamily="2" charset="2"/>
              <a:buChar char="q"/>
            </a:pPr>
            <a:r>
              <a:rPr lang="en-US" dirty="0"/>
              <a:t>Introduction of Java</a:t>
            </a:r>
          </a:p>
        </p:txBody>
      </p:sp>
      <p:sp>
        <p:nvSpPr>
          <p:cNvPr id="3" name="Content Placeholder 2"/>
          <p:cNvSpPr>
            <a:spLocks noGrp="1"/>
          </p:cNvSpPr>
          <p:nvPr>
            <p:ph idx="1"/>
          </p:nvPr>
        </p:nvSpPr>
        <p:spPr/>
        <p:txBody>
          <a:bodyPr/>
          <a:lstStyle/>
          <a:p>
            <a:pPr marL="0" indent="0">
              <a:buNone/>
            </a:pPr>
            <a:r>
              <a:rPr lang="en-US" dirty="0"/>
              <a:t>Java is a renowned programming language designed and developed in the mid-1990s by James A. Gosling, a former computer scientist with Sun Microsystems. The purpose was to allow programmers to code and produce software for multiple platforms. The compiled code, bytecode, runs on most operating systems (OS), including Windows, Linux and Mac OS. Java acquires most of its syntax from the programming languages like C and C++.</a:t>
            </a:r>
          </a:p>
          <a:p>
            <a:pPr marL="0" indent="0">
              <a:buNone/>
            </a:pPr>
            <a:r>
              <a:rPr lang="en-US" dirty="0"/>
              <a:t> </a:t>
            </a:r>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457200" indent="-457200">
              <a:buFont typeface="Wingdings" panose="05000000000000000000" pitchFamily="2" charset="2"/>
              <a:buChar char="q"/>
            </a:pPr>
            <a:r>
              <a:rPr lang="en-US" dirty="0"/>
              <a:t>Table Of </a:t>
            </a:r>
            <a:r>
              <a:rPr lang="en-IN" dirty="0"/>
              <a:t>Contents </a:t>
            </a:r>
            <a:endParaRPr lang="en-US" dirty="0"/>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graphicFrame>
        <p:nvGraphicFramePr>
          <p:cNvPr id="20" name="Content Placeholder 19">
            <a:extLst>
              <a:ext uri="{FF2B5EF4-FFF2-40B4-BE49-F238E27FC236}">
                <a16:creationId xmlns:a16="http://schemas.microsoft.com/office/drawing/2014/main" id="{2B756E0D-81F1-4C34-8D3B-1B42A3C4360F}"/>
              </a:ext>
            </a:extLst>
          </p:cNvPr>
          <p:cNvGraphicFramePr>
            <a:graphicFrameLocks noGrp="1"/>
          </p:cNvGraphicFramePr>
          <p:nvPr>
            <p:ph idx="1"/>
            <p:extLst>
              <p:ext uri="{D42A27DB-BD31-4B8C-83A1-F6EECF244321}">
                <p14:modId xmlns:p14="http://schemas.microsoft.com/office/powerpoint/2010/main" val="1570227841"/>
              </p:ext>
            </p:extLst>
          </p:nvPr>
        </p:nvGraphicFramePr>
        <p:xfrm>
          <a:off x="1522413" y="1905000"/>
          <a:ext cx="6732239" cy="3684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457200" indent="-457200">
              <a:buFont typeface="Wingdings" panose="05000000000000000000" pitchFamily="2" charset="2"/>
              <a:buChar char="Ø"/>
            </a:pPr>
            <a:r>
              <a:rPr lang="en-IN" dirty="0"/>
              <a:t>Overview </a:t>
            </a:r>
            <a:endParaRPr lang="en-US" dirty="0"/>
          </a:p>
        </p:txBody>
      </p:sp>
      <p:sp>
        <p:nvSpPr>
          <p:cNvPr id="2" name="Content Placeholder 1"/>
          <p:cNvSpPr>
            <a:spLocks noGrp="1"/>
          </p:cNvSpPr>
          <p:nvPr>
            <p:ph idx="1"/>
          </p:nvPr>
        </p:nvSpPr>
        <p:spPr>
          <a:xfrm>
            <a:off x="1583124" y="1676401"/>
            <a:ext cx="9143538" cy="2976736"/>
          </a:xfrm>
        </p:spPr>
        <p:txBody>
          <a:bodyPr lIns="36000" anchor="t" anchorCtr="0">
            <a:normAutofit/>
          </a:bodyPr>
          <a:lstStyle/>
          <a:p>
            <a:pPr marL="0" indent="0">
              <a:buNone/>
            </a:pPr>
            <a:r>
              <a:rPr lang="en-IN" dirty="0"/>
              <a:t>We know that Java is the “King of all programming languages”. The language has become a backbone for billions of devices and applications &amp; </a:t>
            </a:r>
            <a:r>
              <a:rPr lang="en-US" dirty="0"/>
              <a:t>this </a:t>
            </a:r>
            <a:r>
              <a:rPr lang="en-IN" dirty="0"/>
              <a:t>language is continually ranked first in the rankings of software developers as the choice of programming languages. Java is used in majority of applications from servers, computing platforms to mobile phones.</a:t>
            </a:r>
          </a:p>
          <a:p>
            <a:pPr marL="0" indent="0">
              <a:buNone/>
            </a:pPr>
            <a:r>
              <a:rPr lang="en-IN" dirty="0"/>
              <a:t>According to a survey, about 3 million phones &amp; 125 million TV sets and also every big organization uses java in one way or another. </a:t>
            </a:r>
          </a:p>
        </p:txBody>
      </p:sp>
      <p:sp>
        <p:nvSpPr>
          <p:cNvPr id="4" name="Title 2">
            <a:extLst>
              <a:ext uri="{FF2B5EF4-FFF2-40B4-BE49-F238E27FC236}">
                <a16:creationId xmlns:a16="http://schemas.microsoft.com/office/drawing/2014/main" id="{C790386B-E81A-FF6D-FBB6-0DECCADF02E3}"/>
              </a:ext>
            </a:extLst>
          </p:cNvPr>
          <p:cNvSpPr txBox="1">
            <a:spLocks/>
          </p:cNvSpPr>
          <p:nvPr/>
        </p:nvSpPr>
        <p:spPr>
          <a:xfrm>
            <a:off x="1522876" y="4293096"/>
            <a:ext cx="9143538" cy="10668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a:lstStyle>
          <a:p>
            <a:pPr marL="457200" indent="-457200">
              <a:buFont typeface="Wingdings" panose="05000000000000000000" pitchFamily="2" charset="2"/>
              <a:buChar char="Ø"/>
            </a:pPr>
            <a:r>
              <a:rPr lang="en-IN" dirty="0"/>
              <a:t>Types of Java / Edition of Java</a:t>
            </a:r>
            <a:endParaRPr lang="en-US" dirty="0"/>
          </a:p>
        </p:txBody>
      </p:sp>
      <p:sp>
        <p:nvSpPr>
          <p:cNvPr id="5" name="Content Placeholder 1">
            <a:extLst>
              <a:ext uri="{FF2B5EF4-FFF2-40B4-BE49-F238E27FC236}">
                <a16:creationId xmlns:a16="http://schemas.microsoft.com/office/drawing/2014/main" id="{11BF3D9A-6F28-CAC9-8C6E-BC9A29B8D7B8}"/>
              </a:ext>
            </a:extLst>
          </p:cNvPr>
          <p:cNvSpPr txBox="1">
            <a:spLocks/>
          </p:cNvSpPr>
          <p:nvPr/>
        </p:nvSpPr>
        <p:spPr>
          <a:xfrm>
            <a:off x="1583124" y="5524736"/>
            <a:ext cx="10199920" cy="723664"/>
          </a:xfrm>
          <a:prstGeom prst="rect">
            <a:avLst/>
          </a:prstGeom>
        </p:spPr>
        <p:txBody>
          <a:bodyPr vert="horz" lIns="36000" tIns="45720" rIns="91440" bIns="45720" numCol="4" rtlCol="0" anchor="t" anchorCtr="0">
            <a:normAutofit/>
          </a:bodyPr>
          <a:lst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r>
              <a:rPr lang="en-IN" dirty="0"/>
              <a:t>Java SE </a:t>
            </a:r>
          </a:p>
          <a:p>
            <a:r>
              <a:rPr lang="en-IN" dirty="0"/>
              <a:t>Java EE</a:t>
            </a:r>
          </a:p>
          <a:p>
            <a:r>
              <a:rPr lang="en-IN" dirty="0"/>
              <a:t>Java ME</a:t>
            </a:r>
          </a:p>
          <a:p>
            <a:r>
              <a:rPr lang="en-IN" dirty="0"/>
              <a:t>Java FX</a:t>
            </a:r>
          </a:p>
        </p:txBody>
      </p:sp>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3892" y="609600"/>
            <a:ext cx="9252522" cy="1066800"/>
          </a:xfrm>
        </p:spPr>
        <p:txBody>
          <a:bodyPr/>
          <a:lstStyle/>
          <a:p>
            <a:pPr marL="457200" lvl="0" indent="-457200">
              <a:buFont typeface="Wingdings" panose="05000000000000000000" pitchFamily="2" charset="2"/>
              <a:buChar char="Ø"/>
            </a:pPr>
            <a:r>
              <a:rPr lang="en-IN" sz="3200" dirty="0"/>
              <a:t>Application of Java Languages </a:t>
            </a:r>
          </a:p>
        </p:txBody>
      </p:sp>
      <p:sp>
        <p:nvSpPr>
          <p:cNvPr id="2" name="Content Placeholder 1"/>
          <p:cNvSpPr>
            <a:spLocks noGrp="1"/>
          </p:cNvSpPr>
          <p:nvPr>
            <p:ph idx="1"/>
          </p:nvPr>
        </p:nvSpPr>
        <p:spPr/>
        <p:txBody>
          <a:bodyPr numCol="2">
            <a:normAutofit/>
          </a:bodyPr>
          <a:lstStyle/>
          <a:p>
            <a:pPr>
              <a:buFont typeface="Wingdings" panose="05000000000000000000" pitchFamily="2" charset="2"/>
              <a:buChar char="v"/>
            </a:pPr>
            <a:r>
              <a:rPr lang="en-US" dirty="0"/>
              <a:t>Desktop GUI </a:t>
            </a:r>
            <a:r>
              <a:rPr lang="en-IN" dirty="0"/>
              <a:t>Applications</a:t>
            </a:r>
          </a:p>
          <a:p>
            <a:pPr>
              <a:buFont typeface="Wingdings" panose="05000000000000000000" pitchFamily="2" charset="2"/>
              <a:buChar char="v"/>
            </a:pPr>
            <a:r>
              <a:rPr lang="en-IN" dirty="0"/>
              <a:t>Mobile Applications</a:t>
            </a:r>
          </a:p>
          <a:p>
            <a:pPr>
              <a:buFont typeface="Wingdings" panose="05000000000000000000" pitchFamily="2" charset="2"/>
              <a:buChar char="v"/>
            </a:pPr>
            <a:r>
              <a:rPr lang="en-IN" dirty="0"/>
              <a:t>Enterprise Applications</a:t>
            </a:r>
          </a:p>
          <a:p>
            <a:pPr>
              <a:buFont typeface="Wingdings" panose="05000000000000000000" pitchFamily="2" charset="2"/>
              <a:buChar char="v"/>
            </a:pPr>
            <a:r>
              <a:rPr lang="en-IN" dirty="0"/>
              <a:t>Scientific Applications </a:t>
            </a:r>
          </a:p>
          <a:p>
            <a:pPr>
              <a:buFont typeface="Wingdings" panose="05000000000000000000" pitchFamily="2" charset="2"/>
              <a:buChar char="v"/>
            </a:pPr>
            <a:r>
              <a:rPr lang="en-IN" dirty="0"/>
              <a:t>Web-based Applications</a:t>
            </a:r>
          </a:p>
          <a:p>
            <a:pPr>
              <a:buFont typeface="Wingdings" panose="05000000000000000000" pitchFamily="2" charset="2"/>
              <a:buChar char="v"/>
            </a:pPr>
            <a:r>
              <a:rPr lang="en-IN" dirty="0"/>
              <a:t>Embedded Applications</a:t>
            </a:r>
          </a:p>
          <a:p>
            <a:pPr>
              <a:buFont typeface="Wingdings" panose="05000000000000000000" pitchFamily="2" charset="2"/>
              <a:buChar char="v"/>
            </a:pPr>
            <a:r>
              <a:rPr lang="en-IN" dirty="0"/>
              <a:t>Distributed Applications</a:t>
            </a:r>
          </a:p>
          <a:p>
            <a:pPr>
              <a:buFont typeface="Wingdings" panose="05000000000000000000" pitchFamily="2" charset="2"/>
              <a:buChar char="v"/>
            </a:pPr>
            <a:r>
              <a:rPr lang="en-IN" dirty="0"/>
              <a:t>Cloud Based Applications</a:t>
            </a:r>
          </a:p>
          <a:p>
            <a:pPr>
              <a:buFont typeface="Wingdings" panose="05000000000000000000" pitchFamily="2" charset="2"/>
              <a:buChar char="v"/>
            </a:pPr>
            <a:r>
              <a:rPr lang="en-US" dirty="0"/>
              <a:t>Server </a:t>
            </a:r>
            <a:r>
              <a:rPr lang="en-IN" dirty="0"/>
              <a:t>Applications</a:t>
            </a:r>
          </a:p>
          <a:p>
            <a:pPr>
              <a:buFont typeface="Wingdings" panose="05000000000000000000" pitchFamily="2" charset="2"/>
              <a:buChar char="v"/>
            </a:pPr>
            <a:r>
              <a:rPr lang="en-IN" dirty="0"/>
              <a:t>Gaming Applications</a:t>
            </a:r>
          </a:p>
          <a:p>
            <a:pPr>
              <a:buFont typeface="Wingdings" panose="05000000000000000000" pitchFamily="2" charset="2"/>
              <a:buChar char="v"/>
            </a:pPr>
            <a:r>
              <a:rPr lang="en-US" dirty="0"/>
              <a:t>&amp; More…</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32242439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876" y="609600"/>
            <a:ext cx="9143538" cy="731168"/>
          </a:xfrm>
        </p:spPr>
        <p:txBody>
          <a:bodyPr/>
          <a:lstStyle/>
          <a:p>
            <a:pPr marL="571500" indent="-571500">
              <a:buFont typeface="Wingdings" panose="05000000000000000000" pitchFamily="2" charset="2"/>
              <a:buChar char="v"/>
            </a:pPr>
            <a:r>
              <a:rPr lang="en-US" dirty="0"/>
              <a:t>Desktop GUI </a:t>
            </a:r>
            <a:r>
              <a:rPr lang="en-IN" dirty="0"/>
              <a:t>Applications </a:t>
            </a:r>
            <a:endParaRPr lang="en-US" dirty="0"/>
          </a:p>
        </p:txBody>
      </p:sp>
      <p:sp>
        <p:nvSpPr>
          <p:cNvPr id="2" name="Content Placeholder 1"/>
          <p:cNvSpPr>
            <a:spLocks noGrp="1"/>
          </p:cNvSpPr>
          <p:nvPr>
            <p:ph idx="1"/>
          </p:nvPr>
        </p:nvSpPr>
        <p:spPr>
          <a:xfrm>
            <a:off x="1555380" y="1484784"/>
            <a:ext cx="9540088" cy="4536504"/>
          </a:xfrm>
        </p:spPr>
        <p:txBody>
          <a:bodyPr>
            <a:normAutofit lnSpcReduction="10000"/>
          </a:bodyPr>
          <a:lstStyle/>
          <a:p>
            <a:pPr marL="0" indent="0">
              <a:buNone/>
            </a:pPr>
            <a:r>
              <a:rPr lang="en-US" dirty="0"/>
              <a:t>All desktop </a:t>
            </a:r>
            <a:r>
              <a:rPr lang="en-IN" dirty="0"/>
              <a:t>applications can easily be developed in Java. Java also provides GUI development capability through various means mainly Abstract Windowing Toolkit(AWT),Swing and JavaFX. While AWT holds a number of preassembled components like menu, list, button. Swing is a GUI widget toolkit, it provides certain advanced elements like trees, scroll panes, tabbed panels, tables and lists.</a:t>
            </a:r>
          </a:p>
          <a:p>
            <a:pPr>
              <a:buFont typeface="Arial" panose="020B0604020202020204" pitchFamily="34" charset="0"/>
              <a:buChar char="•"/>
            </a:pPr>
            <a:r>
              <a:rPr lang="en-IN" dirty="0"/>
              <a:t>AWT(Abstract Windowing Toolkit) is an interface used to develop window-based applications in Java .It’s not totally java based.</a:t>
            </a:r>
          </a:p>
          <a:p>
            <a:pPr>
              <a:buFont typeface="Arial" panose="020B0604020202020204" pitchFamily="34" charset="0"/>
              <a:buChar char="•"/>
            </a:pPr>
            <a:r>
              <a:rPr lang="en-US" dirty="0"/>
              <a:t>Swing is a GUI widget toolkit, which uses AWT and provides certain advanced components like trees, tables, scroll panes, tabbed panels and, lists.</a:t>
            </a:r>
            <a:r>
              <a:rPr lang="en-IN" dirty="0"/>
              <a:t>It’s totally java based.</a:t>
            </a:r>
          </a:p>
          <a:p>
            <a:pPr marL="0" indent="0">
              <a:buNone/>
            </a:pPr>
            <a:r>
              <a:rPr lang="en-US" b="1" dirty="0"/>
              <a:t>Examples: Media Player, Antiviruses</a:t>
            </a:r>
          </a:p>
        </p:txBody>
      </p:sp>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876" y="609600"/>
            <a:ext cx="9143538" cy="731168"/>
          </a:xfrm>
        </p:spPr>
        <p:txBody>
          <a:bodyPr/>
          <a:lstStyle/>
          <a:p>
            <a:pPr marL="571500" indent="-571500">
              <a:buFont typeface="Wingdings" panose="05000000000000000000" pitchFamily="2" charset="2"/>
              <a:buChar char="v"/>
            </a:pPr>
            <a:r>
              <a:rPr lang="en-US" dirty="0"/>
              <a:t>Mobile </a:t>
            </a:r>
            <a:r>
              <a:rPr lang="en-IN" dirty="0"/>
              <a:t>Applications </a:t>
            </a:r>
            <a:endParaRPr lang="en-US" dirty="0"/>
          </a:p>
        </p:txBody>
      </p:sp>
      <p:sp>
        <p:nvSpPr>
          <p:cNvPr id="2" name="Content Placeholder 1"/>
          <p:cNvSpPr>
            <a:spLocks noGrp="1"/>
          </p:cNvSpPr>
          <p:nvPr>
            <p:ph idx="1"/>
          </p:nvPr>
        </p:nvSpPr>
        <p:spPr>
          <a:xfrm>
            <a:off x="1555380" y="1484784"/>
            <a:ext cx="9540088" cy="4536504"/>
          </a:xfrm>
        </p:spPr>
        <p:txBody>
          <a:bodyPr>
            <a:normAutofit/>
          </a:bodyPr>
          <a:lstStyle/>
          <a:p>
            <a:pPr marL="0" indent="0">
              <a:buNone/>
            </a:pPr>
            <a:r>
              <a:rPr lang="en-US" dirty="0"/>
              <a:t>A mobile application is an application created for mobile phones and tablets. In today’s era, the majority of phones and smart devices have Android OS and Android development is not possible without Java. Java Micro Edition (Java ME or J2ME) is a popular cross-platform framework that is used to build applications that run across all feature phones and smartphones. Moreover, Java is compatible with Android Studio and Kotlin.</a:t>
            </a:r>
          </a:p>
          <a:p>
            <a:pPr marL="0" indent="0">
              <a:buNone/>
            </a:pPr>
            <a:r>
              <a:rPr lang="en-US" b="1" dirty="0"/>
              <a:t>Examples:- Gallery Apps, Streaming Apps, Gaming Apps, Uber, etc.</a:t>
            </a:r>
          </a:p>
        </p:txBody>
      </p:sp>
    </p:spTree>
    <p:extLst>
      <p:ext uri="{BB962C8B-B14F-4D97-AF65-F5344CB8AC3E}">
        <p14:creationId xmlns:p14="http://schemas.microsoft.com/office/powerpoint/2010/main" val="504264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876" y="609600"/>
            <a:ext cx="9143538" cy="731168"/>
          </a:xfrm>
        </p:spPr>
        <p:txBody>
          <a:bodyPr>
            <a:normAutofit/>
          </a:bodyPr>
          <a:lstStyle/>
          <a:p>
            <a:pPr marL="571500" indent="-571500">
              <a:buFont typeface="Wingdings" panose="05000000000000000000" pitchFamily="2" charset="2"/>
              <a:buChar char="v"/>
            </a:pPr>
            <a:r>
              <a:rPr lang="en-IN" dirty="0"/>
              <a:t>Enterprise Applications </a:t>
            </a:r>
            <a:endParaRPr lang="en-US" dirty="0"/>
          </a:p>
        </p:txBody>
      </p:sp>
      <p:sp>
        <p:nvSpPr>
          <p:cNvPr id="2" name="Content Placeholder 1"/>
          <p:cNvSpPr>
            <a:spLocks noGrp="1"/>
          </p:cNvSpPr>
          <p:nvPr>
            <p:ph idx="1"/>
          </p:nvPr>
        </p:nvSpPr>
        <p:spPr>
          <a:xfrm>
            <a:off x="1555380" y="1484784"/>
            <a:ext cx="9540088" cy="4536504"/>
          </a:xfrm>
        </p:spPr>
        <p:txBody>
          <a:bodyPr>
            <a:normAutofit/>
          </a:bodyPr>
          <a:lstStyle/>
          <a:p>
            <a:pPr marL="0" indent="0">
              <a:buNone/>
            </a:pPr>
            <a:r>
              <a:rPr lang="en-US" dirty="0"/>
              <a:t>An enterprise application is a large software system which operates in a corporate environment, to satisfy the needs of an organization, rather than of individual users. Java becomes the first choice for the development of enterprise applications because of its robust features that match the requirements for the same. In today’s era, most of the enterprise organizations are based on the applications of Java only because it is the most secure, powerful, scalable language.</a:t>
            </a:r>
          </a:p>
          <a:p>
            <a:r>
              <a:rPr lang="en-US" dirty="0"/>
              <a:t>Java EE (Java Enterprise Edition) is an API that is used to provide the tools necessary to develop large-scale, multi-tiered, scalable, reliable, distributed and secured network applications in enterprises.</a:t>
            </a:r>
          </a:p>
          <a:p>
            <a:pPr marL="0" indent="0">
              <a:buNone/>
            </a:pPr>
            <a:r>
              <a:rPr lang="en-US" b="1" dirty="0"/>
              <a:t>Example:- Business corporations, schools, banks, ERP (Enterprise Resource Planning) and CRM (Customer Resource Management) systems</a:t>
            </a:r>
          </a:p>
        </p:txBody>
      </p:sp>
    </p:spTree>
    <p:extLst>
      <p:ext uri="{BB962C8B-B14F-4D97-AF65-F5344CB8AC3E}">
        <p14:creationId xmlns:p14="http://schemas.microsoft.com/office/powerpoint/2010/main" val="16996095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876" y="609600"/>
            <a:ext cx="9143538" cy="731168"/>
          </a:xfrm>
        </p:spPr>
        <p:txBody>
          <a:bodyPr/>
          <a:lstStyle/>
          <a:p>
            <a:pPr marL="571500" indent="-571500">
              <a:buFont typeface="Wingdings" panose="05000000000000000000" pitchFamily="2" charset="2"/>
              <a:buChar char="v"/>
            </a:pPr>
            <a:r>
              <a:rPr lang="en-IN" dirty="0"/>
              <a:t>Scientific Applications </a:t>
            </a:r>
            <a:endParaRPr lang="en-US" dirty="0"/>
          </a:p>
        </p:txBody>
      </p:sp>
      <p:sp>
        <p:nvSpPr>
          <p:cNvPr id="2" name="Content Placeholder 1"/>
          <p:cNvSpPr>
            <a:spLocks noGrp="1"/>
          </p:cNvSpPr>
          <p:nvPr>
            <p:ph idx="1"/>
          </p:nvPr>
        </p:nvSpPr>
        <p:spPr>
          <a:xfrm>
            <a:off x="1555380" y="1484784"/>
            <a:ext cx="9540088" cy="4763616"/>
          </a:xfrm>
        </p:spPr>
        <p:txBody>
          <a:bodyPr>
            <a:normAutofit lnSpcReduction="10000"/>
          </a:bodyPr>
          <a:lstStyle/>
          <a:p>
            <a:pPr marL="0" indent="0">
              <a:buNone/>
            </a:pPr>
            <a:r>
              <a:rPr lang="en-US" dirty="0"/>
              <a:t>A scientific application is an application that affects real-world activities using mathematics. Java supports the development of scientific applications, because of its powerful features. Java becomes the best choice for writing scientific applications involving scientific calculations and mathematical operations. It provides a fast, secure and highly portable environment to these applications, which is the basic requirement for these applications. It has powerful mathematical calculations which have to give the same results on different platforms, this makes the choice for the developers to opt Java for scientific applications. MATLAB (Mathematical Laboratory) which is one of the most popular scientific applications, uses Java for developing both front-end (interactive user-interface) and back-end (a core part of the system).The front-end and back-end of the scientific applications are both based on Java. </a:t>
            </a:r>
          </a:p>
          <a:p>
            <a:pPr marL="0" indent="0">
              <a:buNone/>
            </a:pPr>
            <a:r>
              <a:rPr lang="en-US" b="1" dirty="0"/>
              <a:t>Example:- Research, Science, Medical Science, Space, Aeronautics, etc.</a:t>
            </a:r>
          </a:p>
        </p:txBody>
      </p:sp>
    </p:spTree>
    <p:extLst>
      <p:ext uri="{BB962C8B-B14F-4D97-AF65-F5344CB8AC3E}">
        <p14:creationId xmlns:p14="http://schemas.microsoft.com/office/powerpoint/2010/main" val="16354220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planning overview presentation</Template>
  <TotalTime>431</TotalTime>
  <Words>1643</Words>
  <Application>Microsoft Office PowerPoint</Application>
  <PresentationFormat>Custom</PresentationFormat>
  <Paragraphs>99</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Bahnschrift</vt:lpstr>
      <vt:lpstr>Calibri</vt:lpstr>
      <vt:lpstr>Wingdings</vt:lpstr>
      <vt:lpstr>Project planning overview presentation</vt:lpstr>
      <vt:lpstr>APPLICATION OF JAVA</vt:lpstr>
      <vt:lpstr>Introduction of Java</vt:lpstr>
      <vt:lpstr>Table Of Contents </vt:lpstr>
      <vt:lpstr>Overview </vt:lpstr>
      <vt:lpstr>Application of Java Languages </vt:lpstr>
      <vt:lpstr>Desktop GUI Applications </vt:lpstr>
      <vt:lpstr>Mobile Applications </vt:lpstr>
      <vt:lpstr>Enterprise Applications </vt:lpstr>
      <vt:lpstr>Scientific Applications </vt:lpstr>
      <vt:lpstr>  Web-based Applications</vt:lpstr>
      <vt:lpstr>Embedded Applications</vt:lpstr>
      <vt:lpstr>Distributed Applications </vt:lpstr>
      <vt:lpstr>Cloud Based Applications </vt:lpstr>
      <vt:lpstr>Server Applications </vt:lpstr>
      <vt:lpstr> Gaming Applications</vt:lpstr>
      <vt:lpstr>Greatest Java Application Ever Written </vt:lpstr>
      <vt:lpstr>Thanks For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JAVA</dc:title>
  <dc:creator>Amit Kumar</dc:creator>
  <cp:lastModifiedBy>Amit Kumar</cp:lastModifiedBy>
  <cp:revision>2</cp:revision>
  <dcterms:created xsi:type="dcterms:W3CDTF">2022-09-29T13:38:49Z</dcterms:created>
  <dcterms:modified xsi:type="dcterms:W3CDTF">2022-09-30T19:07:51Z</dcterms:modified>
</cp:coreProperties>
</file>