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CE3-6A10-4C70-900A-CD69BD8C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E1925-8322-468C-A6F6-47652AFD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E058-A4C0-4977-B2C7-AC3D82F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17D8-ACE7-4221-B227-08F9A324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A792-DEED-4AB0-B97D-BB938DFB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BCE3-6438-4671-829A-417F26E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552D9-397A-4748-85FF-C032EDF2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D0AD-55F7-44F4-842F-509C2D3D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E305-FEB5-41CE-935E-DE7A819E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4D52-2F1D-433F-80EB-69B7705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CD238-65C9-47ED-8511-538817E0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124D-AE17-4C73-9892-FE438B25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6809-E8C1-49A5-8FC9-10B6CD46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8539-C485-464F-B5A7-429EC082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64B8-C712-4C5D-8911-B21E3199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88BE-1303-4DAD-B83B-BA01A569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1CB9-819F-4E96-A51C-C49C9850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9BFE-DAEF-4686-805E-5C6B4202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D519-CE81-45C9-A32D-1A1F98C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CC66-5EBD-4D73-B130-FA698ACD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3B4-AC83-4E51-A513-1C123E61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17AB-8F74-4D1A-AD48-5E075283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B39A-80D5-4E9F-8E09-D9A2CEF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C4B3-C10B-4761-A184-A26199A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4F73-421C-4C08-B852-DEAC3B5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4239-E6D6-46E7-9FE7-B4945A1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2D17-C6F8-4EBF-AC56-003523C15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436A-0E47-43BE-A259-2830D83D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20239-7E5F-463A-A5C6-892BE5AA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226C-FB70-4B96-BB76-E5558087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1DDF7-3F41-4C25-A983-5076F4FF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CAA4-2A21-40B8-8960-324B23FC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2BA0-A296-4E0C-AC85-C6BE741E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2B267-3DE4-4617-9D28-6EFA26C8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3C988-F590-4AD4-81B3-D0329642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9F83-CDC8-4FB5-92BE-E2CE508C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7FAC-4DB9-4A12-8730-9C322DB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097D0-E654-4123-9905-2692D979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1FBB3-31D5-413E-9F19-1586EC5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50B4-94B8-4CFF-A8AA-2F73D6E1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CFB0-C698-45FE-AEDC-D24444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D5A-CE49-4DE2-ACAD-1B187512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D639-36A7-4289-B2A4-A08E2144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79C4B-B988-47CF-A8FC-38C4BF0B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CFF0E-0E46-4C5A-81C9-84CB6FD0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AC21-C0A2-450B-ADD1-9251996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9B16-E4DA-44CB-9DE2-8399759D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620E-C46D-4D67-AE7E-69D371E6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88344-EA0D-44E7-9C2B-C9FEED54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751E-922F-4E81-B795-8429593F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E7E20-E6DD-498D-A9E2-A0FB68C2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73A7-C5B0-427C-8279-FD3EC39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D2B-E9D0-4467-9DCB-3D5CBEBC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6BF82-968E-4812-9F05-8D8F2CB8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4DCE-4F18-4C6A-8112-72D3FFF9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2643-450D-431E-84DA-51D5C6B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C099-8367-41BC-A86A-DE6A2782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171E-C07C-4EF6-860B-597090CF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2E2B8-B7E6-44B9-8A9A-4E3DE37A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2AB5-B99D-44C9-A360-6344D512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FCA7-14E4-4B96-99A4-F13FBB7D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5CE1-51C3-43E1-A6B9-4004B7302D48}" type="datetimeFigureOut">
              <a:rPr lang="en-US" smtClean="0"/>
              <a:t>07/21/2020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B65A-3147-4C38-9F5B-5E438D1F6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168B-DFF4-4426-88D1-4E032EB7A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C8A1-5CAF-4432-9CFB-236A7691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73FAC4-EF97-475A-90F2-B47DDEC3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73643"/>
              </p:ext>
            </p:extLst>
          </p:nvPr>
        </p:nvGraphicFramePr>
        <p:xfrm>
          <a:off x="0" y="0"/>
          <a:ext cx="12192000" cy="702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42741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630881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27878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887100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3569659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dirty="0"/>
                        <a:t>OSI Model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Layer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TCP/IP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Other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786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L7</a:t>
                      </a:r>
                    </a:p>
                    <a:p>
                      <a:pPr algn="ctr"/>
                      <a:r>
                        <a:rPr lang="en-US" sz="2700" dirty="0"/>
                        <a:t>(firewall)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HTTP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SSH,</a:t>
                      </a:r>
                    </a:p>
                    <a:p>
                      <a:pPr algn="ctr"/>
                      <a:r>
                        <a:rPr lang="en-US" sz="2700" dirty="0"/>
                        <a:t>FTP,</a:t>
                      </a:r>
                    </a:p>
                    <a:p>
                      <a:pPr algn="ctr"/>
                      <a:r>
                        <a:rPr lang="en-US" sz="2700" dirty="0"/>
                        <a:t>Telnet,</a:t>
                      </a:r>
                    </a:p>
                    <a:p>
                      <a:pPr algn="ctr"/>
                      <a:r>
                        <a:rPr lang="en-US" sz="2700" dirty="0"/>
                        <a:t>SMTP,</a:t>
                      </a:r>
                    </a:p>
                    <a:p>
                      <a:pPr algn="ctr"/>
                      <a:r>
                        <a:rPr lang="en-US" sz="27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680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857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023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L4</a:t>
                      </a:r>
                    </a:p>
                    <a:p>
                      <a:pPr algn="ctr"/>
                      <a:r>
                        <a:rPr lang="en-US" sz="2700" dirty="0"/>
                        <a:t>(NAT)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UDP,</a:t>
                      </a:r>
                    </a:p>
                    <a:p>
                      <a:pPr algn="ctr"/>
                      <a:r>
                        <a:rPr lang="en-US" sz="2700" dirty="0"/>
                        <a:t>SCTP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0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L3</a:t>
                      </a:r>
                    </a:p>
                    <a:p>
                      <a:pPr algn="ctr"/>
                      <a:r>
                        <a:rPr lang="en-US" sz="2700" dirty="0"/>
                        <a:t>(router)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IPv6,</a:t>
                      </a:r>
                    </a:p>
                    <a:p>
                      <a:pPr algn="ctr"/>
                      <a:r>
                        <a:rPr lang="en-US" sz="2700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24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L2</a:t>
                      </a:r>
                    </a:p>
                    <a:p>
                      <a:pPr algn="ctr"/>
                      <a:r>
                        <a:rPr lang="en-US" sz="2700" dirty="0"/>
                        <a:t>(switch)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HDLC,</a:t>
                      </a:r>
                    </a:p>
                    <a:p>
                      <a:pPr algn="ctr"/>
                      <a:r>
                        <a:rPr lang="en-US" sz="2700" dirty="0"/>
                        <a:t>Frame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205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4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1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Kyung-ha</dc:creator>
  <cp:lastModifiedBy>Lee Kyung-ha</cp:lastModifiedBy>
  <cp:revision>7</cp:revision>
  <dcterms:created xsi:type="dcterms:W3CDTF">2020-07-12T11:03:00Z</dcterms:created>
  <dcterms:modified xsi:type="dcterms:W3CDTF">2020-07-21T10:28:36Z</dcterms:modified>
</cp:coreProperties>
</file>