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notesSlides/notesSlide2.xml" ContentType="application/vnd.openxmlformats-officedocument.presentationml.notesSlide+xml"/>
  <Override PartName="/ppt/webextensions/webextension2.xml" ContentType="application/vnd.ms-office.webextension+xml"/>
  <Override PartName="/ppt/notesSlides/notesSlide3.xml" ContentType="application/vnd.openxmlformats-officedocument.presentationml.notesSlide+xml"/>
  <Override PartName="/ppt/webextensions/webextension3.xml" ContentType="application/vnd.ms-office.webextension+xml"/>
  <Override PartName="/ppt/notesSlides/notesSlide4.xml" ContentType="application/vnd.openxmlformats-officedocument.presentationml.notesSlide+xml"/>
  <Override PartName="/ppt/webextensions/webextension4.xml" ContentType="application/vnd.ms-office.webextension+xml"/>
  <Override PartName="/ppt/notesSlides/notesSlide5.xml" ContentType="application/vnd.openxmlformats-officedocument.presentationml.notesSlide+xml"/>
  <Override PartName="/ppt/webextensions/webextension5.xml" ContentType="application/vnd.ms-office.webextension+xml"/>
  <Override PartName="/ppt/notesSlides/notesSlide6.xml" ContentType="application/vnd.openxmlformats-officedocument.presentationml.notesSlide+xml"/>
  <Override PartName="/ppt/webextensions/webextension6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2" r:id="rId2"/>
    <p:sldId id="273" r:id="rId3"/>
    <p:sldId id="274" r:id="rId4"/>
    <p:sldId id="275" r:id="rId5"/>
    <p:sldId id="276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51E62A-73A1-421E-AE9A-37118721F8ED}" v="2" dt="2024-06-12T10:51:57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169D8-BBCD-474C-B92C-A5EEFE393D3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ACDD0-E481-4168-98BF-8D08C4043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5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6FBDD-71E8-4AEE-BFEE-387C9F732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60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6FBDD-71E8-4AEE-BFEE-387C9F732B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5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6FBDD-71E8-4AEE-BFEE-387C9F732B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56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6FBDD-71E8-4AEE-BFEE-387C9F732B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07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6FBDD-71E8-4AEE-BFEE-387C9F732B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80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6FBDD-71E8-4AEE-BFEE-387C9F732B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4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6E82-E6D5-3242-BD4F-4D5ED44F2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B6245-76E5-2DB1-DC29-D56F01DBC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19F19-B1CF-D7B3-F5A8-731D7308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CE03-7A41-404F-8E7A-B7CFE2AA459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0AD76-BBAA-B6E3-8AE0-D1C18452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1D713-040A-95F5-22FC-2D213E17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DD3C-470E-48AE-AFA9-AFF8CC729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8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56F5-7772-63B6-FFBA-AC4D864BA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AFBFD-127A-6E3D-0EF1-56B3DD3CC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D977F-6048-8693-D5E3-D6CABBC9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CE03-7A41-404F-8E7A-B7CFE2AA459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C5DD3-B249-9A27-6FAB-74D3CD8C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854C8-1EF2-9A76-13B1-EB447E82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DD3C-470E-48AE-AFA9-AFF8CC729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6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3CB8DD-51DC-1FEA-57A8-3057C1ADD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B81A9-3140-5EF2-6B75-F9CB0B010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8C641-2B3B-9857-7125-D7B35146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CE03-7A41-404F-8E7A-B7CFE2AA459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0DBA4-D443-4443-03D8-BF9348B7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446D5-CE11-E48A-9089-2E2DB598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DD3C-470E-48AE-AFA9-AFF8CC729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39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Content Templa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3F5F4D80-1C8D-A685-A633-4DD145FB09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3584" y="96642"/>
            <a:ext cx="10136084" cy="65903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</a:defRPr>
            </a:lvl1pPr>
            <a:lvl2pPr>
              <a:defRPr sz="2800" b="1">
                <a:solidFill>
                  <a:schemeClr val="bg1"/>
                </a:solidFill>
              </a:defRPr>
            </a:lvl2pPr>
            <a:lvl3pPr>
              <a:defRPr sz="2400" b="1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327118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0765-46FE-AE72-3380-DF880A26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02779-F45D-5A69-BB78-AA68042C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F2578-4A1D-6F8E-9FD7-7B44FBB0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CE03-7A41-404F-8E7A-B7CFE2AA459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5C861-80FA-5CAD-F19F-89D568D4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2D854-2C7C-88ED-7BFB-13476720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DD3C-470E-48AE-AFA9-AFF8CC729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9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16EF-F6B9-0526-B11C-D41B7DFE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60E53-9AB2-F5AE-9C93-18B3D3FB7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2A38B-EA53-20E7-11F5-80F9E7FC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CE03-7A41-404F-8E7A-B7CFE2AA459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566DA-422A-E111-4A77-44DC778D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6786-8C51-34E1-9774-A8FEC569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DD3C-470E-48AE-AFA9-AFF8CC729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8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9725-CE6A-D56A-C56B-029C05E2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14E2-BF9F-DD78-8C42-5615F2812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FA53D-4BA6-2835-70B6-385991282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E31F2-C48D-2E1A-4DE8-68757972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CE03-7A41-404F-8E7A-B7CFE2AA459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EBC0A-95E4-FB3C-7D4F-B7BBA340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40481-A793-E0FA-7D86-D6E5DB67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DD3C-470E-48AE-AFA9-AFF8CC729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5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C5B7-70A6-544D-EC7E-C93A20036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DE456-DC80-99BE-6B9F-0CF4986A7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4967F-FC66-1A3C-780A-AEA91E804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63E26-D933-E479-9B1F-DC2555BEB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6A700-3E73-CA38-4AFE-0F0B9B7C5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00B3-17E8-7C98-3B8D-C139E4D4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CE03-7A41-404F-8E7A-B7CFE2AA459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AB091-254B-955D-C00F-3517BDC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87672-9E8C-7F3F-11C6-FAF8BC26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DD3C-470E-48AE-AFA9-AFF8CC729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6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9D96-7C33-7D6F-B2DF-D8497702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73D01-E0D9-112E-7E09-76FC02D4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CE03-7A41-404F-8E7A-B7CFE2AA459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C2A46-56FD-9916-83F4-A05FE535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C61BF-7A44-084C-07F4-ABC5E917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DD3C-470E-48AE-AFA9-AFF8CC729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5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1D6FD-95E6-49FA-1C3A-8C07E168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CE03-7A41-404F-8E7A-B7CFE2AA459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6ECBA-B27B-DBEF-238F-615F339F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D36B1-57A9-44DB-6B44-EDD61024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DD3C-470E-48AE-AFA9-AFF8CC729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5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6DDD-ABA2-F0D4-11B7-E8BAA6A3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F10CA-9998-F051-FFDB-D8EE3D52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41297-A52F-345D-3013-F84E6386E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D7020-A6B0-341A-DB80-76D9CE66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CE03-7A41-404F-8E7A-B7CFE2AA459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DE0EF-CBF7-52F7-5585-EBEE79DE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65F5E-7306-A772-3C87-2765730A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DD3C-470E-48AE-AFA9-AFF8CC729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8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2F70-5D56-1AAC-5764-5D204676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C830C-06C9-4BAB-5716-90CBB2F45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23ED6-563B-FBE2-9192-1AAA79156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FE256-8599-6373-67C4-191F9DFE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CE03-7A41-404F-8E7A-B7CFE2AA459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995FA-198D-61E1-B4A3-F079102E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0623F-1793-6815-3729-5068BB67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DD3C-470E-48AE-AFA9-AFF8CC729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A82F8-80BE-41EF-D141-DDBC06D7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BA5EB-3DFC-207D-40F3-54CF039A5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09C89-5376-3E85-ABDF-D24083BD5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69CE03-7A41-404F-8E7A-B7CFE2AA459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A37E7-CF43-DC9B-1333-7FFEF6195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C8A94-B63F-4D20-93CA-7BC86C97C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D4DD3C-470E-48AE-AFA9-AFF8CC729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7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6005B2-36B5-90CC-CDC0-6459D52744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3584" y="96642"/>
            <a:ext cx="10136084" cy="659038"/>
          </a:xfrm>
        </p:spPr>
        <p:txBody>
          <a:bodyPr/>
          <a:lstStyle/>
          <a:p>
            <a:r>
              <a:rPr lang="en-US" dirty="0"/>
              <a:t>Coconut - Plant Based Beverages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D443CF16-2BA4-E76E-2AE3-76D6DF0731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8185564"/>
                  </p:ext>
                </p:extLst>
              </p:nvPr>
            </p:nvGraphicFramePr>
            <p:xfrm>
              <a:off x="0" y="845574"/>
              <a:ext cx="12192000" cy="60124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D443CF16-2BA4-E76E-2AE3-76D6DF0731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845574"/>
                <a:ext cx="12192000" cy="60124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510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6005B2-36B5-90CC-CDC0-6459D52744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3584" y="96642"/>
            <a:ext cx="10136084" cy="659038"/>
          </a:xfrm>
        </p:spPr>
        <p:txBody>
          <a:bodyPr/>
          <a:lstStyle/>
          <a:p>
            <a:r>
              <a:rPr lang="en-US" dirty="0"/>
              <a:t>Oat 1 - Plant Based Beverages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9D54A93D-CF95-2A9F-CBD3-CA23EDB33F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6502133"/>
                  </p:ext>
                </p:extLst>
              </p:nvPr>
            </p:nvGraphicFramePr>
            <p:xfrm>
              <a:off x="0" y="865239"/>
              <a:ext cx="12192000" cy="59927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9D54A93D-CF95-2A9F-CBD3-CA23EDB33F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865239"/>
                <a:ext cx="12192000" cy="59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334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6005B2-36B5-90CC-CDC0-6459D52744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3584" y="96642"/>
            <a:ext cx="10136084" cy="659038"/>
          </a:xfrm>
        </p:spPr>
        <p:txBody>
          <a:bodyPr/>
          <a:lstStyle/>
          <a:p>
            <a:r>
              <a:rPr lang="en-US" dirty="0"/>
              <a:t>Oat 2 - Plant Based Beverages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A0B40A4C-E13D-AC1E-175C-F22FDB88A8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621306"/>
                  </p:ext>
                </p:extLst>
              </p:nvPr>
            </p:nvGraphicFramePr>
            <p:xfrm>
              <a:off x="0" y="845574"/>
              <a:ext cx="12192000" cy="60124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A0B40A4C-E13D-AC1E-175C-F22FDB88A8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845574"/>
                <a:ext cx="12192000" cy="60124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474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6005B2-36B5-90CC-CDC0-6459D52744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3584" y="96642"/>
            <a:ext cx="10136084" cy="659038"/>
          </a:xfrm>
        </p:spPr>
        <p:txBody>
          <a:bodyPr/>
          <a:lstStyle/>
          <a:p>
            <a:r>
              <a:rPr lang="en-US" dirty="0"/>
              <a:t>Soya - Plant Based Beverages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0BF08D01-B65A-58BF-4901-515DA52DDB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9334273"/>
                  </p:ext>
                </p:extLst>
              </p:nvPr>
            </p:nvGraphicFramePr>
            <p:xfrm>
              <a:off x="0" y="845574"/>
              <a:ext cx="12192000" cy="601242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0BF08D01-B65A-58BF-4901-515DA52DDB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845574"/>
                <a:ext cx="12192000" cy="60124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485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6005B2-36B5-90CC-CDC0-6459D52744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3584" y="96642"/>
            <a:ext cx="10136084" cy="659038"/>
          </a:xfrm>
        </p:spPr>
        <p:txBody>
          <a:bodyPr/>
          <a:lstStyle/>
          <a:p>
            <a:r>
              <a:rPr lang="en-US" dirty="0"/>
              <a:t>Almond 1 - Plant Based Beverages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E1147F40-17E0-52AF-9592-0273B38673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010088"/>
                  </p:ext>
                </p:extLst>
              </p:nvPr>
            </p:nvGraphicFramePr>
            <p:xfrm>
              <a:off x="0" y="835742"/>
              <a:ext cx="12192000" cy="602225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E1147F40-17E0-52AF-9592-0273B38673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835742"/>
                <a:ext cx="12192000" cy="60222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281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6005B2-36B5-90CC-CDC0-6459D52744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3584" y="96642"/>
            <a:ext cx="10136084" cy="659038"/>
          </a:xfrm>
        </p:spPr>
        <p:txBody>
          <a:bodyPr/>
          <a:lstStyle/>
          <a:p>
            <a:r>
              <a:rPr lang="en-US" dirty="0"/>
              <a:t>Almond 2 - Plant Based Beverages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0ABEE6D8-D622-45D1-1606-7C376CFAD9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9679214"/>
                  </p:ext>
                </p:extLst>
              </p:nvPr>
            </p:nvGraphicFramePr>
            <p:xfrm>
              <a:off x="0" y="835742"/>
              <a:ext cx="12192000" cy="602225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0ABEE6D8-D622-45D1-1606-7C376CFAD9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835742"/>
                <a:ext cx="12192000" cy="60222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882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BCB10ADE-4811-4888-BE1A-488462EB9EB1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ZS28jRRD+K9FccjGoH/PMLckm0koriJJVOKAc+lHjDDuescbjsMGyxPIUEhyQ4AInBBKXBRSBWMRD+Qftv0R1j7NJ/AjWks36YMlyZrqrq+urr6q6Oh54Out1c3H6huiAt+FtleWjjqgerVGv5RXNGAkkC5SSJE1JylNgsSY4W3brrCx63sbAq0XVhvow6/VFbhXh4NtHLU/k+Z5o27dU5D1oeV2oemUh8uw9aIRxqq76MGx58Libl5WwKg9qUYNVe4Li+I4m0Nc57ihUnZ3AAai6GWWB5pLEaB4JowBIHPIIxXqNgLNspgiOp1leo3b7KE93HncrtHhwAXjXTUageRL5TAtIQspDBRFD7fVp18pso43tssqUyHGwUWe1HV7YzFreblV2nN6xcyuU3CnqrD7Fl32oRZZbG1reQ6eTDNFnbx1DBW7RdlnorEE68O67b2so9HoNOCeS9zsTM/btoOxXCvYhvXxx2w/R0XtViTRcM8GZN7S7H4q879hD5Q8yhIToLCg7jAvWN7fWreDREL8a0q7supA1M/DfbFXLOy7f3a4A/a29DTpsTdAURsC1LyGMhQARCRmq9P/R1L1K0x6uhc1KHWPk3RlT3Umf3EMYvVp0ugvRpFG6zjqwzgjzXyMhfh4SsuE+t8bfNcfcYO4kf3bfE5f86DZkuhinoe9L7utIxmFAJImCWHMylakNQ4Mx9Rx8llCtFIBOOAuViF1yX4uPmUK3GR+l7qv67rJ4KjbGFiyYwA/29t9cM9+NPh99Yp6Zv83ZmvnGnI2ejL4wv+HfD9bMj6PPRk/ML/bxV/OXOR99PPrI/GT+Mc/WaF7fYvyMHTcXzlTmjxmlieZpGKUiBqCCh0xpf4r2mULPad/UJ6JQqHYSw2a7XUFbXBC285ISZDfDU9AJuJndfjE+0+gkbPIcti9DHms/9KlMhJZ+4kdqCvZMoaWBfb/AVFgYuB3pZUU7HzcLriVwT02meUpUejyF7Yh8B2w4bQxwWVlpqLZOXXrdy6qLjgGTeWfZ6MZEwiEliBCUppzGMgki4pMYVtVvuarf1bnfzdPRp3bl0lRFHuiYc6FYIKPYlzFXQKfDYZbQ0pSHF6mKGNcCQ9tXioCPhU8QoqdgzxRaGtirqjivKgZpKlgQU4xZTbWUBPvC+be3O6Rz8cvLJSo+zeXRIlxeZ9EqiRiXfhiqMIo1QBRzIfVSuGXxO8Ftu2VucNNXFNw3wB2f+LHPWUBpzJJIU0KZChKr/UbgWUe0YTogEqJlmKSMJKAUC30VELbqHm67ezBfma/Nt+YH8+W1rmGin1isgRi9jw/now/NH+Zn86edu9JR4Pxy9BSJTzVwQqiMKYlCghfzcCpIZgotzeH6Ij0F13jO4J1RR4QlCrtxGU/3FDOFlgb2qqeY11MwqWNGaCg5xqy0/w+m/qpWvoKb1vfmHCvfOdbIp1ghz1Ylb1XyViXvJZQ8B/USgNeBqu2KW9mve12hYE8UTQ3pNkozcHJIoig06PGzK1czUt39tOe5TdB/mczhPxbYH/w8Z5Yz7l/78jVYghwAAA==&quot;"/>
    <we:property name="creatorSessionId" value="&quot;b42a8f7e-e5d9-4802-8d1c-5889f73e1de1&quot;"/>
    <we:property name="creatorTenantId" value="&quot;44a5e63c-bad4-4d9d-b4e7-bc918bc74294&quot;"/>
    <we:property name="creatorUserId" value="&quot;10032002EF9B31DB&quot;"/>
    <we:property name="datasetId" value="&quot;188cb073-8d47-488c-8023-4f8e8a546a8d&quot;"/>
    <we:property name="embedUrl" value="&quot;/reportEmbed?reportId=c5119dae-7f29-46f3-a954-a8ae787ccce4&amp;config=eyJjbHVzdGVyVXJsIjoiaHR0cHM6Ly9XQUJJLVdFU1QtRVVST1BFLUUtUFJJTUFSWS1yZWRpcmVjdC5hbmFseXNpcy53aW5kb3dzLm5ldCIsImVtYmVkRmVhdHVyZXMiOnsidXNhZ2VNZXRyaWNzVk5leHQiOnRydWV9fQ%3D%3D&amp;disableSensitivityBanner=true&quot;"/>
    <we:property name="initialStateBookmark" value="&quot;H4sIAAAAAAAAA+1ZS2sjRxD+K2YuvmhD9/Q8fZO9Niz7sLEX5xBM6EdJnuxoRoxGzjpCsJsngeQQSC7JKSSQyybBJGRDHvgftP5SqnvGa1sjG7Hx7uogEFI/aqrrq6+qptoeOSoZ9FN+/ID3wFlz1vP8UY8Xj1ao03Kyem17++799u7ddx+072/ict4vkzwbOGsjp+RFF8r9ZDDkqdGAi+8ctByepju8a2Ydng6g5fShGOQZT5MPoBLGrbIYwrjlwON+mhfcqNwreQlG7RGK4xzPpm8xPJHLMjmCPZBlter6igkS+cIlQegDiQIWotigErCWzRTB9U6SlqjdDMXx5uN+gRaPzpBu2c0QFItDz1Uc4oCyQELoovbyuG9kNtDGbl4kkqe4WKkz2vbPbHZbzlaR96ze2qsFSm5mZVIe42QXSp6kxoaW89DqJGP02duHUIB9aCPPVFIhHTl37LcxFAaDCpwVSYe9qR0z28uHhYRd6JxP7PFjdPROkSMNl0yw5o3N6fs8HVr2UPm9BCEhOgPKLOMDq+31VSN4MMavirQLp85lzQz811vVcg7z9zcKQH8rZ42OW1M0BSEw5QkIIs6Bh1wEsvP/aOpfpGkHn4V2IQ8x8l4bU/1pn9xGGIOS9/pz0aRQukx6sOoS17tF/FuMPiRkzX5ujL9LjrnG3Gn+zLlHNvnRbch0Vqeh5wnmqVBEgU8ECf1IMdLI1IqhUU09A8+NqZISQMXMDSSPbHJfio+ZQjcZH7kayvL1ZXEjNmoL5kzgezu72yv6+8kXk0/1c/2PPlnR3+qTydPJl/p3/P1wRf80+XzyVP9qhr/pv/Xp5JPJx/pn/a9+vkLT8gbjp3bclXAamV8zSmPFOkHY4REA5SxwpfIatM8UekF7Wx3xTKLaaQztbreALj8jbPMVJchWgm9BK2B3toZZ/U6j07DJC9ieCFikvMCjIuZKeLEXygbsmUILA/tOhqkwN3CzMkiyblo3C7YlsKMq0xzJC1VvYTsi3gMTTmsjfCwvFBTrxza9bifFWceAyby5aHRjIuGS5IRzSjuMRiL2Q+KRCJbVb7Gq38W9P/SzyWfmyYWpisxXEWNcur4II09ETAJthsMsoYUpDy9TFTGuOYa2JyUBDwsfJ0Q1YM8UWhjYy6p4VVX0Ox3u+hHFmFVUCUGwL7z69vYa6Zz/8nKOijW5PJiHy8ssGiWhy4QXBDIIIwUQRowLtRBumf9OcNNuuTK46RsK7mvg1m/8yGOuT2nkxqGihLrSj432a4EnPd6FZkDERIkg7rgkBindwJM+cZfdw013D/pr/Y3+Tv+ov7rUNUz1E/M1EJMnODidfKT/1L/ov8zehY4C9xejp4g9qoARQkVESRgQvJgHjSCZKbQwL9eX6SmYwvcM3hlVSNxYYjcuomZPMVNoYWAve4qregpXqMglNBAMY1aYvwdTb1kr38BN6wd9ipXvFGvkM6yQJ8uStyx5y5L3CkqehXoOwOlB0bXFLR+Wgz6XsMOzqob0K6UJWDkkkWcKVD225WpGqpv/3zn2DHRfIlKYU7627T/h15sBehwAAA==&quot;"/>
    <we:property name="isFiltersActionButtonVisible" value="true"/>
    <we:property name="isFooterCollapsed" value="true"/>
    <we:property name="isVisualContainerHeaderHidden" value="false"/>
    <we:property name="pageDisplayName" value="&quot;Image: Coconut Plant Based Bev&quot;"/>
    <we:property name="pageName" value="&quot;25d3b085b20675e08637&quot;"/>
    <we:property name="pptInsertionSessionID" value="&quot;2ACAA71A-EA8D-4F3F-95F9-165B8A8E2282&quot;"/>
    <we:property name="reportEmbeddedTime" value="&quot;2024-06-05T10:29:20.408Z&quot;"/>
    <we:property name="reportName" value="&quot;ProductsPrice&quot;"/>
    <we:property name="reportState" value="&quot;CONNECTED&quot;"/>
    <we:property name="reportUrl" value="&quot;/links/8zHfYG-Quf?ctid=44a5e63c-bad4-4d9d-b4e7-bc918bc74294&amp;bookmarkGuid=b004ba9b-59bc-4d19-9d35-f56715c17a33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6A1F641-B430-4524-8CCD-A16A3C76A511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2ACAA71A-EA8D-4F3F-95F9-165B8A8E2282&quot;"/>
    <we:property name="embedUrl" value="&quot;/reportEmbed?reportId=c5119dae-7f29-46f3-a954-a8ae787ccce4&amp;config=eyJjbHVzdGVyVXJsIjoiaHR0cHM6Ly9XQUJJLVdFU1QtRVVST1BFLUUtUFJJTUFSWS1yZWRpcmVjdC5hbmFseXNpcy53aW5kb3dzLm5ldCIsImVtYmVkRmVhdHVyZXMiOnsidXNhZ2VNZXRyaWNzVk5leHQiOnRydWV9fQ%3D%3D&amp;disableSensitivityBanner=true&quot;"/>
    <we:property name="bookmark" value="&quot;H4sIAAAAAAAAA+1bW2/cRBT+K5Yl2pctmvGMPZ68pW0iVWohaqrwgPownjm7NfXaK9sbGqJILaggpAqpCHgAXhBIvBRQxKVQivgHs3+JY3vTJrubsJRsuwVL0WYuZ47P9ZtzvNpd18TFIFE7r6k+uCvu+Sy72Vf5TYe6HTdt1gwllBroSvyvwaOeotVuNijjLC3clV23VHkPyq24GKqkYoSLb17vuCpJNlSvmnVVUkDHHUBeZKlK4negIcatMh/CXseFW4Mky1XFcrNUJVRst5Ec5ygCfZXhE5Uu423YBF02q6pLJRhfgYwI9wjRRBAkKxqCWrKZJLjejZMSuVfDaGft1iBHiXcPFF6vNwUYJgX3DB4OKAs0CA+5lzuDiuYCytjL8lirBBcbdhW3rQOZvY67nmf9mu/YuDlSrqVlXO7g5CqUKk4qGTrutZon2UObvXEDcqgPXchSEzea7rqX6s9KUCiKRrmaJBn2J3aq2WY2zDVche7TSf34PTT0Rp6hG46IUIu3Vz19SyXD2nvI/HKMKqF2lVLVMh44e0UV2bCMi7MV+fU9/Ghcd+jZc8k0wwony9Zxb2RvX8gBrW7cFbrXmXBWIIAZHkEQKgVKqCjQ3X/nrMFhZ23gWVjN9Q2Mv+fmr8GkTS6iGkWp+oO5nGWQuoz7cNYjHj9H/HOMXiNkpf47Nf8dMcwJ4k76r3rudg0BaDb0dDpORkoJCB76hEgZBoJLPxRT+dp4aHfsegbck9RoDWAk8wKtmiNH4mMm0WnGR2aGunx+uTwVG2MJ5kvj1csbV1937Feje6P37UP72O479uPRndE9HD4cvevYb0cfju7YH3A4uo2DP0fv2V/t9/aRfejYX+yD0Qd2H5crUpqUpxhMYyseq9sUDIzdS6Vh3UB0VQhAFQs8bfhUDMwkehIDq2ZbpRrZTuqw2uvl0FMH3ltbULasx3gx1gT1zvowHV9zdFJt8kRtHgUsNDzgNJLKRFxyoafUnkm0NGpfSjEv5la8WinitJeM64e6SqhHTdq5WuVmvIUVSvQWVOG0sovHstxAfn6nzrWLcX5QRGBmry2buzGRcCnsai5DhuUHFVQYYYCHLRS+QCg8jHxLgnvMNyFjSnt+JEIehUwDnXb4LKKlAYBnwT2MXIXBy7UmwBHaFCFmSu2ZREujdot7x+EeCTy8oqkOBPGUAZ+Evjq+ZXuO7py/V3mqFZv25fV5fHnUixUTUMYXjEgdamIEtrFKekthlvlbgNM2y7HBTV9QcJ+gbhPbyufMhEKEJGB+RExAJLR3+mnf6fYT+6n9wn5j7x+6y50zDnM2h8jQsV9jV3Ov6mvsbxNX/8vW+EhODTBCaBRSIgJCIhJMRcdMoqW5CZ+lAGCGCB9bOARCT2pfkCicLgBmEi2N2m0BcFwBIBVISpgRkfCEIVIAmb7pWpBccONzxrH37ePRXfuj/ck+sL8jFt5tQa8FvRb0FvO2x+chaO4HQUi49FiE8VqxP1H/uK96MN0q0ABZhIoHYWgYwU4qYn4LoIusMqdQ9KMxiq7HERacG8mwcMgrjv1s6d4gtVjaYul/DUvBC0gotB+GWnLOJbowaPHv5eyyO34Lky1MtjC5AJjkxldSKqEjHlEhqQp422cvEiYPFYMNRF6Jb5301eNj+7Njv0RgxOa76sc/t/v2D/sdTvedLQyhtH1fuWSJ1eLo/xBHuwFRxmifcezhZaA54bTF0QXiKJ4rIU7/IZKehzyPoTgA0kf2AaJqC6MtjLYwugQwWqv6VAG3D3mvBsxsWBYDpWFDpQ0uDRqmMdR06ESVGjDjcQ2BM+Cj/gGCWz8E7RdHCfzNgepnCW4tVi3cXzLpq8UoMQAA&quot;"/>
    <we:property name="datasetId" value="&quot;188cb073-8d47-488c-8023-4f8e8a546a8d&quot;"/>
    <we:property name="pageName" value="&quot;af19ed5ae9b04200c070&quot;"/>
    <we:property name="reportUrl" value="&quot;/links/8zHfYG-Quf?ctid=44a5e63c-bad4-4d9d-b4e7-bc918bc74294&amp;bookmarkGuid=d635be98-1597-4261-8e57-d1208d0a1401&quot;"/>
    <we:property name="reportName" value="&quot;ProductsPrice&quot;"/>
    <we:property name="reportState" value="&quot;CONNECTED&quot;"/>
    <we:property name="pageDisplayName" value="&quot;Image: Oat 1/2 Plant Based Bev&quot;"/>
    <we:property name="backgroundColor" value="&quot;#FFFFFF&quot;"/>
    <we:property name="initialStateBookmark" value="&quot;H4sIAAAAAAAAA+1bX2/cRBD/KpYl2pcr2rXXXm/e0jaRqjZtlFThAVVovTt3NfXZJ9sXGqJIFFQQUoVUBDwALwgkXgoo4k+hFPEN9r4SY/vSJudLdLS59gqWopN3PTs7M7/Z387cKbu2jvJBLHeuyj7YS/b5NL3Vl9kti9odOxnPXbt2eW154/JbV5fXVnA6HRRRmuT20q5dyKwHxVaUD2VcasDJN290bBnH67JXjroyzqFjDyDL00TG0btQC+OrIhvCXseG24M4zWSpcrOQBZRqt1Ecx7g3fd3FHaUqom3YBFXUs7JLBWhPgggJcwhRhBMUy2uByrKpIjjfjeICtZeP4c7K7UGGFu8eeLpaveSgXcGZo3GxT11fAXdQe7EzKGUuoI29NIuUjHGyVldq2zqw2enYq1nar/SOo5qh5EpSRMUODjagkFFc2tCxr1c6yR7G7I2bkEG16EKa6Kj2dNe+VH2WhkKe185VIvGwP/GmHG2mw0zBBnSfDqrt9zDQ61mKMBwxoTJvr9x9S8bDCj1UfiVCl9C70qlyGhecXZN5Oiyi/GwpfmMPP2roDu09k01TonCybR37ZvrOhQww6tpeonudCbB8Dq5mIfiBlCC5DH3VfT6wBofBWse1sJypm5h/LwyvwWRMLqIbeSH7g5nA0ihdRH046xCHnSPeOZdeJ2Sp+js1/I4E5gRzJ/Er992uKADDhkgn48NIKQHOAo8QIQKfM+EFvHFea4R2x9C7wBxBtVIAWriOr2S95Eh+TBU6zfxI9VAVL+4sN3JjbMFsx3j5yvrGNct8M7o3+tA8NI/NvmU+Hd0Z3cPHh6P3LfP96OPRHfMTPo7ew4e/Rx+Y382P5pF5aJnfzIPRR2Yfp0tRGhenmEzjKB7rW4MGxvBSod2uz7syAKDS9R2lWSMHpgo9yYFlvS0ThWonfVju9TLoyQP0VuZ0WlYjvBgrgerN6jAZX3N00m3yxG0W+m6gmc9oKKQOmWBcNdyeKrQwbl9K8FzM7Hg5k0dJLx7XD1WVUD3Vx85WMtPjV1ihhG9DmU5Lu7gszTRk53eqs3Yxyg6KCDzZK4sGNx4knAq6ionAxfKDcso118CClgpfIhUeZr4F4T3X04HrSuV4IQ9YGLgKaBPwaUILQwDPwnuYuRKTlylFgCG1SUJ0w+2pQgvjdst7x/Ee8R28oqnyOXGkBo8Enjy+ZXuBcM7eqzz1ym1ieWMWLI+iWCoBqT3uEqECRTTHNlYKZyHCMnsLcNphOTa56UtK7hPcrXNbeszVAecB8V0vJNonAto7/bTvdPOZ+dx8Zb4z9w/d5dYZy7U2h6jQMt9iV3Ov7GvMHxNX/6vW+AhGNbiE0DCghPuEhMRvZMdUoYW5CZ+lAHA14R62cEiEjlAeJ2HQLACmCi2M220BcFwBICQISlzNQ+5wTQQH0rzpWpKcc+NzxjL3zePRXfOz+cU8MH8iF95tSa8lvZb05vNtj8cCUMzz/YAw4bgh5mup/kT/o77sQbNVoD6qCCTzg0C7BDup0PVaAp1nldlg0U/GLLoahVhwrsfD3CKvWeaLhfsGqeXSlkv/a1wKjk8CrrwgUIIxJhBCv+W/V7PL7ngtTbY02dLkHGiSaU8KIbkKWUi5oNJnbZ89T5o8VAzWFLkW3T7pp8fH5lfLfI3EiM132Y9/afbNX+YHHO5bW5hCSft95YIdrJZH/4c82vWJ1Fp5LsMeXviKEUZbHp0jj+K6AqLkXzLpeciyCPIDIn1kHiCrtjTa0mhLowtAo5WrTx2w+5D1KsJMh0U+kArWZVLz0qBWGkElhyDKRIMeP1cUOIU+yv8ysKs9MHxRGMOM8mPb/gEH33FAIDEAAA==&quot;"/>
    <we:property name="isFooterCollapsed" value="true"/>
    <we:property name="isFiltersActionButtonVisible" value="true"/>
    <we:property name="isVisualContainerHeaderHidden" value="false"/>
    <we:property name="reportEmbeddedTime" value="&quot;2024-06-05T10:30:35.234Z&quot;"/>
    <we:property name="creatorTenantId" value="&quot;44a5e63c-bad4-4d9d-b4e7-bc918bc74294&quot;"/>
    <we:property name="creatorUserId" value="&quot;10032002EF9B31DB&quot;"/>
    <we:property name="creatorSessionId" value="&quot;b3a1d679-adf3-49de-90fa-bdd4d3e19dd6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E9329E76-83C7-415A-94B0-15B83FB0590B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2ACAA71A-EA8D-4F3F-95F9-165B8A8E2282&quot;"/>
    <we:property name="embedUrl" value="&quot;/reportEmbed?reportId=c5119dae-7f29-46f3-a954-a8ae787ccce4&amp;config=eyJjbHVzdGVyVXJsIjoiaHR0cHM6Ly9XQUJJLVdFU1QtRVVST1BFLUUtUFJJTUFSWS1yZWRpcmVjdC5hbmFseXNpcy53aW5kb3dzLm5ldCIsImVtYmVkRmVhdHVyZXMiOnsidXNhZ2VNZXRyaWNzVk5leHQiOnRydWV9fQ%3D%3D&amp;disableSensitivityBanner=true&quot;"/>
    <we:property name="bookmark" value="&quot;H4sIAAAAAAAAA+1ZW28bRRT+K9Y+kBcXzezsNW9pmkiVKIqaKjygPMzl2Fm63rXW61BjWSJAQUjhhUcuAlS1vCBQXwitQP0Hs3+JM7NO0vgSrBJSU1myVjszZ86c71y+mVkPHZX0uikfvMs74Kw7N/P8focX9xvUaTpZ3Sdc6StfkjAgXMWUCUkkjubdMsmznrM+dEpetKHcS3p9nhpF2Pn+ftPhabrD26bV4mkPmk4Xil6e8TT5CGphHCqLPoyaDjzopnnBjcrdkpdg1B6iOLbRBPo2wxW5LJND2AVZ1r3MhSByqeAKiEc8SYgSKNarBaxlM0Wwv5WkJWo3r2Kw9aBboMXDU8DbdjAExeLQcxWHOKAskBC6qL0cdI3MJtrYzotE8hQ7a3VG296pzW7T2S7yjtU7dm6BkltZmZQDbNyFkiepsaHp3LM6yQh99t4BFGAnbeaZSmqkQ+e2fRpDoderwVmRtN+ZGDGt3bxfSLgLrfOGXX6Ejt4pcgzDBROseSOz+h5P+zZ6qPydBCEhOgPKdOOEtTuDxh3MDijXjPz+CB917F5afCGjZrjhcuOazkH+4WYB6HblrNNRcyJaQQhMeQKjzTnwkItAtv5dtLovR2sH58JGIQ8wAa8tYN1Jn9xCGL2Sd7oLRUuhdJl0YM0lrneD+DcYvUfIuv1dWfwuOOYScyfjZ9Y9tByAbsNIZ+NqpEoR5vmMgxLMJZ7LYzZVsHWEhuPQM/DcmCopAVTM3EDyKDSjF/JjptBV5keu+rK8vmKeyo2xBYvVsf5Bf6sf6+/0j/j2qKG/0U+ro+rj6rj6pKG/xtdj/ac+aeifsOdzfYKNpw39pHpYfaaf6efVcUP/XH1ZHenfUB6nHekX1af6D/2rfm5m/a5/qb4wGvUJjtP06tjizM1zwU/xxDj+NFasFYQtHgFQzgJXKm8qSWYKnSXJhjrkmUS1kxg22u0C2vw0vFv/UTltJ7h1WgE7st3PxhshnYRNzmB7ImCR8gKPipgr4cVeKKdgzxRaGti3MyychYGbnl6StdPxCcOeI+xbXZeO5IUaD+EZRnwAJp3WhzgtLxQUNwe2GG8lxekxA0t/a9nCjYWEXRHh1GWuH8QhoaFLAo/TFVe+Lq58giT4UP+FFPmi+gqJ8NmbRJ/MVxFjXLq+CCNPREwCnc6bWUJLwyOvQp9YAHgQiT0pCXjIkBzvD1OwZwotDewVfc6nT+EDbUVBSAiL4ihgEubfDa8xnIvfic5RselY7i8Sy4tRNEpoRFoiCknsC8qkH0IY8qVwy+JXjat2y9zkpq8puS+BW+e2ByJwmfne4RMeRYJIvrpGXe/R4MLmf3ZOwJG3Gqyx28cFG/qRFcb9H08Ly7HRxx5VwAihIqLmix8RJJjKgplCS7PjvcpGzxQJfbzxqZC4MZIeEdH0Rj9TaGlgrzb6eRs9UMG5whs9YXjPJRFXnv0IfCn+pMPbML07EhVxSZXr+TGVMaZ+6AUrYr1yYv0eCfVx/Zy4Oc2l1f/dnWpFtSuqfbOo1kI9B+B0oGhbIsz7Za/LJezwrOabbq00ASuHQeSZAjV+t9Q2gxbsv4iOXQT9l4gU/mGC+W/RsWZZ4/4GYCrrXu0cAAA=&quot;"/>
    <we:property name="datasetId" value="&quot;188cb073-8d47-488c-8023-4f8e8a546a8d&quot;"/>
    <we:property name="pageName" value="&quot;32e6821bade0404c00db&quot;"/>
    <we:property name="reportUrl" value="&quot;/links/8zHfYG-Quf?ctid=44a5e63c-bad4-4d9d-b4e7-bc918bc74294&amp;bookmarkGuid=8e0fca56-4f98-497c-a585-edebbf7a144f&quot;"/>
    <we:property name="reportName" value="&quot;ProductsPrice&quot;"/>
    <we:property name="reportState" value="&quot;CONNECTED&quot;"/>
    <we:property name="pageDisplayName" value="&quot;Image: Oat 2/2 Plant Based Bev&quot;"/>
    <we:property name="backgroundColor" value="&quot;#FFFFFF&quot;"/>
    <we:property name="initialStateBookmark" value="&quot;H4sIAAAAAAAAA+1ZW28bRRT+K9Y+kBcXzeyM95K3NE2kqqSNkio8oAjNzhw7S9e71nodaixLBCgIKbzwyEWAqpYXBOoLoRWo/2D2L3Fm1kkbXyKrhNStLEWruXxz5ly/mXEGjoq7nUT0b4s2OKvO9Sy71xb5vRp16k46Grtz59bW2s6tD2+vbW3gcNYp4iztOqsDpxB5C4q9uNsTiZGAgx/s1x2RJNuiZXpNkXSh7nQg72apSOJPoALjVJH3YFh34H4nyXJhRO4WogAj9hDh2Me96bsMdxSyiA9hF2RRjTIXvMClkVBAOOGSEBUhrFsBrGZTITjejJMCpZtm1N+438lR48GppZt20gfFQp+7SkDoUeZJ8F2UXvQ7BrOOOrayPJYiwcFKnJG2d6qzW3c286xt5Y68miNyIy3ioo+dHShEnBgd6s5dK5MM0WfvH0AOdtF6lqq4snTg3LRfoyh0u5VxFpL02mMzpreb9XIJO9B80bHbD9HR23mGYTinglVvaHbfE0nPRg+FvxejSWidMcoM44KVrX5tC9MCihWD3x/ip4rdS5vPpdQUN1ysXN05yD5ezwHdrpxVOqyPRcvzgSkeYbSFAOGLyJPN/xatzsvR2sa1sJbLA0zAKwtYZ9wnN9CMbiHanbmipRBdxG1YcYnLr5HGNUbvErJq/y4tfuccc4G64/Ez+x5aDkC3YaTTUTVSpQjjDSZARcwl3BUhmyjYKkKDUegZcDekSkoAFTLXkyLwzey5/JgKusz8yFRPFldXzBO5MdJgvjrWP+nv9SP9g/4ZWw9r+jv9pDwqPy2Py89q+ltsHuu/9UlN/4IjX+oT7Dyp6cflg/IL/VQ/K49r+tfy6/JI/4F4XHakn5ef67/07/qZWfWn/q38ykjUJzhPk8tjizM3zzR+gidG8aehYk3Pb4oAgArmuVLxiSSZCjpLkjV1KFKJYsdtWGu1cmiJ0/Bu/E/ltBnj0WkBdmazl44OQjpuNjkzm0ceCxT3OI1CoSIecl9OmD0VtDBm30yxcOY23Ix047SVjG4Y9h5hW1VdOlLkajSFd5joIzDptDrAZVmuIL/et8V4I85PrxlY+huLFm4sJBwKiKAucxte6BPqu8Tjgi658nVx5WMkwQf6H6TI5+U3SIRP3yb6ZA0VMCak24j8gEcBk0An82YaaGF45FXoEwsALyIhl5IAR4YU+H6YMHsqaGHMXtLnbPqMGkCbgecTwoIw8JiE2W/DKwzn/G+iF1axyVjuzxPL81E0QmhAmlHgk7ARUSYbPvi+WAi3zP/UuGy3zExu+pqS+wJzq9zmEHkuM793NIgIgohIsXxGXe3V4Nzhf3ZPwJl3aqy228MNa/qhBeP5j7eFxTjoQ04VMEJoFFDie4RExJvIgqmghTnxXuWgZ4r4DXzxKZ+4IZIeiYLJg34qaGHMXh70sw56oJEQCl/0hOE7lwRCcfsj8IX2x23RgsnTkahASKpc3gipDDH1fe4tifXSifVHJNRH1Xfs5TSTVt+4N9WSapdU+3ZRrTX1hQFOG/KWJcKsV3Q7QsK2SCu+6VRCY7A4DKJIFahR21LbFFow/yp07B7ovjhKYE78SLd/Aa9A97rlHAAA&quot;"/>
    <we:property name="isFooterCollapsed" value="true"/>
    <we:property name="isFiltersActionButtonVisible" value="true"/>
    <we:property name="isVisualContainerHeaderHidden" value="false"/>
    <we:property name="reportEmbeddedTime" value="&quot;2024-06-05T10:31:48.212Z&quot;"/>
    <we:property name="creatorTenantId" value="&quot;44a5e63c-bad4-4d9d-b4e7-bc918bc74294&quot;"/>
    <we:property name="creatorUserId" value="&quot;10032002EF9B31DB&quot;"/>
    <we:property name="creatorSessionId" value="&quot;eeb841ab-b4f5-40b1-95b4-cc4095957505&quot;"/>
    <we:property name="artifactViewState" value="&quot;live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1077A916-7DB0-4F7C-A952-1024E9324472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2ACAA71A-EA8D-4F3F-95F9-165B8A8E2282&quot;"/>
    <we:property name="embedUrl" value="&quot;/reportEmbed?reportId=c5119dae-7f29-46f3-a954-a8ae787ccce4&amp;config=eyJjbHVzdGVyVXJsIjoiaHR0cHM6Ly9XQUJJLVdFU1QtRVVST1BFLUUtUFJJTUFSWS1yZWRpcmVjdC5hbmFseXNpcy53aW5kb3dzLm5ldCIsImVtYmVkRmVhdHVyZXMiOnsidXNhZ2VNZXRyaWNzVk5leHQiOnRydWV9fQ%3D%3D&amp;disableSensitivityBanner=true&quot;"/>
    <we:property name="bookmark" value="&quot;H4sIAAAAAAAAA+2az2/bNhTH/xVDl17cgT8kksotSROgQLEFSZEdhh4okna0ypIhy1mzwMC6dRsGdJcdtwHbEAy7bCiCoiu2duh/IP1Le6RsNLGdzFhTxxsE+IdIPj2+73viRxTsY0/Hg34ij96VPeOteRtZdr8n8/st7LW9tO7zw0hrZILI+AZhqTgJfBjN+kWcpQNv7dgrZN41xX48GMrEOoLOD+61PZkkO7JrWx2ZDEzb65t8kKUyiT82tTEMFfnQjNqeedBPslxal3uFLIx1ewjm0IYQ8DsUZpSqiA/NnlFF3YuoVEQQRnREolAyXzEBZoPawEU21wT6O3FSgHd7GB1tPejnEPHxRPC2G+RG05D7REsTMkyZMpyA9+Kob202IcZulsdKJtBZu7Pe9icxk7a3nWc953ec3Bwst9IiLo6gsWsKGSc2hrZ31/lEI8jZ+wcmN+6kzSzVca302LvtPm2gZjCoxTmTZNibGrGtvWyYK7NrOq8bbvoRJHonz6AM50Jw4Y3s7PsyGbrqgfM7MUgCdVaU7YYTbqxv3LCG90bwURftzKwLRTNH/+VRtb2D7KPN3EC+tbeGR+2pMjFuqPYjw4SURnIZMdV5szL1z5ZpB84167k6gCtvaZXqT+fkFsgYFLLXX6hMGqyLuGduEET8myi4SfFdhNbc68rqdy4xl4Q7XT8776Fb/JA2qHQ6XoZCs45QPhKUSx5hX0Q0vHiljsu7rg9lqsDxtJb1bjc3XTkpytZSLtTtYTpGE53WjZzuQZx2kzH6HODcUX1NeUrmVkcWfQj8snpH1omQKCQ6IAgJIRUiWJvVSMvi9b/qtEAj1ybfOHKSb8X55IaA21ORX79c0AddHEnKOppwgxHTQoZK+jNFrOlzPMYaNT4JsVbKGB1SwpQU3I6eY99co6tkX6aHNunXxr1xBIvdnMofyu/Kn8vvyx/h6KRVflueVg+rT6rH1aet8if4+qJ8Xr4sT1vlSfW4fFr+AeMw8k15Wv5VPilf2I4WToorROQ4fxeqmrm5jQsb+rDOKUI4EhhxhlCE2Ez15xq1V4UB2zFs9JzB1KrAsxCYyKYa8QCWiuaIhCrgKBJ69qKfZ7Qysm+nsCIWFj5ahH7jocUYSK6JgZeVu4ZgwEJ7rVKiUYRJECCfSOv+Uv1xDx4gZu+KKvRFwJVvjGSIUsRoMLutb4D6hkBdv7Oz+95l6Pyl+qp6WD6xh0+Bn6+qz6tH5W9A0+crwlEe+BRrzYViTFA/FILPAmWu0coA5d9wVCGG/JCj0CdCCoTh6RXNyJ5rtDKyG45exFEkgkCIAFFBVBiGWgRUNexbJfadHfu9/LX60m5EGyY2TGyY+JaYSDucctzpaBTChpBQHkWyYeLSmfiyfGZp+Kz6uvrMcvCkfFX+Ce8XAMFH1rrZMDZwbOC4ZDgKZWQkNWaYUOYjypWhDRzfDhzhlMLEaQPJBpINJP9LkORaio7oMEMEEwEGrpFmB3l9kGwY2DCwYeCSGah5QLiPAIA4wgr5htXFbRi4zKfoCR03DzKVJZCcFglQL1kB5jW/Sje/Sv+/mOekvhbg9UzedXTLhsWgL5XZkWkNkX7tNDbODoooU230+Njxas5ad3979dwkkL84Ssw/nGD/DOu5sFxwfwM0YRiznisAAA==&quot;"/>
    <we:property name="datasetId" value="&quot;188cb073-8d47-488c-8023-4f8e8a546a8d&quot;"/>
    <we:property name="pageName" value="&quot;03ac28262db2b9a64c68&quot;"/>
    <we:property name="reportUrl" value="&quot;/links/8zHfYG-Quf?ctid=44a5e63c-bad4-4d9d-b4e7-bc918bc74294&amp;bookmarkGuid=3c831784-de7f-4f47-81d1-7869e924db41&quot;"/>
    <we:property name="reportName" value="&quot;ProductsPrice&quot;"/>
    <we:property name="reportState" value="&quot;CONNECTED&quot;"/>
    <we:property name="pageDisplayName" value="&quot;Image: Soya Plant Based Bev&quot;"/>
    <we:property name="backgroundColor" value="&quot;#FFFFFF&quot;"/>
    <we:property name="initialStateBookmark" value="&quot;H4sIAAAAAAAAA+2az2/bNhTH/xVDl17cgSIlksrNSROg6I8ESZEdhmKgSNrRKkuGLGfNAgPr1m0Y0F123AZsQzDssqEIiq7Y2qH/AfUv7VGS0cR2AmNNE28QkDgi+fT4vu+RH1FwDh0VDQexOLgr+tpZcVbT9EFfZA9artN2krpvc/PWnc72rQ/vdu6sQ3c6yKM0GTorh04usp7Od6PhSMTWA3R+cL/tiDjeEj3b6op4qNvOQGfDNBFx9ImujGEoz0Z63Hb0w0GcZsK63MlFrq3bfTCHNsztvkdgRiHzaF/vaJlXvYgIiTmmWIU4DAT1JOVgNqwMysjmmkB/N4pz8G4vw4P1h4MMIj6cKN0oB5lWJGAeVkIH1CVUaobBe34wsDZrEGMvzSIpYuis3Flvu5OYcdvZyNJ+6bfOagaW60ke5QfQ2Na5iGIbQ9u5V/pEY8jZ+3s60+VNa2miokrpoXOz/LSB6uGwEleaxKP+1Iht7aSjTOpt3X3TKKcfQ6K3shTKcCqEMryxnX1XxKOyeuD8dgSSQJ0VZbvhhmud1WvW8P4YPqqinZh1oWjm6D8/qrazl368lmnIt3JW3HF7qkyUaaK8UFMuhBZMhFR2365Mg5Nl2oJ7dSeTe7DyLq1Sg+mc3AAZw1z0BwuVSYF1HvX1NYywdx3514l7D6GV8ufC6ncqMeeEO10/O+9+ufkhbVDppN6GXNEulx7ihAkWuh4PSXD2Tq3L21H7IpHgeFpLp9fLdE9MirJ+KQt1Y5TUaCLTulGpexglvbhGXwm48qpaU44UmdWRhh8Bv6zesXXCBQqw8jFCnAuJsKv0cqRl8fpfdFqgkSmdrR6Ukm9E2eSB4LanIr96uaAPuhgShHYVZtpFVHERSOHNFLGiz2GNNaI9HLhKSq1VQDCVgjM7eop9c40ukn2pGtmkXxn36ggWeziZH8335hfzg/kJro5a5jtzXDwqPi2eFJ+1zM/w50vzwrwyxy1zVDwxz8yfMA4j35pj87d5al7ajpYb5xeIyDp/Z6qaebjVhQ082OcEITfkLmIUoRDRmerPNWovCwM2IjjolQZTu8KdhcBENlGI+bBVFEM4kD5DIVezi36e0dLIvpnAjlhY+HgR+tVDizEQXxEDzyt3BUGfBnatEqxQ6GLfRx4W1v25+qM+vEDMPhVl4HGfSU9rQREhiBJ/9ljfAPUtgdq5vbW9eR46fy2+Lh6Zp/byGfDzdfFF8dj8DjR9sSQcZb5HXKUYl5Ry4gWcs1mgzDVaGqD8G45KRJEXMBR4mAuOXHh7RTOy5xotjeyGo2dxFHHf59xHhGMZBIHiPpEN+5aJfSfH/jC/FV/Zg2jDxIaJDRPfERNJlxHmdrsKBXAgxISFoWiYeOlMfGWeWxo+L74pPrccPDKvzV/w+xIg+NhaNwfGBo4NHC8ZjlxqEQrlUhcT6iHCpCYNHN8NHOGWXEdJA8kGkg0k/0uQZErwLu9SjTnlvgtcw80J8uog2TCwYWDDwEtmoGI+Zh4CALqhK5GnaVXchoGX+RY9oePaXirTGJLTwj7qx0vAvOZb6eZb6f8X80qpbwQ4fZ31Srqlo3w4EFJviaSCyKByGunSDoooEqVVfV3yas5et//b6pRzQPqiMNYL2tex/QO1pD3ZlisAAA==&quot;"/>
    <we:property name="isFooterCollapsed" value="true"/>
    <we:property name="isFiltersActionButtonVisible" value="true"/>
    <we:property name="isVisualContainerHeaderHidden" value="false"/>
    <we:property name="reportEmbeddedTime" value="&quot;2024-06-05T10:32:51.856Z&quot;"/>
    <we:property name="creatorTenantId" value="&quot;44a5e63c-bad4-4d9d-b4e7-bc918bc74294&quot;"/>
    <we:property name="creatorUserId" value="&quot;10032002EF9B31DB&quot;"/>
    <we:property name="creatorSessionId" value="&quot;24b3f850-d539-4b72-9def-d3a2b3322939&quot;"/>
    <we:property name="artifactViewState" value="&quot;live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DCD91833-D850-41EE-B83D-3FB61B8449DE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2ACAA71A-EA8D-4F3F-95F9-165B8A8E2282&quot;"/>
    <we:property name="embedUrl" value="&quot;/reportEmbed?reportId=c5119dae-7f29-46f3-a954-a8ae787ccce4&amp;config=eyJjbHVzdGVyVXJsIjoiaHR0cHM6Ly9XQUJJLVdFU1QtRVVST1BFLUUtUFJJTUFSWS1yZWRpcmVjdC5hbmFseXNpcy53aW5kb3dzLm5ldCIsImVtYmVkRmVhdHVyZXMiOnsidXNhZ2VNZXRyaWNzVk5leHQiOnRydWV9fQ%3D%3D&amp;disableSensitivityBanner=true&quot;"/>
    <we:property name="bookmark" value="&quot;H4sIAAAAAAAAA+2bS2/bRhDHv4rASy5KsXwu6Zvj2EDQoDWcID0UOexjJLOhSIGk3LiGgKRoWhRIDwnaS1ugLdLHxUVg9BEkdeBvsPpKnV3KiC0proBKUQ4LCAJ3d3Z2/jvLH5cideDItOpnbP891gNnzblSFHd6rLzTcp22kzd1LmEhARmIJBRc+iJ2icTWol+nRV45awdOzcou1LfSasAy7QgrP7zddliWbbOuLnVYVkHb6UNZFTnL0k+gMcamuhzAsO3A3X5WlEy7vFGzGrTbPTTHsg7hHR9HZKJO9+AGiLqpJaIj/I6IEh7wkAQRjUWAZlVjYCKbaYL1nTSr0bs+5Pubd/slRnxwKnjLNFKQfkIDTzJIItePBFAPvdf7fW2zgTF2izIVLMPKxp32dus0Zq/tbJVFz/gdT26Jlpt5ndb7WNiBmqWZjqHt3DQ+yRDn7INdKMF02ihymTZKD5xr5lsHClXViDMm2aA30aJLN4pBKWAHOq8KZvghTvR2WWAazoVgwhvq0W+xbGCyh86vpygJ1WlRuho7XFq/ckkb3h7iV5O0M6POFc0M/RdH1XZ2i483SsD5ls6aO2xPpCmi4MuAQxQzBowyHonO/0tT/2yatrEvrJdiF1feG8tUf3JOrqKMqma9/lxpkmhdpz245BEvuEzCy757k5A181lY/s5NzAXhTuZPj7tnTn6cNsx0Pj4NY5kkHRYyIghhboiwgfj1Z+o4vetyj+UCNI7Oa1nvdkvostOkbL6Rhbo1yMdo8id1E6O7SvNuNkafAZw5ataUI1hpsMo/Qn5pvUPthLos9nyXR4z7sUfDKAroWzEt8+d/0dOChVJCeWXfSL6alqcXBLc9Efnq5aI+rIpZQomggsRCBFzIULBEe79QeNrDa+f0guiExHcTP0wiwSkQD1w5vSAakh2MEelD4CWuFAJAJr4XCRabLuc4OtNokRwt5EDLWBlDxxHMd6FTX6tv1HfqZ/Wohf1qSPPWdjaoWuqROh59pf5Qf6oj9Y86aamfRg9Hn6tn6lgdtdysXiBfxxP2WhlTV8ZxJpPAleAT4nLcqdGIEE6iqXTPNGq/LQDZSnGXaAwmTil3miCnsn1JaMj8SFLiJSKkhMdyepXPMnprZF/L8RSYW/hwHnSOm+YDqLcigF6U7oaggY87AjchbugFMokFB84s9RZOvR+Qeb+o79WPePSkpb5VR6P7o3tIuE9b76ayOk+7aRYeq79MJ/VCHeryb6MvR/fVU+yNVmgxejD6TP2uXqpnLS8kvczC0sLSwnLhsMTlSZgXhEIyj1DOaMJCC8tFw3L9+vbO+zOI+MAQ8bDhXUs9USeIwxMsHiL8ji6Eot0/WiRaJC4DibwDNIm5JBHnHpUx8UN717wqJD7GHeJL9RSLz+1Ns4Wehd6SoCeIjEXCScxDNwwI90hCLPRWBL0Ltn1n2/7GbeIX+rbbbgctGS0Zl0RG5nVwqYYyZq4v3YTLALgl42rIaH8JtJyznFvSba8nJJCOHzJGQw8CKb3plyos51a+A7Q7PUtAS8BlEDCm1BNx3GGg32ElNJGxJeDSHxz/atj2XL0YPZzg4tlHytMPkB9jH/2o5AQrm97U7g4tGy0bl8BGI/WVAKcHZddQsBjUVZ8J2GZ5A5t+4zQFY4dJZLkEOT42XJvBBPPKv2MGwflLeQb/0UH/EcAxYZng/gVTwhL1mjAAAA==&quot;"/>
    <we:property name="datasetId" value="&quot;188cb073-8d47-488c-8023-4f8e8a546a8d&quot;"/>
    <we:property name="pageName" value="&quot;0cfc3fc69b4b504678c4&quot;"/>
    <we:property name="reportUrl" value="&quot;/links/8zHfYG-Quf?ctid=44a5e63c-bad4-4d9d-b4e7-bc918bc74294&amp;bookmarkGuid=2b6c7655-2305-4f0b-8154-38d86cd78b91&quot;"/>
    <we:property name="reportName" value="&quot;ProductsPrice&quot;"/>
    <we:property name="reportState" value="&quot;CONNECTED&quot;"/>
    <we:property name="pageDisplayName" value="&quot;Image: Almond 1/2 Plant Based Bev&quot;"/>
    <we:property name="backgroundColor" value="&quot;#FFFFFF&quot;"/>
    <we:property name="initialStateBookmark" value="&quot;H4sIAAAAAAAAA+2aW2sbRxTHv4rYl7woZfY6u36THRuCk1jYwX0oocxN8jarXbG7cuMaQVOalkL6kNC+tIW2pJcXl2B6CUkd/A1GX6lnZtfElhQjqBT5YUCIndkzZ87/nNnfzmp1aPG46Cfk4A7pCWvFWs2y+z2S32/YVtNK676trc3bre3ND++0bq9Dd9Yv4ywtrJVDqyR5V5S7cTEgifIAnR/ca1okSdqkq1odkhSiafVFXmQpSeJPRGUMp8p8IIZNSzzoJ1lOlMudkpRCud0Hc2jD3PZ7LsxIWBnvix3ByqoXsQ5zOyyIqEd95AU4ZB6YFZWBjmyqCfR34qQE7+qQHqw/6OcQ8eGZ0g19EgvuRthzOBFRYLsBE9gB7+VBX9msQYzdLI8ZSaCzcqe87Z7F7DStjTzrab91VnOwXE/LuDyAxrYoSZyoGJrWXe0TDSFn7++JXOhBa1nK40rpoXVTf6tARVFU4rRJMuiNnVGtnWyQM7EtOm8aevohJLqdZ1CGCyHo8IZq9l2SDHT1wPmtGCSBOiVKdcOAa63Va8rw3hC+qqKdm3WmaKbovzyqprWXfbyWC8g3t1bsYXOsTAEWLveoCEJCBMGEBqzz/8rUP1+mNowVrZztwcp7Z5Xqj+fkBsgoStLrz1QmDtZl3BPXHOR415F/3bXvIrSiP3Or34XEXBLueP3UvPv64oe0QaXT+jIMeRR1iE8QQ4jYPot8Eb79Sq3L2+L7JGXgeFxLq9vNRZecFWX9nSzUjUFao8kd14207iJOu0mNPg04fVStKYuRXOnI6EfAL6V3qJxgm4SOa9OAUDd0sB8EHr4SaZm9/vNOCzRyLvLVAy35Rpyf3RDs5ljky5cL+qArJBFGDDMUMuZRxn1GIuX9UuFxD+6dkwui4yPXjlw/ChjFAjnC5pMLoiLZYY1IV3hOZHPGhOCR6wSMhHrIBY5ONZonRzM+UDKWxtA6gtludPIb+a38Xv4inzRgXCnitNFOBkVDPpEno6/ln/IveSz/lacN+fPo8egL+UKeyOOGnZRz5GudsLfKmLgz1pWMPJsLFyGbhjbCAUIUBRPlnmrUvCoA2Yhhl6gNxi4pe5IgZ7JdjrBP3IBj5ETMx4iGfHKVTzO6MrJvpnAJzCx8OAs661OzAdRZEkAvK3dFUM+FHYEdIdt3PB6FjApKDPXmTr0fgXm/yh/kT3D0rCG/k8ejh6NPgXCfNTZjXlyk3SQLT+TfepB8JY9U+/fRV6OH8jmMBiuwGD0afS7/kK/li4bjo15iYGlgaWA5d1jC8kTE8XzGiYMwJTgivoHlvGHZutXe3ppCxEeaiEcV7xrymTwFHJ5C8wjgd3wpFM3+0SDRIHERSKQdgaOQchRQ6mAeItc3T83LQuJT2CG+ls+h+dI8NBvoGegtCHoM8ZBFFIXUt30PUQdFyEBvSdC7ZNt3/tw/sE38Uj12m+2gIaMh44LISJwOLFWfh8R2uR1R7glqyLgcMppfAg3nDOcW9NjrMC5Qx/UJwb4jPM6dyT9VGM4tfQdodnqGgIaAiyBgiLHDwrBDhI8E1DDioSHgwl8c/6bZ9lK+Gj0e4+L5V8qTL5Cfwhj1quQUOqvR2OwODRsNGxfARi31jQCrJ/KupmA2KIs+YaJN0go2/cppLLQdFJGkXPD6WHNtChPU//otPQekL6aJmNG+ju0/pAyWPJIwAAA=&quot;"/>
    <we:property name="isFooterCollapsed" value="true"/>
    <we:property name="isFiltersActionButtonVisible" value="true"/>
    <we:property name="isVisualContainerHeaderHidden" value="false"/>
    <we:property name="reportEmbeddedTime" value="&quot;2024-06-05T10:33:46.961Z&quot;"/>
    <we:property name="creatorTenantId" value="&quot;44a5e63c-bad4-4d9d-b4e7-bc918bc74294&quot;"/>
    <we:property name="creatorUserId" value="&quot;10032002EF9B31DB&quot;"/>
    <we:property name="creatorSessionId" value="&quot;c9b79ec2-f28b-4182-8a4a-5f42f6d9266b&quot;"/>
    <we:property name="artifactViewState" value="&quot;live&quot;"/>
  </we:properties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F8271F6E-000E-41EE-99AF-1DCD7BA269A5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2ACAA71A-EA8D-4F3F-95F9-165B8A8E2282&quot;"/>
    <we:property name="embedUrl" value="&quot;/reportEmbed?reportId=c5119dae-7f29-46f3-a954-a8ae787ccce4&amp;config=eyJjbHVzdGVyVXJsIjoiaHR0cHM6Ly9XQUJJLVdFU1QtRVVST1BFLUUtUFJJTUFSWS1yZWRpcmVjdC5hbmFseXNpcy53aW5kb3dzLm5ldCIsImVtYmVkRmVhdHVyZXMiOnsidXNhZ2VNZXRyaWNzVk5leHQiOnRydWV9fQ%3D%3D&amp;disableSensitivityBanner=true&quot;"/>
    <we:property name="bookmark" value="&quot;H4sIAAAAAAAAA+2cW4/bRBSA/0rkl76kaC72eLxv221XqoTQqluVB9SH8cwka+rEkeMsXVaRaEtBSO1DJXjhooKgwEMpqqAslyL+weQvcWacVbtJuo0gm4ZlpCjyzJw5cy725+OJlf1AZf1eLvbeEB0drAXniuJaR5TXGjhoBt26L05ELJVOQkQo5xFBKI5gtOhVWdHtB2v7QSXKtq6uZP2ByK0i6HzrajMQeb4l2rbVEnlfN4OeLvtFV+TZu7oWhqGqHOhhM9DXe3lRCqtyuxKVtmp3QRzaYAJ+jcKKQlbZrt7Wsqp7hcSRbjGuMIuUwihOZAJi/VrAWTZTBPpbWV6BdnuY7l243ivB4v1DhzfdYKwVTeKQKKEThimTOiagvdrrWZkNsLFdlJkUOXTW6qy2K4c2k2awWRYdp3cc3BIkL3SrrNqDxiVdiSy3NjSDy04nGkLM3tzRpXaTNoquympP94OL7tsaqvv92jknkg86EyO2tV0MSqkv6dazhlt+CIHeKgtIwxETnHlDu/oVkQ9c9kD56xm4BN5Zp2w3TDizfS0Xu7oLZvXP2BlXh/BVZ++55ecya0YgjjevGewU72yUGgKvgjU8bE7ki8WaqjDVjAuhRSxSJlv/Ll+95/O1BXP1eil34BRcWsp6kzE5D270K9HpzZUvBdJV1tFnCCLhWRSdpfgyQmvus7D8HQnMMeZO5s+uu+soAGGDTHfH12NIZKRIEqUIC4wQjxRnL75kx+ldV7uiK0HxpC/r7Xap2+IwKReWcqJuDrpjRtFJv5Hzu5912/mYgY507qg+pwIpSutHkb4NILP+Dq0SqbkgIY0Fl1zGQLMI85UIy/z5X3RYoFEqXZ7bcy6fz8rDOwNuTlj+6t0F/6AromEkkExxRBmc3DROSTyVxJo++2OsUR2SBCsptVYJJUwK7qYcYd9MoUWyr1ADG/RXxr2xBfPdpczH5hPzmfnG3GuYe+bp6K75yfxsHps/zF8N89XozugDc2CemscN893oo9EN8+PoZgNEYHh0e/S++cH8aQ4aOK8WiMhx/F7o1dTNbZzYJMRKU4RwyqF4YQiliE1lf6ZQc1UYsJlBxecEJq4KPA2BQ7epghpTUKZiRBIZxSjlavqknyW0Mm5ftFXS3I4P56HfeGg+BpJXxMDj0l1DkBDGkjRuCSQwZjwlJEIegguH4BfmvnlQfzfMt45sv5nfR3cmEGgBedsB8mFNwCNU/MU8HH1oHkPTE9ET0RPxZIiY0pSTFkacJmEYC6UUjjwRF07E+1AUPjCfmy/h6OuG+dRybfQewPDmBBOfmic1Mm9ZZJpHtjp8MroLzYOG+d5J2SLRwfJ4fvqq0jPUM3QZDEVpSnmUcI1CHiGeUhT6qnKpj9YbO4UsZpEUQAsUfQgiHn8efx5/J4G/qBUxRTRSnAmUEIAf9TuLq7mz+NwYVJ83YOyW+dU8AkQeHHnghnHPS89Lz8uT4KVuhbzFU04JEkTwiGnsknus/1lHtPX0T3MRbhHECSU8lYpgkarEs3eFNjQ9RT1FPUVPgqIskfbtMBVzmiRMh5C50JNvmRuXoKjSWfdl5egRXPr9SY9Kj8oloxLpkIeacBVJRFFo0eZR+d9/QG9GK0HMOAopVnAfloxxGiacx9PomCm0Muj4J8SUiKEwiVESEi44wpgyNOX2TKGVcdsT80XEpCkmWiRprDCCFCKskPDEXOqv4ospKv2G52pdXr7+/B/SVCFGKInjVHJIoRRKKr9JecppGiHUyVeAp7469dXpaeNpjKhGOCKMaZnqCGrUxL9vtLI8nXgPyW+BrigyfQl6ipFJYyJaTJJQS5ogEsskkh6ZpwCZvs70daaH5klA07n6zIGgo8u2w2MxqPo9IfWW6NYU6tVKM+3kIImiq7QaHzvgzYCF+1+WwC0C8cvSXL9kgv23lsCZ5Yz7G1j5VyY/RgAA&quot;"/>
    <we:property name="datasetId" value="&quot;188cb073-8d47-488c-8023-4f8e8a546a8d&quot;"/>
    <we:property name="pageName" value="&quot;ac15ef68d165dd1079c9&quot;"/>
    <we:property name="reportUrl" value="&quot;/links/8zHfYG-Quf?ctid=44a5e63c-bad4-4d9d-b4e7-bc918bc74294&amp;bookmarkGuid=1c0152a6-fda3-4364-a858-2f7a972e253a&quot;"/>
    <we:property name="reportName" value="&quot;ProductsPrice&quot;"/>
    <we:property name="reportState" value="&quot;CONNECTED&quot;"/>
    <we:property name="pageDisplayName" value="&quot;Image: Almond 2/2 Plant Based Bev&quot;"/>
    <we:property name="backgroundColor" value="&quot;#FFFFFF&quot;"/>
    <we:property name="initialStateBookmark" value="&quot;H4sIAAAAAAAAA+2cW4/bRBTHv0rkl76kaC72eLxv2+2uVJW2q25VHlCFxjOTrKljR46zsKwi0ZaCkNqHSvDCRQVBgYdSVEFZLkV8g8lX4nicVbtJukSQTcMy0iryzByfOf859s/Hk2j3PJX0uqnYvSg62lvxzuT59Y4orjew1/SyUd+lS+cvrF4+/8bF1Qvr0J13yyTPet7KnleKoq3Lq0mvL9LKA3S+fq3piTTdFO2q1RJpTze9ri56eSbS5B1dG8NQWfT1oOnpt7tpXojK5VYpSl253QFzaMPc+BUKMwpZJjt6S8uy7hUSB7rFuMIsUAqjMJIRmPVqAxvZVBPobyVpCd6rw3h3/e1uARHvHSjdsIOhVjQKfaKEjhimTOqQgPdyt1vZrEGM7bxIpEihs3ZXebt6EDNpehtF3rF+R6tagOV6ViblLjQu61IkaRVD07tifaIBrNlr27rQ9qS1PFNJrXTPO2c/q0B1r1eLsyZpvzM2UrW28n4h9WXdetaw0w9goTeLHNJwKAQb3qCa/apI+zZ74PzVBCSBukpU1Q0nnNq6noodnUFYvVPVGdcG8FFn77npZwprykIcHV7T287fWis0LLzyVvCgOZYvFmqq/FgzLoQWoYiZbP27fHWfz9cmnKtXC7kNl+DCUtYdX5OzIKNXik53pnwpsC6Tjj5FEPFPo+A0xVcQWrF/c8vfoYU5Itzx/FXz7lgKwLJBprPR/egTGSgSBTHCAiPEA8XZi2/ZUXpX1Y7IJDge17Labhe6LQ6Ssr6QC3Wjn40YRcd1I6u7l2TtdMRASzp7VF9TnhRFpSOP3wSQVXoHlROpuSA+DQWXXIZAswDzpViW2fM/72WBRqF0cWbXSj6bFAdPBtwci/zlywV90BVQPxBIxjigDC5uGsYknEhiTZ+9Edao9kmElZRaq4gSJgW3pxxi31SjebIvV/1q0V8a90YRzPaUMh+Zj82n5mtzr2HumafDu+ZH85N5bH43fzbMl8M7w/fNvnlqHjfMt8MPhzfMD8ObDTCB4eHt4Xvme/OH2W/gtJwjIkfr90JVEw+3UWIjHytNEcIxh+KFIRQjNpH9qUbNZWHARgIVnzUYuyvwJAQOZFOFwkBQpkJEIhmEKOZq8qKfZrQ0ss9VVdLMwgez0G80NBsDyUti4FHpriFICGNRHLYEEhgzHhMSIAfBuUPwc3PfPKg/G+YbS7ZfzW/DO2MIrAB52wLyYU3AQ1T82TwcfmAeQ9MR0RHREfF4iBjTmJMWRpxGvh8KpRQOHBHnTsT7UBQ+MJ+ZL+Doq4b5pOLa8F2A4c0xJj41T2pk3qqQaR5V1eGT4V1o7jfMd9aqKhItLI/mp6sqHUMdQxfBUBTHlAcR18jnAeIxRb6rKhf6ar22nct8GkkBtEDRh2Di8Ofw5/B3HPgLWgFTRCPFmUARAfhRt7O4nDuLz41B9XkDxm6ZX8wjQOT+oRduGHe8dLx0vDwOXuqWz1s85pQgQQQPmMY2uUfqTzqirSe/mgtwiyBOKOGxVASLWEWOvUu0oeko6ijqKHocFGWRDCMRqpDTKGLah8z5jnyL3LgER6VOsr8rRw/h0u1POlQ6VC4YlUj73NeEq0AiivwKbQ6V//0X9GawFMQMA59iBc9hyRinfsR5OImOqUZLg45/QkyJGPKjEEU+4YIjjClDE7KnGi2NbEfMFxGTxphoEcWhwghSiLBCwhFzod+Kz6eodBuey3V7ufrzf0hThRihJAxjySGFUiip3CblCadpgFAnXQKeuurUVacnjachohrhgDCmZawDqFEj93ujpeXp2O+Q3BbokiLTlaAnGJk0JKLFJPG1pBEioYwC6ZB5ApDp6kxXZzpoHgc0rdRnAryOLtoWj3m/7HWF1JsiqynUrZ0m2tpBEkWmtBodW+BNgUX1z1c8OwcsXxKnekb7UWx/AfrmJX83RgAA&quot;"/>
    <we:property name="isFooterCollapsed" value="true"/>
    <we:property name="isFiltersActionButtonVisible" value="true"/>
    <we:property name="isVisualContainerHeaderHidden" value="false"/>
    <we:property name="reportEmbeddedTime" value="&quot;2024-06-05T10:34:23.934Z&quot;"/>
    <we:property name="creatorTenantId" value="&quot;44a5e63c-bad4-4d9d-b4e7-bc918bc74294&quot;"/>
    <we:property name="creatorUserId" value="&quot;10032002EF9B31DB&quot;"/>
    <we:property name="creatorSessionId" value="&quot;aaad9688-b1bc-411e-8a9c-89d0626491b8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</Words>
  <Application>Microsoft Office PowerPoint</Application>
  <PresentationFormat>Widescreen</PresentationFormat>
  <Paragraphs>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Charizanou Eva</dc:creator>
  <cp:lastModifiedBy>Charizanou Eva</cp:lastModifiedBy>
  <cp:revision>1</cp:revision>
  <dcterms:created xsi:type="dcterms:W3CDTF">2024-06-05T10:21:06Z</dcterms:created>
  <dcterms:modified xsi:type="dcterms:W3CDTF">2024-06-12T10:52:07Z</dcterms:modified>
</cp:coreProperties>
</file>