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notesSlides/notesSlide2.xml" ContentType="application/vnd.openxmlformats-officedocument.presentationml.notesSlide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79" r:id="rId3"/>
    <p:sldId id="272" r:id="rId4"/>
    <p:sldId id="271" r:id="rId5"/>
    <p:sldId id="273" r:id="rId6"/>
    <p:sldId id="280" r:id="rId7"/>
    <p:sldId id="281" r:id="rId8"/>
    <p:sldId id="276" r:id="rId9"/>
    <p:sldId id="277" r:id="rId10"/>
    <p:sldId id="278" r:id="rId11"/>
    <p:sldId id="269" r:id="rId12"/>
    <p:sldId id="282" r:id="rId13"/>
    <p:sldId id="283" r:id="rId14"/>
    <p:sldId id="284" r:id="rId15"/>
    <p:sldId id="285" r:id="rId16"/>
    <p:sldId id="286" r:id="rId17"/>
    <p:sldId id="287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D363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610E1-910A-4A1F-9154-DFE1FF185DE9}" v="407" dt="2024-06-12T11:27:21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izanou Eva" userId="e60766d2-086b-4f9c-a592-ce65fc972573" providerId="ADAL" clId="{0E6610E1-910A-4A1F-9154-DFE1FF185DE9}"/>
    <pc:docChg chg="undo redo custSel addSld delSld modSld sldOrd">
      <pc:chgData name="Charizanou Eva" userId="e60766d2-086b-4f9c-a592-ce65fc972573" providerId="ADAL" clId="{0E6610E1-910A-4A1F-9154-DFE1FF185DE9}" dt="2024-05-29T08:38:40.328" v="2586"/>
      <pc:docMkLst>
        <pc:docMk/>
      </pc:docMkLst>
      <pc:sldChg chg="modSp mod">
        <pc:chgData name="Charizanou Eva" userId="e60766d2-086b-4f9c-a592-ce65fc972573" providerId="ADAL" clId="{0E6610E1-910A-4A1F-9154-DFE1FF185DE9}" dt="2024-05-27T07:28:06.347" v="876" actId="14100"/>
        <pc:sldMkLst>
          <pc:docMk/>
          <pc:sldMk cId="2307599370" sldId="265"/>
        </pc:sldMkLst>
        <pc:spChg chg="mod">
          <ac:chgData name="Charizanou Eva" userId="e60766d2-086b-4f9c-a592-ce65fc972573" providerId="ADAL" clId="{0E6610E1-910A-4A1F-9154-DFE1FF185DE9}" dt="2024-05-27T07:28:06.347" v="876" actId="14100"/>
          <ac:spMkLst>
            <pc:docMk/>
            <pc:sldMk cId="2307599370" sldId="265"/>
            <ac:spMk id="4" creationId="{940A8E63-13BE-A951-3EBB-D3EF6E06726D}"/>
          </ac:spMkLst>
        </pc:spChg>
      </pc:sldChg>
      <pc:sldChg chg="del">
        <pc:chgData name="Charizanou Eva" userId="e60766d2-086b-4f9c-a592-ce65fc972573" providerId="ADAL" clId="{0E6610E1-910A-4A1F-9154-DFE1FF185DE9}" dt="2024-04-30T08:48:06.444" v="675" actId="2696"/>
        <pc:sldMkLst>
          <pc:docMk/>
          <pc:sldMk cId="1046555365" sldId="269"/>
        </pc:sldMkLst>
      </pc:sldChg>
      <pc:sldChg chg="modSp add mod">
        <pc:chgData name="Charizanou Eva" userId="e60766d2-086b-4f9c-a592-ce65fc972573" providerId="ADAL" clId="{0E6610E1-910A-4A1F-9154-DFE1FF185DE9}" dt="2024-05-27T13:41:04.131" v="2584" actId="20577"/>
        <pc:sldMkLst>
          <pc:docMk/>
          <pc:sldMk cId="2464650763" sldId="269"/>
        </pc:sldMkLst>
        <pc:spChg chg="mod">
          <ac:chgData name="Charizanou Eva" userId="e60766d2-086b-4f9c-a592-ce65fc972573" providerId="ADAL" clId="{0E6610E1-910A-4A1F-9154-DFE1FF185DE9}" dt="2024-05-27T13:31:52.017" v="2380" actId="20577"/>
          <ac:spMkLst>
            <pc:docMk/>
            <pc:sldMk cId="2464650763" sldId="269"/>
            <ac:spMk id="2" creationId="{BBCC49B4-0215-E422-0E03-BE7ED44DE8D7}"/>
          </ac:spMkLst>
        </pc:spChg>
        <pc:spChg chg="mod">
          <ac:chgData name="Charizanou Eva" userId="e60766d2-086b-4f9c-a592-ce65fc972573" providerId="ADAL" clId="{0E6610E1-910A-4A1F-9154-DFE1FF185DE9}" dt="2024-05-27T13:41:04.131" v="2584" actId="20577"/>
          <ac:spMkLst>
            <pc:docMk/>
            <pc:sldMk cId="2464650763" sldId="269"/>
            <ac:spMk id="3" creationId="{97A8BE51-4609-77E0-4B82-4C322213FC1C}"/>
          </ac:spMkLst>
        </pc:spChg>
      </pc:sldChg>
      <pc:sldChg chg="add del">
        <pc:chgData name="Charizanou Eva" userId="e60766d2-086b-4f9c-a592-ce65fc972573" providerId="ADAL" clId="{0E6610E1-910A-4A1F-9154-DFE1FF185DE9}" dt="2024-05-01T09:38:32.473" v="837" actId="47"/>
        <pc:sldMkLst>
          <pc:docMk/>
          <pc:sldMk cId="3635746676" sldId="269"/>
        </pc:sldMkLst>
      </pc:sldChg>
      <pc:sldChg chg="add del">
        <pc:chgData name="Charizanou Eva" userId="e60766d2-086b-4f9c-a592-ce65fc972573" providerId="ADAL" clId="{0E6610E1-910A-4A1F-9154-DFE1FF185DE9}" dt="2024-05-01T09:38:33.140" v="838" actId="47"/>
        <pc:sldMkLst>
          <pc:docMk/>
          <pc:sldMk cId="748027982" sldId="270"/>
        </pc:sldMkLst>
      </pc:sldChg>
      <pc:sldChg chg="del">
        <pc:chgData name="Charizanou Eva" userId="e60766d2-086b-4f9c-a592-ce65fc972573" providerId="ADAL" clId="{0E6610E1-910A-4A1F-9154-DFE1FF185DE9}" dt="2024-04-30T08:48:06.444" v="675" actId="2696"/>
        <pc:sldMkLst>
          <pc:docMk/>
          <pc:sldMk cId="2231874242" sldId="270"/>
        </pc:sldMkLst>
      </pc:sldChg>
      <pc:sldChg chg="addSp delSp modSp mod chgLayout">
        <pc:chgData name="Charizanou Eva" userId="e60766d2-086b-4f9c-a592-ce65fc972573" providerId="ADAL" clId="{0E6610E1-910A-4A1F-9154-DFE1FF185DE9}" dt="2024-05-27T12:32:19.780" v="2002" actId="6264"/>
        <pc:sldMkLst>
          <pc:docMk/>
          <pc:sldMk cId="139329848" sldId="271"/>
        </pc:sldMkLst>
        <pc:spChg chg="mod ord">
          <ac:chgData name="Charizanou Eva" userId="e60766d2-086b-4f9c-a592-ce65fc972573" providerId="ADAL" clId="{0E6610E1-910A-4A1F-9154-DFE1FF185DE9}" dt="2024-05-27T12:32:19.780" v="2002" actId="6264"/>
          <ac:spMkLst>
            <pc:docMk/>
            <pc:sldMk cId="139329848" sldId="271"/>
            <ac:spMk id="2" creationId="{166005B2-36B5-90CC-CDC0-6459D52744CC}"/>
          </ac:spMkLst>
        </pc:spChg>
        <pc:spChg chg="add del mod">
          <ac:chgData name="Charizanou Eva" userId="e60766d2-086b-4f9c-a592-ce65fc972573" providerId="ADAL" clId="{0E6610E1-910A-4A1F-9154-DFE1FF185DE9}" dt="2024-05-27T12:32:19.780" v="2002" actId="6264"/>
          <ac:spMkLst>
            <pc:docMk/>
            <pc:sldMk cId="139329848" sldId="271"/>
            <ac:spMk id="4" creationId="{7A6576B4-2204-4125-9C3B-9E7FE15799CD}"/>
          </ac:spMkLst>
        </pc:spChg>
        <pc:graphicFrameChg chg="mod">
          <ac:chgData name="Charizanou Eva" userId="e60766d2-086b-4f9c-a592-ce65fc972573" providerId="ADAL" clId="{0E6610E1-910A-4A1F-9154-DFE1FF185DE9}" dt="2024-05-27T12:12:57.472" v="1947" actId="14100"/>
          <ac:graphicFrameMkLst>
            <pc:docMk/>
            <pc:sldMk cId="139329848" sldId="271"/>
            <ac:graphicFrameMk id="3" creationId="{1E2A7BE8-8023-7DBB-033E-0C0F31057899}"/>
          </ac:graphicFrameMkLst>
        </pc:graphicFrameChg>
      </pc:sldChg>
      <pc:sldChg chg="addSp delSp modSp mod ord">
        <pc:chgData name="Charizanou Eva" userId="e60766d2-086b-4f9c-a592-ce65fc972573" providerId="ADAL" clId="{0E6610E1-910A-4A1F-9154-DFE1FF185DE9}" dt="2024-05-29T08:38:40.328" v="2586"/>
        <pc:sldMkLst>
          <pc:docMk/>
          <pc:sldMk cId="4276900568" sldId="272"/>
        </pc:sldMkLst>
        <pc:spChg chg="mod">
          <ac:chgData name="Charizanou Eva" userId="e60766d2-086b-4f9c-a592-ce65fc972573" providerId="ADAL" clId="{0E6610E1-910A-4A1F-9154-DFE1FF185DE9}" dt="2024-05-27T09:12:40.178" v="880"/>
          <ac:spMkLst>
            <pc:docMk/>
            <pc:sldMk cId="4276900568" sldId="272"/>
            <ac:spMk id="2" creationId="{1FE39F5C-FCF2-28F4-734E-4FB4037C007C}"/>
          </ac:spMkLst>
        </pc:spChg>
        <pc:spChg chg="add del mod">
          <ac:chgData name="Charizanou Eva" userId="e60766d2-086b-4f9c-a592-ce65fc972573" providerId="ADAL" clId="{0E6610E1-910A-4A1F-9154-DFE1FF185DE9}" dt="2024-05-27T09:12:44.664" v="881" actId="478"/>
          <ac:spMkLst>
            <pc:docMk/>
            <pc:sldMk cId="4276900568" sldId="272"/>
            <ac:spMk id="3" creationId="{385F3071-5239-0AAE-4F8B-D839356A8702}"/>
          </ac:spMkLst>
        </pc:spChg>
        <pc:spChg chg="add mod">
          <ac:chgData name="Charizanou Eva" userId="e60766d2-086b-4f9c-a592-ce65fc972573" providerId="ADAL" clId="{0E6610E1-910A-4A1F-9154-DFE1FF185DE9}" dt="2024-05-27T09:35:41.222" v="1365" actId="14100"/>
          <ac:spMkLst>
            <pc:docMk/>
            <pc:sldMk cId="4276900568" sldId="272"/>
            <ac:spMk id="4" creationId="{2945CB46-9613-18A3-E23B-07C4ED6D756B}"/>
          </ac:spMkLst>
        </pc:spChg>
        <pc:spChg chg="add mod">
          <ac:chgData name="Charizanou Eva" userId="e60766d2-086b-4f9c-a592-ce65fc972573" providerId="ADAL" clId="{0E6610E1-910A-4A1F-9154-DFE1FF185DE9}" dt="2024-05-27T12:07:41.948" v="1879" actId="1076"/>
          <ac:spMkLst>
            <pc:docMk/>
            <pc:sldMk cId="4276900568" sldId="272"/>
            <ac:spMk id="5" creationId="{88D9B534-DEE2-BDD4-560F-61A577855409}"/>
          </ac:spMkLst>
        </pc:spChg>
        <pc:spChg chg="add mod">
          <ac:chgData name="Charizanou Eva" userId="e60766d2-086b-4f9c-a592-ce65fc972573" providerId="ADAL" clId="{0E6610E1-910A-4A1F-9154-DFE1FF185DE9}" dt="2024-04-29T09:00:32.355" v="18"/>
          <ac:spMkLst>
            <pc:docMk/>
            <pc:sldMk cId="4276900568" sldId="272"/>
            <ac:spMk id="5" creationId="{CA98F5B6-FF3B-C085-F67A-7DEA2D2AF00A}"/>
          </ac:spMkLst>
        </pc:spChg>
        <pc:spChg chg="add mod">
          <ac:chgData name="Charizanou Eva" userId="e60766d2-086b-4f9c-a592-ce65fc972573" providerId="ADAL" clId="{0E6610E1-910A-4A1F-9154-DFE1FF185DE9}" dt="2024-04-29T09:06:24.515" v="115" actId="1076"/>
          <ac:spMkLst>
            <pc:docMk/>
            <pc:sldMk cId="4276900568" sldId="272"/>
            <ac:spMk id="8" creationId="{10AF56C1-35B0-98F2-ABF6-2C955743B706}"/>
          </ac:spMkLst>
        </pc:spChg>
        <pc:spChg chg="add mod">
          <ac:chgData name="Charizanou Eva" userId="e60766d2-086b-4f9c-a592-ce65fc972573" providerId="ADAL" clId="{0E6610E1-910A-4A1F-9154-DFE1FF185DE9}" dt="2024-05-27T09:36:39.007" v="1427" actId="1036"/>
          <ac:spMkLst>
            <pc:docMk/>
            <pc:sldMk cId="4276900568" sldId="272"/>
            <ac:spMk id="10" creationId="{044FFA03-8528-6B98-1576-BFEC8BA7FD80}"/>
          </ac:spMkLst>
        </pc:spChg>
        <pc:spChg chg="add mod">
          <ac:chgData name="Charizanou Eva" userId="e60766d2-086b-4f9c-a592-ce65fc972573" providerId="ADAL" clId="{0E6610E1-910A-4A1F-9154-DFE1FF185DE9}" dt="2024-05-27T09:36:39.007" v="1427" actId="1036"/>
          <ac:spMkLst>
            <pc:docMk/>
            <pc:sldMk cId="4276900568" sldId="272"/>
            <ac:spMk id="11" creationId="{AF7DEA94-5CC6-FE5B-99C9-E61B1BC64314}"/>
          </ac:spMkLst>
        </pc:spChg>
        <pc:spChg chg="add del">
          <ac:chgData name="Charizanou Eva" userId="e60766d2-086b-4f9c-a592-ce65fc972573" providerId="ADAL" clId="{0E6610E1-910A-4A1F-9154-DFE1FF185DE9}" dt="2024-04-29T09:34:07.670" v="281" actId="478"/>
          <ac:spMkLst>
            <pc:docMk/>
            <pc:sldMk cId="4276900568" sldId="272"/>
            <ac:spMk id="12" creationId="{B27A316D-B4C1-2ED3-77F2-ECA21684ADAE}"/>
          </ac:spMkLst>
        </pc:spChg>
        <pc:spChg chg="add mod">
          <ac:chgData name="Charizanou Eva" userId="e60766d2-086b-4f9c-a592-ce65fc972573" providerId="ADAL" clId="{0E6610E1-910A-4A1F-9154-DFE1FF185DE9}" dt="2024-04-29T09:31:07.036" v="253" actId="123"/>
          <ac:spMkLst>
            <pc:docMk/>
            <pc:sldMk cId="4276900568" sldId="272"/>
            <ac:spMk id="15" creationId="{18396833-5CE5-5859-AED3-9F35B41FFE70}"/>
          </ac:spMkLst>
        </pc:spChg>
        <pc:spChg chg="add del mod">
          <ac:chgData name="Charizanou Eva" userId="e60766d2-086b-4f9c-a592-ce65fc972573" providerId="ADAL" clId="{0E6610E1-910A-4A1F-9154-DFE1FF185DE9}" dt="2024-04-29T09:42:46.911" v="346" actId="478"/>
          <ac:spMkLst>
            <pc:docMk/>
            <pc:sldMk cId="4276900568" sldId="272"/>
            <ac:spMk id="21" creationId="{3CD59731-145E-CDFC-B945-2C1D7D67448D}"/>
          </ac:spMkLst>
        </pc:spChg>
        <pc:spChg chg="add mod">
          <ac:chgData name="Charizanou Eva" userId="e60766d2-086b-4f9c-a592-ce65fc972573" providerId="ADAL" clId="{0E6610E1-910A-4A1F-9154-DFE1FF185DE9}" dt="2024-05-27T09:35:28.623" v="1363" actId="164"/>
          <ac:spMkLst>
            <pc:docMk/>
            <pc:sldMk cId="4276900568" sldId="272"/>
            <ac:spMk id="23" creationId="{C9B928F4-942C-6C5F-B9E2-C0AFD004D26D}"/>
          </ac:spMkLst>
        </pc:spChg>
        <pc:spChg chg="del mod">
          <ac:chgData name="Charizanou Eva" userId="e60766d2-086b-4f9c-a592-ce65fc972573" providerId="ADAL" clId="{0E6610E1-910A-4A1F-9154-DFE1FF185DE9}" dt="2024-04-29T09:37:00.814" v="313" actId="478"/>
          <ac:spMkLst>
            <pc:docMk/>
            <pc:sldMk cId="4276900568" sldId="272"/>
            <ac:spMk id="24" creationId="{9740D789-D2BA-D495-BD28-5F5184B22726}"/>
          </ac:spMkLst>
        </pc:spChg>
        <pc:spChg chg="mod">
          <ac:chgData name="Charizanou Eva" userId="e60766d2-086b-4f9c-a592-ce65fc972573" providerId="ADAL" clId="{0E6610E1-910A-4A1F-9154-DFE1FF185DE9}" dt="2024-04-29T09:43:24.139" v="357" actId="1076"/>
          <ac:spMkLst>
            <pc:docMk/>
            <pc:sldMk cId="4276900568" sldId="272"/>
            <ac:spMk id="25" creationId="{5842B299-B6B4-65D3-BA15-7D03CD135097}"/>
          </ac:spMkLst>
        </pc:spChg>
        <pc:spChg chg="add del mod">
          <ac:chgData name="Charizanou Eva" userId="e60766d2-086b-4f9c-a592-ce65fc972573" providerId="ADAL" clId="{0E6610E1-910A-4A1F-9154-DFE1FF185DE9}" dt="2024-05-27T12:07:22.930" v="1876" actId="164"/>
          <ac:spMkLst>
            <pc:docMk/>
            <pc:sldMk cId="4276900568" sldId="272"/>
            <ac:spMk id="32" creationId="{606FFC52-BE42-0F21-86AC-194143747DE2}"/>
          </ac:spMkLst>
        </pc:spChg>
        <pc:grpChg chg="add mod">
          <ac:chgData name="Charizanou Eva" userId="e60766d2-086b-4f9c-a592-ce65fc972573" providerId="ADAL" clId="{0E6610E1-910A-4A1F-9154-DFE1FF185DE9}" dt="2024-04-29T09:05:42.792" v="106" actId="164"/>
          <ac:grpSpMkLst>
            <pc:docMk/>
            <pc:sldMk cId="4276900568" sldId="272"/>
            <ac:grpSpMk id="9" creationId="{FA2EDC09-4649-2CED-851C-288A7E45912C}"/>
          </ac:grpSpMkLst>
        </pc:grpChg>
        <pc:grpChg chg="add mod">
          <ac:chgData name="Charizanou Eva" userId="e60766d2-086b-4f9c-a592-ce65fc972573" providerId="ADAL" clId="{0E6610E1-910A-4A1F-9154-DFE1FF185DE9}" dt="2024-04-29T09:19:25.683" v="187" actId="164"/>
          <ac:grpSpMkLst>
            <pc:docMk/>
            <pc:sldMk cId="4276900568" sldId="272"/>
            <ac:grpSpMk id="16" creationId="{16D66122-FA51-ABB6-91A4-E6491172D7B7}"/>
          </ac:grpSpMkLst>
        </pc:grpChg>
        <pc:grpChg chg="add mod">
          <ac:chgData name="Charizanou Eva" userId="e60766d2-086b-4f9c-a592-ce65fc972573" providerId="ADAL" clId="{0E6610E1-910A-4A1F-9154-DFE1FF185DE9}" dt="2024-04-29T09:37:45.716" v="320" actId="164"/>
          <ac:grpSpMkLst>
            <pc:docMk/>
            <pc:sldMk cId="4276900568" sldId="272"/>
            <ac:grpSpMk id="22" creationId="{76EFE47B-5227-AB29-E614-70194AFF6218}"/>
          </ac:grpSpMkLst>
        </pc:grpChg>
        <pc:grpChg chg="add del mod">
          <ac:chgData name="Charizanou Eva" userId="e60766d2-086b-4f9c-a592-ce65fc972573" providerId="ADAL" clId="{0E6610E1-910A-4A1F-9154-DFE1FF185DE9}" dt="2024-05-27T09:31:22.957" v="1163" actId="21"/>
          <ac:grpSpMkLst>
            <pc:docMk/>
            <pc:sldMk cId="4276900568" sldId="272"/>
            <ac:grpSpMk id="26" creationId="{5A5FD17F-3EC2-0968-4540-0241F5DEE1CC}"/>
          </ac:grpSpMkLst>
        </pc:grpChg>
        <pc:grpChg chg="add mod">
          <ac:chgData name="Charizanou Eva" userId="e60766d2-086b-4f9c-a592-ce65fc972573" providerId="ADAL" clId="{0E6610E1-910A-4A1F-9154-DFE1FF185DE9}" dt="2024-05-27T12:07:34.319" v="1878" actId="1076"/>
          <ac:grpSpMkLst>
            <pc:docMk/>
            <pc:sldMk cId="4276900568" sldId="272"/>
            <ac:grpSpMk id="31" creationId="{EBFFEE7B-47C3-6D58-EE1F-068448DADE92}"/>
          </ac:grpSpMkLst>
        </pc:grpChg>
        <pc:grpChg chg="add mod">
          <ac:chgData name="Charizanou Eva" userId="e60766d2-086b-4f9c-a592-ce65fc972573" providerId="ADAL" clId="{0E6610E1-910A-4A1F-9154-DFE1FF185DE9}" dt="2024-05-27T12:08:06.541" v="1886" actId="1076"/>
          <ac:grpSpMkLst>
            <pc:docMk/>
            <pc:sldMk cId="4276900568" sldId="272"/>
            <ac:grpSpMk id="44" creationId="{D2C0A131-7537-ECBB-31A4-64FC2C949EA7}"/>
          </ac:grpSpMkLst>
        </pc:grpChg>
        <pc:graphicFrameChg chg="add del modGraphic">
          <ac:chgData name="Charizanou Eva" userId="e60766d2-086b-4f9c-a592-ce65fc972573" providerId="ADAL" clId="{0E6610E1-910A-4A1F-9154-DFE1FF185DE9}" dt="2024-05-27T09:24:39.859" v="1082" actId="478"/>
          <ac:graphicFrameMkLst>
            <pc:docMk/>
            <pc:sldMk cId="4276900568" sldId="272"/>
            <ac:graphicFrameMk id="12" creationId="{C311483A-7F59-242F-B5E0-886E21B425B4}"/>
          </ac:graphicFrameMkLst>
        </pc:graphicFrameChg>
        <pc:picChg chg="add mod modCrop">
          <ac:chgData name="Charizanou Eva" userId="e60766d2-086b-4f9c-a592-ce65fc972573" providerId="ADAL" clId="{0E6610E1-910A-4A1F-9154-DFE1FF185DE9}" dt="2024-04-29T09:43:32.284" v="358" actId="1076"/>
          <ac:picMkLst>
            <pc:docMk/>
            <pc:sldMk cId="4276900568" sldId="272"/>
            <ac:picMk id="6" creationId="{12153D56-BF32-27DA-6F2C-2CC0C3EB2BAB}"/>
          </ac:picMkLst>
        </pc:picChg>
        <pc:picChg chg="add mod modCrop">
          <ac:chgData name="Charizanou Eva" userId="e60766d2-086b-4f9c-a592-ce65fc972573" providerId="ADAL" clId="{0E6610E1-910A-4A1F-9154-DFE1FF185DE9}" dt="2024-04-29T09:05:49.085" v="107" actId="732"/>
          <ac:picMkLst>
            <pc:docMk/>
            <pc:sldMk cId="4276900568" sldId="272"/>
            <ac:picMk id="7" creationId="{27D84BC6-B4A0-AF9F-004F-1EE9A10DB49C}"/>
          </ac:picMkLst>
        </pc:picChg>
        <pc:picChg chg="add mod">
          <ac:chgData name="Charizanou Eva" userId="e60766d2-086b-4f9c-a592-ce65fc972573" providerId="ADAL" clId="{0E6610E1-910A-4A1F-9154-DFE1FF185DE9}" dt="2024-05-27T09:36:49.728" v="1429" actId="1076"/>
          <ac:picMkLst>
            <pc:docMk/>
            <pc:sldMk cId="4276900568" sldId="272"/>
            <ac:picMk id="17" creationId="{645BDAA0-EE3E-1003-50E1-79E575FAA4C1}"/>
          </ac:picMkLst>
        </pc:picChg>
        <pc:picChg chg="add del mod">
          <ac:chgData name="Charizanou Eva" userId="e60766d2-086b-4f9c-a592-ce65fc972573" providerId="ADAL" clId="{0E6610E1-910A-4A1F-9154-DFE1FF185DE9}" dt="2024-04-29T09:35:15.146" v="285" actId="27803"/>
          <ac:picMkLst>
            <pc:docMk/>
            <pc:sldMk cId="4276900568" sldId="272"/>
            <ac:picMk id="17" creationId="{9740D789-D2BA-D495-BD28-5F5184B22726}"/>
          </ac:picMkLst>
        </pc:picChg>
        <pc:picChg chg="add mod">
          <ac:chgData name="Charizanou Eva" userId="e60766d2-086b-4f9c-a592-ce65fc972573" providerId="ADAL" clId="{0E6610E1-910A-4A1F-9154-DFE1FF185DE9}" dt="2024-04-29T09:19:41.860" v="192" actId="14100"/>
          <ac:picMkLst>
            <pc:docMk/>
            <pc:sldMk cId="4276900568" sldId="272"/>
            <ac:picMk id="18" creationId="{31BEB4C8-4EC8-A3C4-1B64-271889F54E0E}"/>
          </ac:picMkLst>
        </pc:picChg>
        <pc:picChg chg="add mod">
          <ac:chgData name="Charizanou Eva" userId="e60766d2-086b-4f9c-a592-ce65fc972573" providerId="ADAL" clId="{0E6610E1-910A-4A1F-9154-DFE1FF185DE9}" dt="2024-05-27T09:35:28.623" v="1363" actId="164"/>
          <ac:picMkLst>
            <pc:docMk/>
            <pc:sldMk cId="4276900568" sldId="272"/>
            <ac:picMk id="21" creationId="{DCD4B28C-D839-EC08-0C2E-EDDF89B01DDF}"/>
          </ac:picMkLst>
        </pc:picChg>
        <pc:picChg chg="add del mod">
          <ac:chgData name="Charizanou Eva" userId="e60766d2-086b-4f9c-a592-ce65fc972573" providerId="ADAL" clId="{0E6610E1-910A-4A1F-9154-DFE1FF185DE9}" dt="2024-04-29T09:35:15.146" v="285" actId="27803"/>
          <ac:picMkLst>
            <pc:docMk/>
            <pc:sldMk cId="4276900568" sldId="272"/>
            <ac:picMk id="23" creationId="{5842B299-B6B4-65D3-BA15-7D03CD135097}"/>
          </ac:picMkLst>
        </pc:picChg>
        <pc:picChg chg="add mod modCrop">
          <ac:chgData name="Charizanou Eva" userId="e60766d2-086b-4f9c-a592-ce65fc972573" providerId="ADAL" clId="{0E6610E1-910A-4A1F-9154-DFE1FF185DE9}" dt="2024-05-27T09:47:21.682" v="1478" actId="732"/>
          <ac:picMkLst>
            <pc:docMk/>
            <pc:sldMk cId="4276900568" sldId="272"/>
            <ac:picMk id="24" creationId="{9345F8DA-A618-9751-A622-3A2F6A1986A6}"/>
          </ac:picMkLst>
        </pc:picChg>
        <pc:picChg chg="add mod">
          <ac:chgData name="Charizanou Eva" userId="e60766d2-086b-4f9c-a592-ce65fc972573" providerId="ADAL" clId="{0E6610E1-910A-4A1F-9154-DFE1FF185DE9}" dt="2024-05-27T09:44:21.157" v="1447"/>
          <ac:picMkLst>
            <pc:docMk/>
            <pc:sldMk cId="4276900568" sldId="272"/>
            <ac:picMk id="34" creationId="{A7A18354-A2A6-D69D-43F0-EAFF003F4F8D}"/>
          </ac:picMkLst>
        </pc:picChg>
        <pc:picChg chg="add mod modCrop">
          <ac:chgData name="Charizanou Eva" userId="e60766d2-086b-4f9c-a592-ce65fc972573" providerId="ADAL" clId="{0E6610E1-910A-4A1F-9154-DFE1FF185DE9}" dt="2024-05-27T12:07:22.930" v="1876" actId="164"/>
          <ac:picMkLst>
            <pc:docMk/>
            <pc:sldMk cId="4276900568" sldId="272"/>
            <ac:picMk id="36" creationId="{5D22919C-B027-D80B-9A02-13B94648C5AE}"/>
          </ac:picMkLst>
        </pc:picChg>
        <pc:picChg chg="add mod modCrop">
          <ac:chgData name="Charizanou Eva" userId="e60766d2-086b-4f9c-a592-ce65fc972573" providerId="ADAL" clId="{0E6610E1-910A-4A1F-9154-DFE1FF185DE9}" dt="2024-05-27T12:07:22.930" v="1876" actId="164"/>
          <ac:picMkLst>
            <pc:docMk/>
            <pc:sldMk cId="4276900568" sldId="272"/>
            <ac:picMk id="38" creationId="{2614339B-E97F-2151-7EBD-6DCA01E8121B}"/>
          </ac:picMkLst>
        </pc:picChg>
        <pc:picChg chg="add mod">
          <ac:chgData name="Charizanou Eva" userId="e60766d2-086b-4f9c-a592-ce65fc972573" providerId="ADAL" clId="{0E6610E1-910A-4A1F-9154-DFE1FF185DE9}" dt="2024-05-27T12:08:25.740" v="1890" actId="1076"/>
          <ac:picMkLst>
            <pc:docMk/>
            <pc:sldMk cId="4276900568" sldId="272"/>
            <ac:picMk id="49" creationId="{28AA86A0-799D-B72B-51CA-45BD2CCB9DE5}"/>
          </ac:picMkLst>
        </pc:picChg>
        <pc:picChg chg="add del">
          <ac:chgData name="Charizanou Eva" userId="e60766d2-086b-4f9c-a592-ce65fc972573" providerId="ADAL" clId="{0E6610E1-910A-4A1F-9154-DFE1FF185DE9}" dt="2024-05-27T09:44:24.953" v="1449" actId="478"/>
          <ac:picMkLst>
            <pc:docMk/>
            <pc:sldMk cId="4276900568" sldId="272"/>
            <ac:picMk id="1026" creationId="{8845D7DB-567E-66D9-FDFA-6233BF782F5C}"/>
          </ac:picMkLst>
        </pc:picChg>
        <pc:cxnChg chg="add del">
          <ac:chgData name="Charizanou Eva" userId="e60766d2-086b-4f9c-a592-ce65fc972573" providerId="ADAL" clId="{0E6610E1-910A-4A1F-9154-DFE1FF185DE9}" dt="2024-04-29T09:04:54.700" v="77" actId="478"/>
          <ac:cxnSpMkLst>
            <pc:docMk/>
            <pc:sldMk cId="4276900568" sldId="272"/>
            <ac:cxnSpMk id="11" creationId="{2721ABBB-5C83-13C9-6074-404D5186B26B}"/>
          </ac:cxnSpMkLst>
        </pc:cxnChg>
        <pc:cxnChg chg="add del mod">
          <ac:chgData name="Charizanou Eva" userId="e60766d2-086b-4f9c-a592-ce65fc972573" providerId="ADAL" clId="{0E6610E1-910A-4A1F-9154-DFE1FF185DE9}" dt="2024-04-29T09:34:36.464" v="282" actId="478"/>
          <ac:cxnSpMkLst>
            <pc:docMk/>
            <pc:sldMk cId="4276900568" sldId="272"/>
            <ac:cxnSpMk id="11" creationId="{552E2118-4E2E-5450-E917-D324F94A343F}"/>
          </ac:cxnSpMkLst>
        </pc:cxnChg>
        <pc:cxnChg chg="add mod">
          <ac:chgData name="Charizanou Eva" userId="e60766d2-086b-4f9c-a592-ce65fc972573" providerId="ADAL" clId="{0E6610E1-910A-4A1F-9154-DFE1FF185DE9}" dt="2024-04-29T09:05:42.792" v="106" actId="164"/>
          <ac:cxnSpMkLst>
            <pc:docMk/>
            <pc:sldMk cId="4276900568" sldId="272"/>
            <ac:cxnSpMk id="13" creationId="{AA8C85AD-EC1C-F5D2-49FC-2C7C75FB6C61}"/>
          </ac:cxnSpMkLst>
        </pc:cxnChg>
        <pc:cxnChg chg="add mod">
          <ac:chgData name="Charizanou Eva" userId="e60766d2-086b-4f9c-a592-ce65fc972573" providerId="ADAL" clId="{0E6610E1-910A-4A1F-9154-DFE1FF185DE9}" dt="2024-04-29T09:19:25.683" v="187" actId="164"/>
          <ac:cxnSpMkLst>
            <pc:docMk/>
            <pc:sldMk cId="4276900568" sldId="272"/>
            <ac:cxnSpMk id="19" creationId="{845004A4-6E82-D167-5234-86EC7218746B}"/>
          </ac:cxnSpMkLst>
        </pc:cxnChg>
        <pc:cxnChg chg="add mod">
          <ac:chgData name="Charizanou Eva" userId="e60766d2-086b-4f9c-a592-ce65fc972573" providerId="ADAL" clId="{0E6610E1-910A-4A1F-9154-DFE1FF185DE9}" dt="2024-05-27T09:47:14.163" v="1476" actId="14100"/>
          <ac:cxnSpMkLst>
            <pc:docMk/>
            <pc:sldMk cId="4276900568" sldId="272"/>
            <ac:cxnSpMk id="27" creationId="{CEF21202-4EF0-3D25-C53C-27D00F84DCAB}"/>
          </ac:cxnSpMkLst>
        </pc:cxnChg>
        <pc:cxnChg chg="add mod">
          <ac:chgData name="Charizanou Eva" userId="e60766d2-086b-4f9c-a592-ce65fc972573" providerId="ADAL" clId="{0E6610E1-910A-4A1F-9154-DFE1FF185DE9}" dt="2024-05-27T12:07:22.930" v="1876" actId="164"/>
          <ac:cxnSpMkLst>
            <pc:docMk/>
            <pc:sldMk cId="4276900568" sldId="272"/>
            <ac:cxnSpMk id="39" creationId="{95FE615D-1836-3752-D85B-D3FDC0351986}"/>
          </ac:cxnSpMkLst>
        </pc:cxnChg>
        <pc:cxnChg chg="add mod">
          <ac:chgData name="Charizanou Eva" userId="e60766d2-086b-4f9c-a592-ce65fc972573" providerId="ADAL" clId="{0E6610E1-910A-4A1F-9154-DFE1FF185DE9}" dt="2024-05-27T12:07:59.892" v="1885" actId="14100"/>
          <ac:cxnSpMkLst>
            <pc:docMk/>
            <pc:sldMk cId="4276900568" sldId="272"/>
            <ac:cxnSpMk id="45" creationId="{087D00E0-94B6-AA43-866C-2F0B29BBC6A7}"/>
          </ac:cxnSpMkLst>
        </pc:cxnChg>
      </pc:sldChg>
      <pc:sldChg chg="addSp delSp modSp mod">
        <pc:chgData name="Charizanou Eva" userId="e60766d2-086b-4f9c-a592-ce65fc972573" providerId="ADAL" clId="{0E6610E1-910A-4A1F-9154-DFE1FF185DE9}" dt="2024-05-27T12:16:04.712" v="1954" actId="14100"/>
        <pc:sldMkLst>
          <pc:docMk/>
          <pc:sldMk cId="2717740232" sldId="273"/>
        </pc:sldMkLst>
        <pc:spChg chg="mod">
          <ac:chgData name="Charizanou Eva" userId="e60766d2-086b-4f9c-a592-ce65fc972573" providerId="ADAL" clId="{0E6610E1-910A-4A1F-9154-DFE1FF185DE9}" dt="2024-05-27T12:09:33.132" v="1940" actId="20577"/>
          <ac:spMkLst>
            <pc:docMk/>
            <pc:sldMk cId="2717740232" sldId="273"/>
            <ac:spMk id="2" creationId="{C63C0BBD-6BA4-4181-08D8-7C637DC37694}"/>
          </ac:spMkLst>
        </pc:spChg>
        <pc:graphicFrameChg chg="del">
          <ac:chgData name="Charizanou Eva" userId="e60766d2-086b-4f9c-a592-ce65fc972573" providerId="ADAL" clId="{0E6610E1-910A-4A1F-9154-DFE1FF185DE9}" dt="2024-05-27T12:09:51.431" v="1941" actId="478"/>
          <ac:graphicFrameMkLst>
            <pc:docMk/>
            <pc:sldMk cId="2717740232" sldId="273"/>
            <ac:graphicFrameMk id="3" creationId="{E7861166-99A6-6D2E-17DF-F7CEEAA5513D}"/>
          </ac:graphicFrameMkLst>
        </pc:graphicFrameChg>
        <pc:graphicFrameChg chg="add del mod">
          <ac:chgData name="Charizanou Eva" userId="e60766d2-086b-4f9c-a592-ce65fc972573" providerId="ADAL" clId="{0E6610E1-910A-4A1F-9154-DFE1FF185DE9}" dt="2024-05-27T12:13:08.622" v="1948" actId="478"/>
          <ac:graphicFrameMkLst>
            <pc:docMk/>
            <pc:sldMk cId="2717740232" sldId="273"/>
            <ac:graphicFrameMk id="4" creationId="{89CF53D6-C644-7BB7-0AC2-2786F5BDDE04}"/>
          </ac:graphicFrameMkLst>
        </pc:graphicFrameChg>
        <pc:graphicFrameChg chg="add mod">
          <ac:chgData name="Charizanou Eva" userId="e60766d2-086b-4f9c-a592-ce65fc972573" providerId="ADAL" clId="{0E6610E1-910A-4A1F-9154-DFE1FF185DE9}" dt="2024-05-27T12:16:04.712" v="1954" actId="14100"/>
          <ac:graphicFrameMkLst>
            <pc:docMk/>
            <pc:sldMk cId="2717740232" sldId="273"/>
            <ac:graphicFrameMk id="5" creationId="{88046F1C-0B71-9E5D-D7EC-8E65238A96A8}"/>
          </ac:graphicFrameMkLst>
        </pc:graphicFrameChg>
      </pc:sldChg>
      <pc:sldChg chg="addSp delSp modSp add del mod">
        <pc:chgData name="Charizanou Eva" userId="e60766d2-086b-4f9c-a592-ce65fc972573" providerId="ADAL" clId="{0E6610E1-910A-4A1F-9154-DFE1FF185DE9}" dt="2024-05-27T10:05:55.396" v="1692" actId="47"/>
        <pc:sldMkLst>
          <pc:docMk/>
          <pc:sldMk cId="140464920" sldId="274"/>
        </pc:sldMkLst>
        <pc:spChg chg="mod">
          <ac:chgData name="Charizanou Eva" userId="e60766d2-086b-4f9c-a592-ce65fc972573" providerId="ADAL" clId="{0E6610E1-910A-4A1F-9154-DFE1FF185DE9}" dt="2024-04-29T10:30:49.121" v="513" actId="20577"/>
          <ac:spMkLst>
            <pc:docMk/>
            <pc:sldMk cId="140464920" sldId="274"/>
            <ac:spMk id="2" creationId="{1FE39F5C-FCF2-28F4-734E-4FB4037C007C}"/>
          </ac:spMkLst>
        </pc:spChg>
        <pc:spChg chg="del">
          <ac:chgData name="Charizanou Eva" userId="e60766d2-086b-4f9c-a592-ce65fc972573" providerId="ADAL" clId="{0E6610E1-910A-4A1F-9154-DFE1FF185DE9}" dt="2024-04-29T09:42:42.581" v="345" actId="478"/>
          <ac:spMkLst>
            <pc:docMk/>
            <pc:sldMk cId="140464920" sldId="274"/>
            <ac:spMk id="3" creationId="{385F3071-5239-0AAE-4F8B-D839356A8702}"/>
          </ac:spMkLst>
        </pc:spChg>
        <pc:spChg chg="del">
          <ac:chgData name="Charizanou Eva" userId="e60766d2-086b-4f9c-a592-ce65fc972573" providerId="ADAL" clId="{0E6610E1-910A-4A1F-9154-DFE1FF185DE9}" dt="2024-04-29T09:42:42.581" v="345" actId="478"/>
          <ac:spMkLst>
            <pc:docMk/>
            <pc:sldMk cId="140464920" sldId="274"/>
            <ac:spMk id="4" creationId="{2945CB46-9613-18A3-E23B-07C4ED6D756B}"/>
          </ac:spMkLst>
        </pc:spChg>
        <pc:spChg chg="mod">
          <ac:chgData name="Charizanou Eva" userId="e60766d2-086b-4f9c-a592-ce65fc972573" providerId="ADAL" clId="{0E6610E1-910A-4A1F-9154-DFE1FF185DE9}" dt="2024-05-27T10:03:18.498" v="1631"/>
          <ac:spMkLst>
            <pc:docMk/>
            <pc:sldMk cId="140464920" sldId="274"/>
            <ac:spMk id="21" creationId="{3CD59731-145E-CDFC-B945-2C1D7D67448D}"/>
          </ac:spMkLst>
        </pc:spChg>
        <pc:grpChg chg="del">
          <ac:chgData name="Charizanou Eva" userId="e60766d2-086b-4f9c-a592-ce65fc972573" providerId="ADAL" clId="{0E6610E1-910A-4A1F-9154-DFE1FF185DE9}" dt="2024-04-29T09:42:42.581" v="345" actId="478"/>
          <ac:grpSpMkLst>
            <pc:docMk/>
            <pc:sldMk cId="140464920" sldId="274"/>
            <ac:grpSpMk id="26" creationId="{5A5FD17F-3EC2-0968-4540-0241F5DEE1CC}"/>
          </ac:grpSpMkLst>
        </pc:grpChg>
        <pc:graphicFrameChg chg="add mod modGraphic">
          <ac:chgData name="Charizanou Eva" userId="e60766d2-086b-4f9c-a592-ce65fc972573" providerId="ADAL" clId="{0E6610E1-910A-4A1F-9154-DFE1FF185DE9}" dt="2024-04-29T09:51:12.914" v="472" actId="1076"/>
          <ac:graphicFrameMkLst>
            <pc:docMk/>
            <pc:sldMk cId="140464920" sldId="274"/>
            <ac:graphicFrameMk id="5" creationId="{5EEA9E66-7636-2E58-F0EB-ED284F8A1A58}"/>
          </ac:graphicFrameMkLst>
        </pc:graphicFrameChg>
      </pc:sldChg>
      <pc:sldChg chg="addSp delSp modSp add del mod">
        <pc:chgData name="Charizanou Eva" userId="e60766d2-086b-4f9c-a592-ce65fc972573" providerId="ADAL" clId="{0E6610E1-910A-4A1F-9154-DFE1FF185DE9}" dt="2024-05-27T12:36:07.440" v="2014" actId="47"/>
        <pc:sldMkLst>
          <pc:docMk/>
          <pc:sldMk cId="2612231074" sldId="275"/>
        </pc:sldMkLst>
        <pc:spChg chg="mod">
          <ac:chgData name="Charizanou Eva" userId="e60766d2-086b-4f9c-a592-ce65fc972573" providerId="ADAL" clId="{0E6610E1-910A-4A1F-9154-DFE1FF185DE9}" dt="2024-04-29T10:31:07.945" v="539" actId="20577"/>
          <ac:spMkLst>
            <pc:docMk/>
            <pc:sldMk cId="2612231074" sldId="275"/>
            <ac:spMk id="2" creationId="{1FE39F5C-FCF2-28F4-734E-4FB4037C007C}"/>
          </ac:spMkLst>
        </pc:spChg>
        <pc:spChg chg="add del mod">
          <ac:chgData name="Charizanou Eva" userId="e60766d2-086b-4f9c-a592-ce65fc972573" providerId="ADAL" clId="{0E6610E1-910A-4A1F-9154-DFE1FF185DE9}" dt="2024-04-29T10:31:45.038" v="546"/>
          <ac:spMkLst>
            <pc:docMk/>
            <pc:sldMk cId="2612231074" sldId="275"/>
            <ac:spMk id="3" creationId="{84A0798D-D0B5-9E0B-F2F4-AFAB3B6B0AD2}"/>
          </ac:spMkLst>
        </pc:spChg>
        <pc:spChg chg="add mod">
          <ac:chgData name="Charizanou Eva" userId="e60766d2-086b-4f9c-a592-ce65fc972573" providerId="ADAL" clId="{0E6610E1-910A-4A1F-9154-DFE1FF185DE9}" dt="2024-05-01T07:16:54.327" v="678" actId="20577"/>
          <ac:spMkLst>
            <pc:docMk/>
            <pc:sldMk cId="2612231074" sldId="275"/>
            <ac:spMk id="4" creationId="{65A132A6-A16F-9622-6C7D-DC33F4B1D901}"/>
          </ac:spMkLst>
        </pc:spChg>
        <pc:spChg chg="add del mod">
          <ac:chgData name="Charizanou Eva" userId="e60766d2-086b-4f9c-a592-ce65fc972573" providerId="ADAL" clId="{0E6610E1-910A-4A1F-9154-DFE1FF185DE9}" dt="2024-04-29T10:37:49.626" v="633" actId="478"/>
          <ac:spMkLst>
            <pc:docMk/>
            <pc:sldMk cId="2612231074" sldId="275"/>
            <ac:spMk id="6" creationId="{23D880E3-AC3E-EE08-0782-33964EC25B19}"/>
          </ac:spMkLst>
        </pc:spChg>
        <pc:spChg chg="add mod">
          <ac:chgData name="Charizanou Eva" userId="e60766d2-086b-4f9c-a592-ce65fc972573" providerId="ADAL" clId="{0E6610E1-910A-4A1F-9154-DFE1FF185DE9}" dt="2024-04-29T10:34:08.442" v="618"/>
          <ac:spMkLst>
            <pc:docMk/>
            <pc:sldMk cId="2612231074" sldId="275"/>
            <ac:spMk id="7" creationId="{D69D65F8-B8B0-AF8E-725E-73DA4D41E042}"/>
          </ac:spMkLst>
        </pc:spChg>
        <pc:spChg chg="add mod">
          <ac:chgData name="Charizanou Eva" userId="e60766d2-086b-4f9c-a592-ce65fc972573" providerId="ADAL" clId="{0E6610E1-910A-4A1F-9154-DFE1FF185DE9}" dt="2024-04-29T10:41:43.138" v="656" actId="14100"/>
          <ac:spMkLst>
            <pc:docMk/>
            <pc:sldMk cId="2612231074" sldId="275"/>
            <ac:spMk id="10" creationId="{D0E2831F-66C5-8D61-8B7C-317CD50475E8}"/>
          </ac:spMkLst>
        </pc:spChg>
        <pc:spChg chg="add mod">
          <ac:chgData name="Charizanou Eva" userId="e60766d2-086b-4f9c-a592-ce65fc972573" providerId="ADAL" clId="{0E6610E1-910A-4A1F-9154-DFE1FF185DE9}" dt="2024-04-29T10:43:16.873" v="671" actId="1076"/>
          <ac:spMkLst>
            <pc:docMk/>
            <pc:sldMk cId="2612231074" sldId="275"/>
            <ac:spMk id="11" creationId="{C62A0F35-8A7E-6D19-9981-7295D4127630}"/>
          </ac:spMkLst>
        </pc:spChg>
        <pc:spChg chg="del">
          <ac:chgData name="Charizanou Eva" userId="e60766d2-086b-4f9c-a592-ce65fc972573" providerId="ADAL" clId="{0E6610E1-910A-4A1F-9154-DFE1FF185DE9}" dt="2024-04-29T09:51:42.056" v="475" actId="478"/>
          <ac:spMkLst>
            <pc:docMk/>
            <pc:sldMk cId="2612231074" sldId="275"/>
            <ac:spMk id="21" creationId="{3CD59731-145E-CDFC-B945-2C1D7D67448D}"/>
          </ac:spMkLst>
        </pc:spChg>
        <pc:graphicFrameChg chg="del">
          <ac:chgData name="Charizanou Eva" userId="e60766d2-086b-4f9c-a592-ce65fc972573" providerId="ADAL" clId="{0E6610E1-910A-4A1F-9154-DFE1FF185DE9}" dt="2024-04-29T09:51:43.010" v="476" actId="478"/>
          <ac:graphicFrameMkLst>
            <pc:docMk/>
            <pc:sldMk cId="2612231074" sldId="275"/>
            <ac:graphicFrameMk id="5" creationId="{5EEA9E66-7636-2E58-F0EB-ED284F8A1A58}"/>
          </ac:graphicFrameMkLst>
        </pc:graphicFrameChg>
        <pc:picChg chg="add mod">
          <ac:chgData name="Charizanou Eva" userId="e60766d2-086b-4f9c-a592-ce65fc972573" providerId="ADAL" clId="{0E6610E1-910A-4A1F-9154-DFE1FF185DE9}" dt="2024-04-29T10:41:48.592" v="657" actId="1076"/>
          <ac:picMkLst>
            <pc:docMk/>
            <pc:sldMk cId="2612231074" sldId="275"/>
            <ac:picMk id="9" creationId="{14158ABA-6122-B4D5-F4DA-9E6F37F68736}"/>
          </ac:picMkLst>
        </pc:picChg>
        <pc:picChg chg="add mod">
          <ac:chgData name="Charizanou Eva" userId="e60766d2-086b-4f9c-a592-ce65fc972573" providerId="ADAL" clId="{0E6610E1-910A-4A1F-9154-DFE1FF185DE9}" dt="2024-04-29T10:43:21.632" v="674" actId="1076"/>
          <ac:picMkLst>
            <pc:docMk/>
            <pc:sldMk cId="2612231074" sldId="275"/>
            <ac:picMk id="13" creationId="{9878783E-9EA3-75F7-DFCB-7729D4EBC1A3}"/>
          </ac:picMkLst>
        </pc:picChg>
      </pc:sldChg>
      <pc:sldChg chg="addSp delSp modSp new mod ord">
        <pc:chgData name="Charizanou Eva" userId="e60766d2-086b-4f9c-a592-ce65fc972573" providerId="ADAL" clId="{0E6610E1-910A-4A1F-9154-DFE1FF185DE9}" dt="2024-05-27T12:35:10.792" v="2013" actId="14100"/>
        <pc:sldMkLst>
          <pc:docMk/>
          <pc:sldMk cId="932787401" sldId="276"/>
        </pc:sldMkLst>
        <pc:spChg chg="mod">
          <ac:chgData name="Charizanou Eva" userId="e60766d2-086b-4f9c-a592-ce65fc972573" providerId="ADAL" clId="{0E6610E1-910A-4A1F-9154-DFE1FF185DE9}" dt="2024-04-29T10:29:21.128" v="509" actId="20577"/>
          <ac:spMkLst>
            <pc:docMk/>
            <pc:sldMk cId="932787401" sldId="276"/>
            <ac:spMk id="2" creationId="{AE54C9C6-F6D8-914C-F085-758EB7CCE020}"/>
          </ac:spMkLst>
        </pc:spChg>
        <pc:graphicFrameChg chg="add del mod">
          <ac:chgData name="Charizanou Eva" userId="e60766d2-086b-4f9c-a592-ce65fc972573" providerId="ADAL" clId="{0E6610E1-910A-4A1F-9154-DFE1FF185DE9}" dt="2024-05-27T12:34:28.908" v="2008" actId="478"/>
          <ac:graphicFrameMkLst>
            <pc:docMk/>
            <pc:sldMk cId="932787401" sldId="276"/>
            <ac:graphicFrameMk id="3" creationId="{11235F19-668B-8B7C-3AA7-A9D94E236893}"/>
          </ac:graphicFrameMkLst>
        </pc:graphicFrameChg>
        <pc:graphicFrameChg chg="add del">
          <ac:chgData name="Charizanou Eva" userId="e60766d2-086b-4f9c-a592-ce65fc972573" providerId="ADAL" clId="{0E6610E1-910A-4A1F-9154-DFE1FF185DE9}" dt="2024-04-29T10:17:55.426" v="479" actId="478"/>
          <ac:graphicFrameMkLst>
            <pc:docMk/>
            <pc:sldMk cId="932787401" sldId="276"/>
            <ac:graphicFrameMk id="3" creationId="{A81461E1-A3D3-1F6C-6080-762EEC250295}"/>
          </ac:graphicFrameMkLst>
        </pc:graphicFrameChg>
        <pc:graphicFrameChg chg="add mod">
          <ac:chgData name="Charizanou Eva" userId="e60766d2-086b-4f9c-a592-ce65fc972573" providerId="ADAL" clId="{0E6610E1-910A-4A1F-9154-DFE1FF185DE9}" dt="2024-05-27T12:35:10.792" v="2013" actId="14100"/>
          <ac:graphicFrameMkLst>
            <pc:docMk/>
            <pc:sldMk cId="932787401" sldId="276"/>
            <ac:graphicFrameMk id="4" creationId="{D2479D54-2EDF-6B3E-4EC2-F3EB3466CA4C}"/>
          </ac:graphicFrameMkLst>
        </pc:graphicFrameChg>
        <pc:graphicFrameChg chg="add del mod">
          <ac:chgData name="Charizanou Eva" userId="e60766d2-086b-4f9c-a592-ce65fc972573" providerId="ADAL" clId="{0E6610E1-910A-4A1F-9154-DFE1FF185DE9}" dt="2024-04-30T09:04:04.539" v="677" actId="478"/>
          <ac:graphicFrameMkLst>
            <pc:docMk/>
            <pc:sldMk cId="932787401" sldId="276"/>
            <ac:graphicFrameMk id="4" creationId="{FA676311-ABB3-4ABE-6492-953933D5C489}"/>
          </ac:graphicFrameMkLst>
        </pc:graphicFrameChg>
      </pc:sldChg>
      <pc:sldChg chg="addSp delSp modSp add mod">
        <pc:chgData name="Charizanou Eva" userId="e60766d2-086b-4f9c-a592-ce65fc972573" providerId="ADAL" clId="{0E6610E1-910A-4A1F-9154-DFE1FF185DE9}" dt="2024-05-27T12:55:43.653" v="2031" actId="14100"/>
        <pc:sldMkLst>
          <pc:docMk/>
          <pc:sldMk cId="1293946141" sldId="277"/>
        </pc:sldMkLst>
        <pc:spChg chg="mod">
          <ac:chgData name="Charizanou Eva" userId="e60766d2-086b-4f9c-a592-ce65fc972573" providerId="ADAL" clId="{0E6610E1-910A-4A1F-9154-DFE1FF185DE9}" dt="2024-05-01T07:25:22.923" v="705" actId="20577"/>
          <ac:spMkLst>
            <pc:docMk/>
            <pc:sldMk cId="1293946141" sldId="277"/>
            <ac:spMk id="2" creationId="{AE54C9C6-F6D8-914C-F085-758EB7CCE020}"/>
          </ac:spMkLst>
        </pc:spChg>
        <pc:spChg chg="add del">
          <ac:chgData name="Charizanou Eva" userId="e60766d2-086b-4f9c-a592-ce65fc972573" providerId="ADAL" clId="{0E6610E1-910A-4A1F-9154-DFE1FF185DE9}" dt="2024-05-27T12:42:13.783" v="2027" actId="478"/>
          <ac:spMkLst>
            <pc:docMk/>
            <pc:sldMk cId="1293946141" sldId="277"/>
            <ac:spMk id="8" creationId="{23A41239-4D0C-C63F-4E9F-93362A7614E9}"/>
          </ac:spMkLst>
        </pc:spChg>
        <pc:graphicFrameChg chg="add del mod">
          <ac:chgData name="Charizanou Eva" userId="e60766d2-086b-4f9c-a592-ce65fc972573" providerId="ADAL" clId="{0E6610E1-910A-4A1F-9154-DFE1FF185DE9}" dt="2024-05-27T12:42:01.969" v="2024" actId="478"/>
          <ac:graphicFrameMkLst>
            <pc:docMk/>
            <pc:sldMk cId="1293946141" sldId="277"/>
            <ac:graphicFrameMk id="3" creationId="{B41467CC-7CCB-C848-7221-FEBF5C6B2603}"/>
          </ac:graphicFrameMkLst>
        </pc:graphicFrameChg>
        <pc:graphicFrameChg chg="add del">
          <ac:chgData name="Charizanou Eva" userId="e60766d2-086b-4f9c-a592-ce65fc972573" providerId="ADAL" clId="{0E6610E1-910A-4A1F-9154-DFE1FF185DE9}" dt="2024-05-01T07:39:38.259" v="707" actId="478"/>
          <ac:graphicFrameMkLst>
            <pc:docMk/>
            <pc:sldMk cId="1293946141" sldId="277"/>
            <ac:graphicFrameMk id="3" creationId="{FE58A821-5772-908A-5BCF-CA4F72EA80D7}"/>
          </ac:graphicFrameMkLst>
        </pc:graphicFrameChg>
        <pc:graphicFrameChg chg="add del mod">
          <ac:chgData name="Charizanou Eva" userId="e60766d2-086b-4f9c-a592-ce65fc972573" providerId="ADAL" clId="{0E6610E1-910A-4A1F-9154-DFE1FF185DE9}" dt="2024-05-27T12:36:25.706" v="2015" actId="478"/>
          <ac:graphicFrameMkLst>
            <pc:docMk/>
            <pc:sldMk cId="1293946141" sldId="277"/>
            <ac:graphicFrameMk id="4" creationId="{DD094C97-D953-9DE4-9E33-31D5A879B4A0}"/>
          </ac:graphicFrameMkLst>
        </pc:graphicFrameChg>
        <pc:graphicFrameChg chg="add del mod">
          <ac:chgData name="Charizanou Eva" userId="e60766d2-086b-4f9c-a592-ce65fc972573" providerId="ADAL" clId="{0E6610E1-910A-4A1F-9154-DFE1FF185DE9}" dt="2024-05-27T12:41:58.657" v="2023" actId="478"/>
          <ac:graphicFrameMkLst>
            <pc:docMk/>
            <pc:sldMk cId="1293946141" sldId="277"/>
            <ac:graphicFrameMk id="5" creationId="{92AB372D-8573-D163-6B40-80B49B011A7F}"/>
          </ac:graphicFrameMkLst>
        </pc:graphicFrameChg>
        <pc:graphicFrameChg chg="add mod">
          <ac:chgData name="Charizanou Eva" userId="e60766d2-086b-4f9c-a592-ce65fc972573" providerId="ADAL" clId="{0E6610E1-910A-4A1F-9154-DFE1FF185DE9}" dt="2024-05-27T12:55:43.653" v="2031" actId="14100"/>
          <ac:graphicFrameMkLst>
            <pc:docMk/>
            <pc:sldMk cId="1293946141" sldId="277"/>
            <ac:graphicFrameMk id="6" creationId="{BF0DE7F1-14F3-5D33-2A4A-16FAA7C6C8C9}"/>
          </ac:graphicFrameMkLst>
        </pc:graphicFrameChg>
      </pc:sldChg>
      <pc:sldChg chg="addSp delSp modSp add mod ord">
        <pc:chgData name="Charizanou Eva" userId="e60766d2-086b-4f9c-a592-ce65fc972573" providerId="ADAL" clId="{0E6610E1-910A-4A1F-9154-DFE1FF185DE9}" dt="2024-05-27T13:39:53.423" v="2579" actId="20577"/>
        <pc:sldMkLst>
          <pc:docMk/>
          <pc:sldMk cId="965411680" sldId="278"/>
        </pc:sldMkLst>
        <pc:spChg chg="mod">
          <ac:chgData name="Charizanou Eva" userId="e60766d2-086b-4f9c-a592-ce65fc972573" providerId="ADAL" clId="{0E6610E1-910A-4A1F-9154-DFE1FF185DE9}" dt="2024-05-27T13:03:39.100" v="2052" actId="20577"/>
          <ac:spMkLst>
            <pc:docMk/>
            <pc:sldMk cId="965411680" sldId="278"/>
            <ac:spMk id="2" creationId="{1FE39F5C-FCF2-28F4-734E-4FB4037C007C}"/>
          </ac:spMkLst>
        </pc:spChg>
        <pc:spChg chg="del mod">
          <ac:chgData name="Charizanou Eva" userId="e60766d2-086b-4f9c-a592-ce65fc972573" providerId="ADAL" clId="{0E6610E1-910A-4A1F-9154-DFE1FF185DE9}" dt="2024-05-27T13:03:42.302" v="2053" actId="478"/>
          <ac:spMkLst>
            <pc:docMk/>
            <pc:sldMk cId="965411680" sldId="278"/>
            <ac:spMk id="4" creationId="{65A132A6-A16F-9622-6C7D-DC33F4B1D901}"/>
          </ac:spMkLst>
        </pc:spChg>
        <pc:spChg chg="add del mod">
          <ac:chgData name="Charizanou Eva" userId="e60766d2-086b-4f9c-a592-ce65fc972573" providerId="ADAL" clId="{0E6610E1-910A-4A1F-9154-DFE1FF185DE9}" dt="2024-05-01T09:30:39.863" v="752" actId="21"/>
          <ac:spMkLst>
            <pc:docMk/>
            <pc:sldMk cId="965411680" sldId="278"/>
            <ac:spMk id="6" creationId="{310CC533-E106-9E56-7198-2B678B71ADBD}"/>
          </ac:spMkLst>
        </pc:spChg>
        <pc:spChg chg="add del mod">
          <ac:chgData name="Charizanou Eva" userId="e60766d2-086b-4f9c-a592-ce65fc972573" providerId="ADAL" clId="{0E6610E1-910A-4A1F-9154-DFE1FF185DE9}" dt="2024-05-27T13:03:44.088" v="2054" actId="478"/>
          <ac:spMkLst>
            <pc:docMk/>
            <pc:sldMk cId="965411680" sldId="278"/>
            <ac:spMk id="7" creationId="{310CC533-E106-9E56-7198-2B678B71ADBD}"/>
          </ac:spMkLst>
        </pc:spChg>
        <pc:spChg chg="add mod">
          <ac:chgData name="Charizanou Eva" userId="e60766d2-086b-4f9c-a592-ce65fc972573" providerId="ADAL" clId="{0E6610E1-910A-4A1F-9154-DFE1FF185DE9}" dt="2024-05-27T13:39:53.423" v="2579" actId="20577"/>
          <ac:spMkLst>
            <pc:docMk/>
            <pc:sldMk cId="965411680" sldId="278"/>
            <ac:spMk id="8" creationId="{ED3AC352-6F91-1C3F-2794-7DA793A1A275}"/>
          </ac:spMkLst>
        </pc:spChg>
        <pc:spChg chg="del mod">
          <ac:chgData name="Charizanou Eva" userId="e60766d2-086b-4f9c-a592-ce65fc972573" providerId="ADAL" clId="{0E6610E1-910A-4A1F-9154-DFE1FF185DE9}" dt="2024-05-27T13:03:46.437" v="2056" actId="478"/>
          <ac:spMkLst>
            <pc:docMk/>
            <pc:sldMk cId="965411680" sldId="278"/>
            <ac:spMk id="10" creationId="{D0E2831F-66C5-8D61-8B7C-317CD50475E8}"/>
          </ac:spMkLst>
        </pc:spChg>
        <pc:spChg chg="del">
          <ac:chgData name="Charizanou Eva" userId="e60766d2-086b-4f9c-a592-ce65fc972573" providerId="ADAL" clId="{0E6610E1-910A-4A1F-9154-DFE1FF185DE9}" dt="2024-05-01T09:25:41.273" v="751" actId="478"/>
          <ac:spMkLst>
            <pc:docMk/>
            <pc:sldMk cId="965411680" sldId="278"/>
            <ac:spMk id="11" creationId="{C62A0F35-8A7E-6D19-9981-7295D4127630}"/>
          </ac:spMkLst>
        </pc:spChg>
        <pc:spChg chg="add mod ord">
          <ac:chgData name="Charizanou Eva" userId="e60766d2-086b-4f9c-a592-ce65fc972573" providerId="ADAL" clId="{0E6610E1-910A-4A1F-9154-DFE1FF185DE9}" dt="2024-05-27T13:11:11.169" v="2336" actId="1036"/>
          <ac:spMkLst>
            <pc:docMk/>
            <pc:sldMk cId="965411680" sldId="278"/>
            <ac:spMk id="21" creationId="{0900A771-9567-51D1-3E3F-371874F73E11}"/>
          </ac:spMkLst>
        </pc:spChg>
        <pc:grpChg chg="add mod">
          <ac:chgData name="Charizanou Eva" userId="e60766d2-086b-4f9c-a592-ce65fc972573" providerId="ADAL" clId="{0E6610E1-910A-4A1F-9154-DFE1FF185DE9}" dt="2024-05-27T13:06:30.681" v="2167" actId="164"/>
          <ac:grpSpMkLst>
            <pc:docMk/>
            <pc:sldMk cId="965411680" sldId="278"/>
            <ac:grpSpMk id="3" creationId="{3A0DAF41-5264-601A-C180-CB905C2F9828}"/>
          </ac:grpSpMkLst>
        </pc:grpChg>
        <pc:grpChg chg="add mod ord">
          <ac:chgData name="Charizanou Eva" userId="e60766d2-086b-4f9c-a592-ce65fc972573" providerId="ADAL" clId="{0E6610E1-910A-4A1F-9154-DFE1FF185DE9}" dt="2024-05-27T13:10:45.792" v="2326" actId="1076"/>
          <ac:grpSpMkLst>
            <pc:docMk/>
            <pc:sldMk cId="965411680" sldId="278"/>
            <ac:grpSpMk id="6" creationId="{CFBCF3AC-235E-92FB-8104-23E0C66DA1E3}"/>
          </ac:grpSpMkLst>
        </pc:grpChg>
        <pc:grpChg chg="add mod">
          <ac:chgData name="Charizanou Eva" userId="e60766d2-086b-4f9c-a592-ce65fc972573" providerId="ADAL" clId="{0E6610E1-910A-4A1F-9154-DFE1FF185DE9}" dt="2024-05-27T13:10:31.068" v="2322" actId="1076"/>
          <ac:grpSpMkLst>
            <pc:docMk/>
            <pc:sldMk cId="965411680" sldId="278"/>
            <ac:grpSpMk id="12" creationId="{EC826A52-C158-6EB3-9690-32551B917DAC}"/>
          </ac:grpSpMkLst>
        </pc:grpChg>
        <pc:grpChg chg="add mod">
          <ac:chgData name="Charizanou Eva" userId="e60766d2-086b-4f9c-a592-ce65fc972573" providerId="ADAL" clId="{0E6610E1-910A-4A1F-9154-DFE1FF185DE9}" dt="2024-05-27T13:08:20.989" v="2234" actId="14100"/>
          <ac:grpSpMkLst>
            <pc:docMk/>
            <pc:sldMk cId="965411680" sldId="278"/>
            <ac:grpSpMk id="27" creationId="{CEC755FD-D186-9B96-32E0-D0CED21E089D}"/>
          </ac:grpSpMkLst>
        </pc:grpChg>
        <pc:picChg chg="add del mod modCrop">
          <ac:chgData name="Charizanou Eva" userId="e60766d2-086b-4f9c-a592-ce65fc972573" providerId="ADAL" clId="{0E6610E1-910A-4A1F-9154-DFE1FF185DE9}" dt="2024-05-27T13:03:45.246" v="2055" actId="478"/>
          <ac:picMkLst>
            <pc:docMk/>
            <pc:sldMk cId="965411680" sldId="278"/>
            <ac:picMk id="5" creationId="{B485DFCE-A413-211B-1D2C-6AA4F5728822}"/>
          </ac:picMkLst>
        </pc:picChg>
        <pc:picChg chg="del">
          <ac:chgData name="Charizanou Eva" userId="e60766d2-086b-4f9c-a592-ce65fc972573" providerId="ADAL" clId="{0E6610E1-910A-4A1F-9154-DFE1FF185DE9}" dt="2024-05-01T09:23:16.741" v="719" actId="478"/>
          <ac:picMkLst>
            <pc:docMk/>
            <pc:sldMk cId="965411680" sldId="278"/>
            <ac:picMk id="9" creationId="{14158ABA-6122-B4D5-F4DA-9E6F37F68736}"/>
          </ac:picMkLst>
        </pc:picChg>
        <pc:picChg chg="add mod ord">
          <ac:chgData name="Charizanou Eva" userId="e60766d2-086b-4f9c-a592-ce65fc972573" providerId="ADAL" clId="{0E6610E1-910A-4A1F-9154-DFE1FF185DE9}" dt="2024-05-27T13:10:25.884" v="2321" actId="164"/>
          <ac:picMkLst>
            <pc:docMk/>
            <pc:sldMk cId="965411680" sldId="278"/>
            <ac:picMk id="11" creationId="{5CD4845D-1C7D-8D42-F970-734DF479E61F}"/>
          </ac:picMkLst>
        </pc:picChg>
        <pc:picChg chg="add mod">
          <ac:chgData name="Charizanou Eva" userId="e60766d2-086b-4f9c-a592-ce65fc972573" providerId="ADAL" clId="{0E6610E1-910A-4A1F-9154-DFE1FF185DE9}" dt="2024-05-27T13:11:13.597" v="2337" actId="1076"/>
          <ac:picMkLst>
            <pc:docMk/>
            <pc:sldMk cId="965411680" sldId="278"/>
            <ac:picMk id="13" creationId="{8B193FE9-B850-79B2-90D2-0DA4B14035E6}"/>
          </ac:picMkLst>
        </pc:picChg>
        <pc:picChg chg="del">
          <ac:chgData name="Charizanou Eva" userId="e60766d2-086b-4f9c-a592-ce65fc972573" providerId="ADAL" clId="{0E6610E1-910A-4A1F-9154-DFE1FF185DE9}" dt="2024-05-01T09:24:59.683" v="745" actId="478"/>
          <ac:picMkLst>
            <pc:docMk/>
            <pc:sldMk cId="965411680" sldId="278"/>
            <ac:picMk id="13" creationId="{9878783E-9EA3-75F7-DFCB-7729D4EBC1A3}"/>
          </ac:picMkLst>
        </pc:picChg>
        <pc:picChg chg="add mod">
          <ac:chgData name="Charizanou Eva" userId="e60766d2-086b-4f9c-a592-ce65fc972573" providerId="ADAL" clId="{0E6610E1-910A-4A1F-9154-DFE1FF185DE9}" dt="2024-05-27T13:08:37.187" v="2241" actId="1076"/>
          <ac:picMkLst>
            <pc:docMk/>
            <pc:sldMk cId="965411680" sldId="278"/>
            <ac:picMk id="14" creationId="{EDF0F143-622C-CBC1-A915-A85F51946FAF}"/>
          </ac:picMkLst>
        </pc:picChg>
        <pc:picChg chg="add mod">
          <ac:chgData name="Charizanou Eva" userId="e60766d2-086b-4f9c-a592-ce65fc972573" providerId="ADAL" clId="{0E6610E1-910A-4A1F-9154-DFE1FF185DE9}" dt="2024-05-27T13:11:51.203" v="2348" actId="1076"/>
          <ac:picMkLst>
            <pc:docMk/>
            <pc:sldMk cId="965411680" sldId="278"/>
            <ac:picMk id="15" creationId="{06691621-CA45-1603-3959-BDB520F77B4A}"/>
          </ac:picMkLst>
        </pc:picChg>
        <pc:picChg chg="add mod">
          <ac:chgData name="Charizanou Eva" userId="e60766d2-086b-4f9c-a592-ce65fc972573" providerId="ADAL" clId="{0E6610E1-910A-4A1F-9154-DFE1FF185DE9}" dt="2024-05-27T13:08:58.612" v="2247" actId="1076"/>
          <ac:picMkLst>
            <pc:docMk/>
            <pc:sldMk cId="965411680" sldId="278"/>
            <ac:picMk id="16" creationId="{30C90533-7611-A55D-576E-19A364DBF85A}"/>
          </ac:picMkLst>
        </pc:picChg>
        <pc:picChg chg="add del mod">
          <ac:chgData name="Charizanou Eva" userId="e60766d2-086b-4f9c-a592-ce65fc972573" providerId="ADAL" clId="{0E6610E1-910A-4A1F-9154-DFE1FF185DE9}" dt="2024-05-01T09:36:13.648" v="810" actId="478"/>
          <ac:picMkLst>
            <pc:docMk/>
            <pc:sldMk cId="965411680" sldId="278"/>
            <ac:picMk id="18" creationId="{8806FC6E-DC0E-CA4F-F0C5-F63D9AB88C53}"/>
          </ac:picMkLst>
        </pc:picChg>
        <pc:picChg chg="add mod">
          <ac:chgData name="Charizanou Eva" userId="e60766d2-086b-4f9c-a592-ce65fc972573" providerId="ADAL" clId="{0E6610E1-910A-4A1F-9154-DFE1FF185DE9}" dt="2024-05-27T13:06:04.513" v="2162" actId="164"/>
          <ac:picMkLst>
            <pc:docMk/>
            <pc:sldMk cId="965411680" sldId="278"/>
            <ac:picMk id="20" creationId="{A6AC4489-C37C-AEC6-2A62-3C92DACAF3AA}"/>
          </ac:picMkLst>
        </pc:picChg>
        <pc:picChg chg="add mod">
          <ac:chgData name="Charizanou Eva" userId="e60766d2-086b-4f9c-a592-ce65fc972573" providerId="ADAL" clId="{0E6610E1-910A-4A1F-9154-DFE1FF185DE9}" dt="2024-05-27T13:06:04.513" v="2162" actId="164"/>
          <ac:picMkLst>
            <pc:docMk/>
            <pc:sldMk cId="965411680" sldId="278"/>
            <ac:picMk id="23" creationId="{87A24EEA-B3BC-CB78-695F-CE720FEDA3C8}"/>
          </ac:picMkLst>
        </pc:picChg>
        <pc:picChg chg="add mod ord">
          <ac:chgData name="Charizanou Eva" userId="e60766d2-086b-4f9c-a592-ce65fc972573" providerId="ADAL" clId="{0E6610E1-910A-4A1F-9154-DFE1FF185DE9}" dt="2024-05-27T13:10:25.884" v="2321" actId="164"/>
          <ac:picMkLst>
            <pc:docMk/>
            <pc:sldMk cId="965411680" sldId="278"/>
            <ac:picMk id="24" creationId="{C73C0A98-C3E6-FCA7-3E09-5CC90304801C}"/>
          </ac:picMkLst>
        </pc:picChg>
        <pc:picChg chg="add mod ord modCrop">
          <ac:chgData name="Charizanou Eva" userId="e60766d2-086b-4f9c-a592-ce65fc972573" providerId="ADAL" clId="{0E6610E1-910A-4A1F-9154-DFE1FF185DE9}" dt="2024-05-27T13:11:48.653" v="2347" actId="1076"/>
          <ac:picMkLst>
            <pc:docMk/>
            <pc:sldMk cId="965411680" sldId="278"/>
            <ac:picMk id="26" creationId="{17A3145E-AA0B-2662-DFC6-D7C194BAE7DA}"/>
          </ac:picMkLst>
        </pc:picChg>
        <pc:picChg chg="add mod ord">
          <ac:chgData name="Charizanou Eva" userId="e60766d2-086b-4f9c-a592-ce65fc972573" providerId="ADAL" clId="{0E6610E1-910A-4A1F-9154-DFE1FF185DE9}" dt="2024-05-27T13:10:56.741" v="2329" actId="1076"/>
          <ac:picMkLst>
            <pc:docMk/>
            <pc:sldMk cId="965411680" sldId="278"/>
            <ac:picMk id="28" creationId="{71E88EF7-B85F-F7E4-F021-E879D401228C}"/>
          </ac:picMkLst>
        </pc:picChg>
      </pc:sldChg>
      <pc:sldChg chg="addSp delSp modSp new mod">
        <pc:chgData name="Charizanou Eva" userId="e60766d2-086b-4f9c-a592-ce65fc972573" providerId="ADAL" clId="{0E6610E1-910A-4A1F-9154-DFE1FF185DE9}" dt="2024-05-27T13:18:47.240" v="2357" actId="20577"/>
        <pc:sldMkLst>
          <pc:docMk/>
          <pc:sldMk cId="1076589650" sldId="279"/>
        </pc:sldMkLst>
        <pc:spChg chg="mod">
          <ac:chgData name="Charizanou Eva" userId="e60766d2-086b-4f9c-a592-ce65fc972573" providerId="ADAL" clId="{0E6610E1-910A-4A1F-9154-DFE1FF185DE9}" dt="2024-05-27T10:06:12.990" v="1700" actId="20577"/>
          <ac:spMkLst>
            <pc:docMk/>
            <pc:sldMk cId="1076589650" sldId="279"/>
            <ac:spMk id="2" creationId="{136E0654-A846-AAC6-9E97-43E03340703C}"/>
          </ac:spMkLst>
        </pc:spChg>
        <pc:spChg chg="add mod">
          <ac:chgData name="Charizanou Eva" userId="e60766d2-086b-4f9c-a592-ce65fc972573" providerId="ADAL" clId="{0E6610E1-910A-4A1F-9154-DFE1FF185DE9}" dt="2024-05-27T12:06:43.796" v="1875" actId="1076"/>
          <ac:spMkLst>
            <pc:docMk/>
            <pc:sldMk cId="1076589650" sldId="279"/>
            <ac:spMk id="4" creationId="{F31DE6F8-D1F2-B354-3C43-6039407DEB3B}"/>
          </ac:spMkLst>
        </pc:spChg>
        <pc:spChg chg="mod">
          <ac:chgData name="Charizanou Eva" userId="e60766d2-086b-4f9c-a592-ce65fc972573" providerId="ADAL" clId="{0E6610E1-910A-4A1F-9154-DFE1FF185DE9}" dt="2024-05-27T12:06:38.051" v="1874" actId="1076"/>
          <ac:spMkLst>
            <pc:docMk/>
            <pc:sldMk cId="1076589650" sldId="279"/>
            <ac:spMk id="7" creationId="{9CAA02B9-FD42-C384-6F0C-97290C267A3C}"/>
          </ac:spMkLst>
        </pc:spChg>
        <pc:graphicFrameChg chg="add mod modGraphic">
          <ac:chgData name="Charizanou Eva" userId="e60766d2-086b-4f9c-a592-ce65fc972573" providerId="ADAL" clId="{0E6610E1-910A-4A1F-9154-DFE1FF185DE9}" dt="2024-05-27T13:18:47.240" v="2357" actId="20577"/>
          <ac:graphicFrameMkLst>
            <pc:docMk/>
            <pc:sldMk cId="1076589650" sldId="279"/>
            <ac:graphicFrameMk id="3" creationId="{D53C3005-A43C-D294-57C7-B8ACC30C325D}"/>
          </ac:graphicFrameMkLst>
        </pc:graphicFrameChg>
        <pc:picChg chg="add del mod">
          <ac:chgData name="Charizanou Eva" userId="e60766d2-086b-4f9c-a592-ce65fc972573" providerId="ADAL" clId="{0E6610E1-910A-4A1F-9154-DFE1FF185DE9}" dt="2024-05-27T10:19:15.132" v="1748" actId="27803"/>
          <ac:picMkLst>
            <pc:docMk/>
            <pc:sldMk cId="1076589650" sldId="279"/>
            <ac:picMk id="6" creationId="{9CAA02B9-FD42-C384-6F0C-97290C267A3C}"/>
          </ac:picMkLst>
        </pc:picChg>
      </pc:sldChg>
      <pc:sldChg chg="new del">
        <pc:chgData name="Charizanou Eva" userId="e60766d2-086b-4f9c-a592-ce65fc972573" providerId="ADAL" clId="{0E6610E1-910A-4A1F-9154-DFE1FF185DE9}" dt="2024-05-27T09:12:00.129" v="878" actId="680"/>
        <pc:sldMkLst>
          <pc:docMk/>
          <pc:sldMk cId="2203979538" sldId="279"/>
        </pc:sldMkLst>
      </pc:sldChg>
      <pc:sldChg chg="addSp modSp new del">
        <pc:chgData name="Charizanou Eva" userId="e60766d2-086b-4f9c-a592-ce65fc972573" providerId="ADAL" clId="{0E6610E1-910A-4A1F-9154-DFE1FF185DE9}" dt="2024-05-27T09:47:55.582" v="1483" actId="47"/>
        <pc:sldMkLst>
          <pc:docMk/>
          <pc:sldMk cId="3931390587" sldId="279"/>
        </pc:sldMkLst>
        <pc:spChg chg="mod">
          <ac:chgData name="Charizanou Eva" userId="e60766d2-086b-4f9c-a592-ce65fc972573" providerId="ADAL" clId="{0E6610E1-910A-4A1F-9154-DFE1FF185DE9}" dt="2024-05-27T09:31:24.987" v="1164"/>
          <ac:spMkLst>
            <pc:docMk/>
            <pc:sldMk cId="3931390587" sldId="279"/>
            <ac:spMk id="8" creationId="{10AF56C1-35B0-98F2-ABF6-2C955743B706}"/>
          </ac:spMkLst>
        </pc:spChg>
        <pc:spChg chg="mod">
          <ac:chgData name="Charizanou Eva" userId="e60766d2-086b-4f9c-a592-ce65fc972573" providerId="ADAL" clId="{0E6610E1-910A-4A1F-9154-DFE1FF185DE9}" dt="2024-05-27T09:31:24.987" v="1164"/>
          <ac:spMkLst>
            <pc:docMk/>
            <pc:sldMk cId="3931390587" sldId="279"/>
            <ac:spMk id="15" creationId="{18396833-5CE5-5859-AED3-9F35B41FFE70}"/>
          </ac:spMkLst>
        </pc:spChg>
        <pc:spChg chg="mod">
          <ac:chgData name="Charizanou Eva" userId="e60766d2-086b-4f9c-a592-ce65fc972573" providerId="ADAL" clId="{0E6610E1-910A-4A1F-9154-DFE1FF185DE9}" dt="2024-05-27T09:31:24.987" v="1164"/>
          <ac:spMkLst>
            <pc:docMk/>
            <pc:sldMk cId="3931390587" sldId="279"/>
            <ac:spMk id="25" creationId="{5842B299-B6B4-65D3-BA15-7D03CD135097}"/>
          </ac:spMkLst>
        </pc:spChg>
        <pc:grpChg chg="mod">
          <ac:chgData name="Charizanou Eva" userId="e60766d2-086b-4f9c-a592-ce65fc972573" providerId="ADAL" clId="{0E6610E1-910A-4A1F-9154-DFE1FF185DE9}" dt="2024-05-27T09:31:24.987" v="1164"/>
          <ac:grpSpMkLst>
            <pc:docMk/>
            <pc:sldMk cId="3931390587" sldId="279"/>
            <ac:grpSpMk id="9" creationId="{FA2EDC09-4649-2CED-851C-288A7E45912C}"/>
          </ac:grpSpMkLst>
        </pc:grpChg>
        <pc:grpChg chg="mod">
          <ac:chgData name="Charizanou Eva" userId="e60766d2-086b-4f9c-a592-ce65fc972573" providerId="ADAL" clId="{0E6610E1-910A-4A1F-9154-DFE1FF185DE9}" dt="2024-05-27T09:31:24.987" v="1164"/>
          <ac:grpSpMkLst>
            <pc:docMk/>
            <pc:sldMk cId="3931390587" sldId="279"/>
            <ac:grpSpMk id="16" creationId="{16D66122-FA51-ABB6-91A4-E6491172D7B7}"/>
          </ac:grpSpMkLst>
        </pc:grpChg>
        <pc:grpChg chg="mod">
          <ac:chgData name="Charizanou Eva" userId="e60766d2-086b-4f9c-a592-ce65fc972573" providerId="ADAL" clId="{0E6610E1-910A-4A1F-9154-DFE1FF185DE9}" dt="2024-05-27T09:31:24.987" v="1164"/>
          <ac:grpSpMkLst>
            <pc:docMk/>
            <pc:sldMk cId="3931390587" sldId="279"/>
            <ac:grpSpMk id="22" creationId="{76EFE47B-5227-AB29-E614-70194AFF6218}"/>
          </ac:grpSpMkLst>
        </pc:grpChg>
        <pc:grpChg chg="add mod">
          <ac:chgData name="Charizanou Eva" userId="e60766d2-086b-4f9c-a592-ce65fc972573" providerId="ADAL" clId="{0E6610E1-910A-4A1F-9154-DFE1FF185DE9}" dt="2024-05-27T09:31:24.987" v="1164"/>
          <ac:grpSpMkLst>
            <pc:docMk/>
            <pc:sldMk cId="3931390587" sldId="279"/>
            <ac:grpSpMk id="26" creationId="{5A5FD17F-3EC2-0968-4540-0241F5DEE1CC}"/>
          </ac:grpSpMkLst>
        </pc:grpChg>
        <pc:picChg chg="mod">
          <ac:chgData name="Charizanou Eva" userId="e60766d2-086b-4f9c-a592-ce65fc972573" providerId="ADAL" clId="{0E6610E1-910A-4A1F-9154-DFE1FF185DE9}" dt="2024-05-27T09:31:24.987" v="1164"/>
          <ac:picMkLst>
            <pc:docMk/>
            <pc:sldMk cId="3931390587" sldId="279"/>
            <ac:picMk id="6" creationId="{12153D56-BF32-27DA-6F2C-2CC0C3EB2BAB}"/>
          </ac:picMkLst>
        </pc:picChg>
        <pc:picChg chg="mod">
          <ac:chgData name="Charizanou Eva" userId="e60766d2-086b-4f9c-a592-ce65fc972573" providerId="ADAL" clId="{0E6610E1-910A-4A1F-9154-DFE1FF185DE9}" dt="2024-05-27T09:31:24.987" v="1164"/>
          <ac:picMkLst>
            <pc:docMk/>
            <pc:sldMk cId="3931390587" sldId="279"/>
            <ac:picMk id="7" creationId="{27D84BC6-B4A0-AF9F-004F-1EE9A10DB49C}"/>
          </ac:picMkLst>
        </pc:picChg>
        <pc:picChg chg="mod">
          <ac:chgData name="Charizanou Eva" userId="e60766d2-086b-4f9c-a592-ce65fc972573" providerId="ADAL" clId="{0E6610E1-910A-4A1F-9154-DFE1FF185DE9}" dt="2024-05-27T09:31:24.987" v="1164"/>
          <ac:picMkLst>
            <pc:docMk/>
            <pc:sldMk cId="3931390587" sldId="279"/>
            <ac:picMk id="18" creationId="{31BEB4C8-4EC8-A3C4-1B64-271889F54E0E}"/>
          </ac:picMkLst>
        </pc:picChg>
        <pc:cxnChg chg="mod">
          <ac:chgData name="Charizanou Eva" userId="e60766d2-086b-4f9c-a592-ce65fc972573" providerId="ADAL" clId="{0E6610E1-910A-4A1F-9154-DFE1FF185DE9}" dt="2024-05-27T09:31:24.987" v="1164"/>
          <ac:cxnSpMkLst>
            <pc:docMk/>
            <pc:sldMk cId="3931390587" sldId="279"/>
            <ac:cxnSpMk id="13" creationId="{AA8C85AD-EC1C-F5D2-49FC-2C7C75FB6C61}"/>
          </ac:cxnSpMkLst>
        </pc:cxnChg>
        <pc:cxnChg chg="mod">
          <ac:chgData name="Charizanou Eva" userId="e60766d2-086b-4f9c-a592-ce65fc972573" providerId="ADAL" clId="{0E6610E1-910A-4A1F-9154-DFE1FF185DE9}" dt="2024-05-27T09:31:24.987" v="1164"/>
          <ac:cxnSpMkLst>
            <pc:docMk/>
            <pc:sldMk cId="3931390587" sldId="279"/>
            <ac:cxnSpMk id="19" creationId="{845004A4-6E82-D167-5234-86EC7218746B}"/>
          </ac:cxnSpMkLst>
        </pc:cxnChg>
      </pc:sldChg>
      <pc:sldChg chg="addSp modSp new mod">
        <pc:chgData name="Charizanou Eva" userId="e60766d2-086b-4f9c-a592-ce65fc972573" providerId="ADAL" clId="{0E6610E1-910A-4A1F-9154-DFE1FF185DE9}" dt="2024-05-27T12:19:15.077" v="1994" actId="20577"/>
        <pc:sldMkLst>
          <pc:docMk/>
          <pc:sldMk cId="1881118764" sldId="280"/>
        </pc:sldMkLst>
        <pc:spChg chg="mod">
          <ac:chgData name="Charizanou Eva" userId="e60766d2-086b-4f9c-a592-ce65fc972573" providerId="ADAL" clId="{0E6610E1-910A-4A1F-9154-DFE1FF185DE9}" dt="2024-05-27T12:19:15.077" v="1994" actId="20577"/>
          <ac:spMkLst>
            <pc:docMk/>
            <pc:sldMk cId="1881118764" sldId="280"/>
            <ac:spMk id="2" creationId="{94E9EA11-E83F-C713-B3D3-D6E2AAB3941E}"/>
          </ac:spMkLst>
        </pc:spChg>
        <pc:graphicFrameChg chg="add mod">
          <ac:chgData name="Charizanou Eva" userId="e60766d2-086b-4f9c-a592-ce65fc972573" providerId="ADAL" clId="{0E6610E1-910A-4A1F-9154-DFE1FF185DE9}" dt="2024-05-27T12:18:57.213" v="1958" actId="14100"/>
          <ac:graphicFrameMkLst>
            <pc:docMk/>
            <pc:sldMk cId="1881118764" sldId="280"/>
            <ac:graphicFrameMk id="3" creationId="{1D109B79-20B1-BAA4-176A-61FAC224F376}"/>
          </ac:graphicFrameMkLst>
        </pc:graphicFrameChg>
      </pc:sldChg>
      <pc:sldChg chg="addSp modSp new mod">
        <pc:chgData name="Charizanou Eva" userId="e60766d2-086b-4f9c-a592-ce65fc972573" providerId="ADAL" clId="{0E6610E1-910A-4A1F-9154-DFE1FF185DE9}" dt="2024-05-27T12:33:57.782" v="2005" actId="14100"/>
        <pc:sldMkLst>
          <pc:docMk/>
          <pc:sldMk cId="4084922035" sldId="281"/>
        </pc:sldMkLst>
        <pc:spChg chg="mod">
          <ac:chgData name="Charizanou Eva" userId="e60766d2-086b-4f9c-a592-ce65fc972573" providerId="ADAL" clId="{0E6610E1-910A-4A1F-9154-DFE1FF185DE9}" dt="2024-05-27T12:31:54.522" v="2001" actId="20577"/>
          <ac:spMkLst>
            <pc:docMk/>
            <pc:sldMk cId="4084922035" sldId="281"/>
            <ac:spMk id="2" creationId="{4FB15371-5A0A-912E-73CF-C965C3488BE0}"/>
          </ac:spMkLst>
        </pc:spChg>
        <pc:graphicFrameChg chg="add mod">
          <ac:chgData name="Charizanou Eva" userId="e60766d2-086b-4f9c-a592-ce65fc972573" providerId="ADAL" clId="{0E6610E1-910A-4A1F-9154-DFE1FF185DE9}" dt="2024-05-27T12:33:57.782" v="2005" actId="14100"/>
          <ac:graphicFrameMkLst>
            <pc:docMk/>
            <pc:sldMk cId="4084922035" sldId="281"/>
            <ac:graphicFrameMk id="3" creationId="{25E54044-786F-646C-DB74-7ABD82B7138F}"/>
          </ac:graphicFrameMkLst>
        </pc:graphicFrameChg>
      </pc:sldChg>
      <pc:sldChg chg="addSp modSp new mod ord">
        <pc:chgData name="Charizanou Eva" userId="e60766d2-086b-4f9c-a592-ce65fc972573" providerId="ADAL" clId="{0E6610E1-910A-4A1F-9154-DFE1FF185DE9}" dt="2024-05-27T13:34:05.630" v="2436"/>
        <pc:sldMkLst>
          <pc:docMk/>
          <pc:sldMk cId="4224864536" sldId="282"/>
        </pc:sldMkLst>
        <pc:spChg chg="mod">
          <ac:chgData name="Charizanou Eva" userId="e60766d2-086b-4f9c-a592-ce65fc972573" providerId="ADAL" clId="{0E6610E1-910A-4A1F-9154-DFE1FF185DE9}" dt="2024-05-27T13:34:02.924" v="2434" actId="20577"/>
          <ac:spMkLst>
            <pc:docMk/>
            <pc:sldMk cId="4224864536" sldId="282"/>
            <ac:spMk id="2" creationId="{C1BC5A78-ECF4-0942-A9EA-3FF45B9CF372}"/>
          </ac:spMkLst>
        </pc:spChg>
        <pc:graphicFrameChg chg="add mod">
          <ac:chgData name="Charizanou Eva" userId="e60766d2-086b-4f9c-a592-ce65fc972573" providerId="ADAL" clId="{0E6610E1-910A-4A1F-9154-DFE1FF185DE9}" dt="2024-05-27T13:33:40.629" v="2418" actId="14100"/>
          <ac:graphicFrameMkLst>
            <pc:docMk/>
            <pc:sldMk cId="4224864536" sldId="282"/>
            <ac:graphicFrameMk id="3" creationId="{D447F214-A5B5-1AF9-5385-D93AE469C3C9}"/>
          </ac:graphicFrameMkLst>
        </pc:graphicFrameChg>
      </pc:sldChg>
      <pc:sldChg chg="addSp modSp new mod">
        <pc:chgData name="Charizanou Eva" userId="e60766d2-086b-4f9c-a592-ce65fc972573" providerId="ADAL" clId="{0E6610E1-910A-4A1F-9154-DFE1FF185DE9}" dt="2024-05-27T13:35:01.830" v="2488" actId="20577"/>
        <pc:sldMkLst>
          <pc:docMk/>
          <pc:sldMk cId="3349309746" sldId="283"/>
        </pc:sldMkLst>
        <pc:spChg chg="mod">
          <ac:chgData name="Charizanou Eva" userId="e60766d2-086b-4f9c-a592-ce65fc972573" providerId="ADAL" clId="{0E6610E1-910A-4A1F-9154-DFE1FF185DE9}" dt="2024-05-27T13:35:01.830" v="2488" actId="20577"/>
          <ac:spMkLst>
            <pc:docMk/>
            <pc:sldMk cId="3349309746" sldId="283"/>
            <ac:spMk id="2" creationId="{08473943-974E-3074-A7D8-DFA421109A07}"/>
          </ac:spMkLst>
        </pc:spChg>
        <pc:graphicFrameChg chg="add mod">
          <ac:chgData name="Charizanou Eva" userId="e60766d2-086b-4f9c-a592-ce65fc972573" providerId="ADAL" clId="{0E6610E1-910A-4A1F-9154-DFE1FF185DE9}" dt="2024-05-27T13:34:33.377" v="2441" actId="14100"/>
          <ac:graphicFrameMkLst>
            <pc:docMk/>
            <pc:sldMk cId="3349309746" sldId="283"/>
            <ac:graphicFrameMk id="3" creationId="{5313A45B-9BF4-C547-5B4B-729B712E851F}"/>
          </ac:graphicFrameMkLst>
        </pc:graphicFrameChg>
      </pc:sldChg>
      <pc:sldChg chg="addSp modSp new mod">
        <pc:chgData name="Charizanou Eva" userId="e60766d2-086b-4f9c-a592-ce65fc972573" providerId="ADAL" clId="{0E6610E1-910A-4A1F-9154-DFE1FF185DE9}" dt="2024-05-27T13:35:43.866" v="2525" actId="14100"/>
        <pc:sldMkLst>
          <pc:docMk/>
          <pc:sldMk cId="4283813280" sldId="284"/>
        </pc:sldMkLst>
        <pc:spChg chg="mod">
          <ac:chgData name="Charizanou Eva" userId="e60766d2-086b-4f9c-a592-ce65fc972573" providerId="ADAL" clId="{0E6610E1-910A-4A1F-9154-DFE1FF185DE9}" dt="2024-05-27T13:35:35.071" v="2523" actId="20577"/>
          <ac:spMkLst>
            <pc:docMk/>
            <pc:sldMk cId="4283813280" sldId="284"/>
            <ac:spMk id="2" creationId="{2A07543F-B3D7-07B8-D5C5-93EC27DC3025}"/>
          </ac:spMkLst>
        </pc:spChg>
        <pc:graphicFrameChg chg="add mod">
          <ac:chgData name="Charizanou Eva" userId="e60766d2-086b-4f9c-a592-ce65fc972573" providerId="ADAL" clId="{0E6610E1-910A-4A1F-9154-DFE1FF185DE9}" dt="2024-05-27T13:35:43.866" v="2525" actId="14100"/>
          <ac:graphicFrameMkLst>
            <pc:docMk/>
            <pc:sldMk cId="4283813280" sldId="284"/>
            <ac:graphicFrameMk id="3" creationId="{0CDE2A1F-8B6F-6A75-590A-A47BEAE369E1}"/>
          </ac:graphicFrameMkLst>
        </pc:graphicFrameChg>
      </pc:sldChg>
      <pc:sldChg chg="addSp modSp new mod">
        <pc:chgData name="Charizanou Eva" userId="e60766d2-086b-4f9c-a592-ce65fc972573" providerId="ADAL" clId="{0E6610E1-910A-4A1F-9154-DFE1FF185DE9}" dt="2024-05-27T13:36:21.997" v="2546" actId="20577"/>
        <pc:sldMkLst>
          <pc:docMk/>
          <pc:sldMk cId="3600203477" sldId="285"/>
        </pc:sldMkLst>
        <pc:spChg chg="mod">
          <ac:chgData name="Charizanou Eva" userId="e60766d2-086b-4f9c-a592-ce65fc972573" providerId="ADAL" clId="{0E6610E1-910A-4A1F-9154-DFE1FF185DE9}" dt="2024-05-27T13:36:21.997" v="2546" actId="20577"/>
          <ac:spMkLst>
            <pc:docMk/>
            <pc:sldMk cId="3600203477" sldId="285"/>
            <ac:spMk id="2" creationId="{DF93D2BE-D9AA-07F5-2D4D-96B98D50A826}"/>
          </ac:spMkLst>
        </pc:spChg>
        <pc:graphicFrameChg chg="add mod">
          <ac:chgData name="Charizanou Eva" userId="e60766d2-086b-4f9c-a592-ce65fc972573" providerId="ADAL" clId="{0E6610E1-910A-4A1F-9154-DFE1FF185DE9}" dt="2024-05-27T13:36:11.975" v="2529" actId="14100"/>
          <ac:graphicFrameMkLst>
            <pc:docMk/>
            <pc:sldMk cId="3600203477" sldId="285"/>
            <ac:graphicFrameMk id="3" creationId="{04BCD830-8F62-2AF0-6F3D-249B9B40F6EC}"/>
          </ac:graphicFrameMkLst>
        </pc:graphicFrameChg>
      </pc:sldChg>
      <pc:sldChg chg="addSp modSp new mod">
        <pc:chgData name="Charizanou Eva" userId="e60766d2-086b-4f9c-a592-ce65fc972573" providerId="ADAL" clId="{0E6610E1-910A-4A1F-9154-DFE1FF185DE9}" dt="2024-05-27T13:37:06.782" v="2561" actId="20577"/>
        <pc:sldMkLst>
          <pc:docMk/>
          <pc:sldMk cId="251442723" sldId="286"/>
        </pc:sldMkLst>
        <pc:spChg chg="mod">
          <ac:chgData name="Charizanou Eva" userId="e60766d2-086b-4f9c-a592-ce65fc972573" providerId="ADAL" clId="{0E6610E1-910A-4A1F-9154-DFE1FF185DE9}" dt="2024-05-27T13:37:06.782" v="2561" actId="20577"/>
          <ac:spMkLst>
            <pc:docMk/>
            <pc:sldMk cId="251442723" sldId="286"/>
            <ac:spMk id="2" creationId="{636010CE-3E10-B5D2-CAAA-3F6AF56E9873}"/>
          </ac:spMkLst>
        </pc:spChg>
        <pc:graphicFrameChg chg="add mod">
          <ac:chgData name="Charizanou Eva" userId="e60766d2-086b-4f9c-a592-ce65fc972573" providerId="ADAL" clId="{0E6610E1-910A-4A1F-9154-DFE1FF185DE9}" dt="2024-05-27T13:37:00.487" v="2550" actId="14100"/>
          <ac:graphicFrameMkLst>
            <pc:docMk/>
            <pc:sldMk cId="251442723" sldId="286"/>
            <ac:graphicFrameMk id="3" creationId="{05DF6956-5E63-976C-11BF-B2265E41ABA0}"/>
          </ac:graphicFrameMkLst>
        </pc:graphicFrameChg>
      </pc:sldChg>
      <pc:sldChg chg="addSp modSp new mod">
        <pc:chgData name="Charizanou Eva" userId="e60766d2-086b-4f9c-a592-ce65fc972573" providerId="ADAL" clId="{0E6610E1-910A-4A1F-9154-DFE1FF185DE9}" dt="2024-05-27T13:38:44.851" v="2577" actId="14100"/>
        <pc:sldMkLst>
          <pc:docMk/>
          <pc:sldMk cId="21572543" sldId="287"/>
        </pc:sldMkLst>
        <pc:spChg chg="mod">
          <ac:chgData name="Charizanou Eva" userId="e60766d2-086b-4f9c-a592-ce65fc972573" providerId="ADAL" clId="{0E6610E1-910A-4A1F-9154-DFE1FF185DE9}" dt="2024-05-27T13:38:35.049" v="2575" actId="20577"/>
          <ac:spMkLst>
            <pc:docMk/>
            <pc:sldMk cId="21572543" sldId="287"/>
            <ac:spMk id="2" creationId="{31B60808-E573-ED73-D687-AF3F408B0660}"/>
          </ac:spMkLst>
        </pc:spChg>
        <pc:graphicFrameChg chg="add mod">
          <ac:chgData name="Charizanou Eva" userId="e60766d2-086b-4f9c-a592-ce65fc972573" providerId="ADAL" clId="{0E6610E1-910A-4A1F-9154-DFE1FF185DE9}" dt="2024-05-27T13:38:44.851" v="2577" actId="14100"/>
          <ac:graphicFrameMkLst>
            <pc:docMk/>
            <pc:sldMk cId="21572543" sldId="287"/>
            <ac:graphicFrameMk id="3" creationId="{6FAD0131-A822-B57E-462D-A2BA47EE5085}"/>
          </ac:graphicFrameMkLst>
        </pc:graphicFrameChg>
      </pc:sldChg>
      <pc:sldMasterChg chg="delSldLayout">
        <pc:chgData name="Charizanou Eva" userId="e60766d2-086b-4f9c-a592-ce65fc972573" providerId="ADAL" clId="{0E6610E1-910A-4A1F-9154-DFE1FF185DE9}" dt="2024-05-01T09:38:33.140" v="838" actId="47"/>
        <pc:sldMasterMkLst>
          <pc:docMk/>
          <pc:sldMasterMk cId="2343567639" sldId="2147483648"/>
        </pc:sldMasterMkLst>
        <pc:sldLayoutChg chg="del">
          <pc:chgData name="Charizanou Eva" userId="e60766d2-086b-4f9c-a592-ce65fc972573" providerId="ADAL" clId="{0E6610E1-910A-4A1F-9154-DFE1FF185DE9}" dt="2024-04-30T08:48:06.444" v="675" actId="2696"/>
          <pc:sldLayoutMkLst>
            <pc:docMk/>
            <pc:sldMasterMk cId="2343567639" sldId="2147483648"/>
            <pc:sldLayoutMk cId="1946938896" sldId="2147483663"/>
          </pc:sldLayoutMkLst>
        </pc:sldLayoutChg>
        <pc:sldLayoutChg chg="del">
          <pc:chgData name="Charizanou Eva" userId="e60766d2-086b-4f9c-a592-ce65fc972573" providerId="ADAL" clId="{0E6610E1-910A-4A1F-9154-DFE1FF185DE9}" dt="2024-04-30T08:48:06.444" v="675" actId="2696"/>
          <pc:sldLayoutMkLst>
            <pc:docMk/>
            <pc:sldMasterMk cId="2343567639" sldId="2147483648"/>
            <pc:sldLayoutMk cId="949210944" sldId="2147483664"/>
          </pc:sldLayoutMkLst>
        </pc:sldLayoutChg>
        <pc:sldLayoutChg chg="del">
          <pc:chgData name="Charizanou Eva" userId="e60766d2-086b-4f9c-a592-ce65fc972573" providerId="ADAL" clId="{0E6610E1-910A-4A1F-9154-DFE1FF185DE9}" dt="2024-05-01T09:38:32.473" v="837" actId="47"/>
          <pc:sldLayoutMkLst>
            <pc:docMk/>
            <pc:sldMasterMk cId="2343567639" sldId="2147483648"/>
            <pc:sldLayoutMk cId="3363418539" sldId="2147483668"/>
          </pc:sldLayoutMkLst>
        </pc:sldLayoutChg>
        <pc:sldLayoutChg chg="del">
          <pc:chgData name="Charizanou Eva" userId="e60766d2-086b-4f9c-a592-ce65fc972573" providerId="ADAL" clId="{0E6610E1-910A-4A1F-9154-DFE1FF185DE9}" dt="2024-05-01T09:38:33.140" v="838" actId="47"/>
          <pc:sldLayoutMkLst>
            <pc:docMk/>
            <pc:sldMasterMk cId="2343567639" sldId="2147483648"/>
            <pc:sldLayoutMk cId="3400580599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3DFE1-8CFE-416F-AC08-846A2C004F6B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FBDD-71E8-4AEE-BFEE-387C9F73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FBDD-71E8-4AEE-BFEE-387C9F732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6FBDD-71E8-4AEE-BFEE-387C9F732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3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F30F-8F40-E04A-01E4-5214AD86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3A606-66B7-6E6A-B474-969B73208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E1D4-BAC7-60EF-7980-1BDBFF5E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918C-7E9F-6CBB-3194-B2D10D44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1390-1FE0-9350-9E3B-05CA36B9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417A-AB17-A890-F2D4-493FB321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09C7F-EA78-BB7A-5959-E2254C77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9444-F243-AC0A-0B47-DE946A1C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FCB6-EFD6-0BC0-2C78-756FF7B1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C9A88-737E-6D17-6E46-0F46BE7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D0872-A9FC-495E-81D8-C7623F331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4F5F4-002A-17D9-8343-8D6EE1E45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15A9-2867-B730-45F7-748E3CEE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513CC-89E9-6365-8FBD-D5353DEF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85D3-81D1-A300-0B7E-7BA22FE9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Template 1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DE92CD01-B94C-74C5-3533-90508ADA75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3584" y="3119332"/>
            <a:ext cx="10829364" cy="955884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400" b="1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Title Here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EB8FDC3-D3D6-39C0-B1E5-5B477A9ED8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3584" y="5011625"/>
            <a:ext cx="10829364" cy="36618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Times New Roman" panose="02020603050405020304" pitchFamily="18" charset="0"/>
                <a:cs typeface="+mn-cs"/>
              </a:rPr>
              <a:t>Your Name Here</a:t>
            </a:r>
          </a:p>
          <a:p>
            <a:pPr lvl="0"/>
            <a:endParaRPr lang="en-US" dirty="0"/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7D148FEE-F619-D3EE-5DFD-400B14B17F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3584" y="3973691"/>
            <a:ext cx="10829364" cy="454874"/>
          </a:xfrm>
        </p:spPr>
        <p:txBody>
          <a:bodyPr>
            <a:noAutofit/>
          </a:bodyPr>
          <a:lstStyle>
            <a:lvl1pPr marL="0" indent="0">
              <a:buNone/>
              <a:defRPr sz="2800" b="0" i="1">
                <a:solidFill>
                  <a:schemeClr val="bg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400" b="1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Subtitle Here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76117D4-987B-C3ED-16C7-3E0698F9C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3584" y="5289538"/>
            <a:ext cx="10829364" cy="36618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Times New Roman" panose="02020603050405020304" pitchFamily="18" charset="0"/>
                <a:cs typeface="+mn-cs"/>
              </a:rPr>
              <a:t>DD/MM/YEAR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379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Templa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3F5F4D80-1C8D-A685-A633-4DD145FB09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3584" y="96642"/>
            <a:ext cx="10136084" cy="65903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400" b="1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73918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Templa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54C0AC36-A614-81DE-2B3B-8455D5CE26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3584" y="96642"/>
            <a:ext cx="10136084" cy="65903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400" b="1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310754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596BE1F-2BD2-B780-557A-BB3DADFC30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A49D33-3A2D-50BB-818E-7599E90C7BDC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D77FD2-654B-3198-B112-D6DEA9F298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13745" y="1994086"/>
              <a:ext cx="2364510" cy="2869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78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Templa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9B07BCA3-D978-F4BF-1B0A-AB14126A28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6262" y="184831"/>
            <a:ext cx="10174975" cy="65903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400" b="1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Your Title Here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114F9B8C-5AEC-1A86-E3F8-EFEF85C29D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5849" y="5948351"/>
            <a:ext cx="6845387" cy="659038"/>
          </a:xfrm>
        </p:spPr>
        <p:txBody>
          <a:bodyPr>
            <a:noAutofit/>
          </a:bodyPr>
          <a:lstStyle>
            <a:lvl1pPr marL="0" indent="0" algn="r">
              <a:buNone/>
              <a:defRPr sz="4400" b="1" i="1">
                <a:solidFill>
                  <a:srgbClr val="33B0B8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400" b="1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223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E4A3-B21D-970E-4EA9-E1CA2755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57F2-075D-3BBD-8596-4D6FD038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60D4-2ED7-1764-390C-2A7F3EA9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DEF-F5FF-9DC4-6FCB-1877E6D2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E5F2-720C-627B-0A1D-BC240D44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8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1AE9-4AE7-7B8E-00EC-BDD3FBA2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1DA2-D124-1E0B-6717-59330787C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D8C-4568-BC5C-1D50-E5EE8B09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3059-565D-E6D4-1CB5-FC46C83E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BA78-7282-4876-7AFB-0654BD6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BC9-151A-3840-3CB7-15B8F63A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E77B-AFE0-60AB-DE9A-4E2EF3396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CD718-37E2-FE4B-6DA0-D7D4BBEB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0A7C-8B72-FF31-9427-21CC71DE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704F-DD31-A3F4-3092-8CFE369B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0169C-D5D0-C06B-D861-4D99C3ED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8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CA8A-EDE8-AAD8-F3D9-76B7AA16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B8B78-BFBC-6406-59F0-67DD7581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FECAC-1CF3-83F3-F8D4-431930F9D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F0AA7-53DA-81F8-3807-C43CA219B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63543-EAD8-DE48-88D4-A5A085922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40672-E327-C523-C3B2-C7B8D803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3CC51-6412-D68C-6055-7FBCEBA7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40A99-4A92-9668-76A0-7263AC4E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7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7A58-5B8D-B0AD-E292-9DBEBD65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12F18-7518-F11E-3D61-9B933225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BF03D-CCF1-F11B-99F0-C028D965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45768-301E-69C7-F961-623FE2CD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43EB6-2D64-DB0E-FC38-4FF2A33F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1FDD1-9074-F73F-0B87-EC26EE71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150E4-977E-5EA8-5DDA-D930696C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3A77-FAEC-F986-49DD-EEB3DDF9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981F-DD42-58F0-8A13-334CD439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9C77-ABB0-61BD-603E-17A46AC6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43B95-AE17-C1CE-5CDD-9A7F12E8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DA32-4FEC-3B3B-1303-9A138E8F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253B-EA9E-9A61-622C-588C0777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BB87-6DCC-64DE-3587-FC1EF48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5BAF9-597C-4585-8446-780068EDA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D39CF-8EB2-4BDF-338B-B3038F80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F2D2F-3F01-089A-1ED9-DE27F1BE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095A9-164E-3D13-36D8-090DFB8A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A8067-C685-0817-C822-CD319974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82980-8617-0168-C1C7-43C00087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C9B6A-1B62-B09E-0D51-71881621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7ABA-4817-CB22-A4C2-D1C7F48CA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88679-B12E-4A1A-B404-BE2FCDEA2C6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4723-49D6-1BD1-6AB5-4860D4202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B53A-5A52-587A-6EEB-8A1E4A4BE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10DF5-99CE-4F30-95EC-0CC43F293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6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7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A24A0A-01AB-F76A-F685-F774944A5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Real-Time Price Tracking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8E63-13BE-A951-3EBB-D3EF6E0672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3584" y="3973690"/>
            <a:ext cx="10829364" cy="816423"/>
          </a:xfrm>
        </p:spPr>
        <p:txBody>
          <a:bodyPr/>
          <a:lstStyle/>
          <a:p>
            <a:r>
              <a:rPr lang="en-US" dirty="0"/>
              <a:t>Interactive Power BI Visualizations</a:t>
            </a:r>
            <a:br>
              <a:rPr lang="en-US" dirty="0"/>
            </a:br>
            <a:r>
              <a:rPr lang="en-US" dirty="0"/>
              <a:t>6 Retailers, 600+ Products</a:t>
            </a:r>
          </a:p>
        </p:txBody>
      </p:sp>
    </p:spTree>
    <p:extLst>
      <p:ext uri="{BB962C8B-B14F-4D97-AF65-F5344CB8AC3E}">
        <p14:creationId xmlns:p14="http://schemas.microsoft.com/office/powerpoint/2010/main" val="230759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7A3145E-AA0B-2662-DFC6-D7C194BAE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8"/>
          <a:stretch/>
        </p:blipFill>
        <p:spPr>
          <a:xfrm>
            <a:off x="7541050" y="4297655"/>
            <a:ext cx="2727143" cy="244767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39F5C-FCF2-28F4-734E-4FB4037C0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Export Table Data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C755FD-D186-9B96-32E0-D0CED21E089D}"/>
              </a:ext>
            </a:extLst>
          </p:cNvPr>
          <p:cNvGrpSpPr/>
          <p:nvPr/>
        </p:nvGrpSpPr>
        <p:grpSpPr>
          <a:xfrm>
            <a:off x="807700" y="1091000"/>
            <a:ext cx="10732028" cy="1754326"/>
            <a:chOff x="2799302" y="3496475"/>
            <a:chExt cx="8859739" cy="19887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3AC352-6F91-1C3F-2794-7DA793A1A275}"/>
                </a:ext>
              </a:extLst>
            </p:cNvPr>
            <p:cNvSpPr txBox="1"/>
            <p:nvPr/>
          </p:nvSpPr>
          <p:spPr>
            <a:xfrm>
              <a:off x="2799302" y="3496475"/>
              <a:ext cx="8859739" cy="1988734"/>
            </a:xfrm>
            <a:custGeom>
              <a:avLst/>
              <a:gdLst>
                <a:gd name="connsiteX0" fmla="*/ 0 w 8859739"/>
                <a:gd name="connsiteY0" fmla="*/ 0 h 1988734"/>
                <a:gd name="connsiteX1" fmla="*/ 8859739 w 8859739"/>
                <a:gd name="connsiteY1" fmla="*/ 0 h 1988734"/>
                <a:gd name="connsiteX2" fmla="*/ 8859739 w 8859739"/>
                <a:gd name="connsiteY2" fmla="*/ 1988734 h 1988734"/>
                <a:gd name="connsiteX3" fmla="*/ 0 w 8859739"/>
                <a:gd name="connsiteY3" fmla="*/ 1988734 h 1988734"/>
                <a:gd name="connsiteX4" fmla="*/ 0 w 8859739"/>
                <a:gd name="connsiteY4" fmla="*/ 0 h 198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9739" h="1988734" extrusionOk="0">
                  <a:moveTo>
                    <a:pt x="0" y="0"/>
                  </a:moveTo>
                  <a:cubicBezTo>
                    <a:pt x="1645757" y="148337"/>
                    <a:pt x="6746129" y="34747"/>
                    <a:pt x="8859739" y="0"/>
                  </a:cubicBezTo>
                  <a:cubicBezTo>
                    <a:pt x="8704283" y="823689"/>
                    <a:pt x="8831865" y="1121972"/>
                    <a:pt x="8859739" y="1988734"/>
                  </a:cubicBezTo>
                  <a:cubicBezTo>
                    <a:pt x="4717118" y="2146527"/>
                    <a:pt x="4400742" y="2057388"/>
                    <a:pt x="0" y="1988734"/>
                  </a:cubicBezTo>
                  <a:cubicBezTo>
                    <a:pt x="164205" y="1049831"/>
                    <a:pt x="-133944" y="750526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7690468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>
                  <a:solidFill>
                    <a:srgbClr val="0D0D0D"/>
                  </a:solidFill>
                  <a:effectLst/>
                  <a:latin typeface="Bahnschrift" panose="020B0502040204020203" pitchFamily="34" charset="0"/>
                </a:rPr>
                <a:t>If you want to download the table as an Excel file, choose the date you want, then click here  				</a:t>
              </a:r>
              <a:r>
                <a:rPr lang="en-US" sz="1100" b="0" i="0" dirty="0">
                  <a:solidFill>
                    <a:srgbClr val="0D0D0D"/>
                  </a:solidFill>
                  <a:effectLst/>
                  <a:latin typeface="Bahnschrift" panose="020B0502040204020203" pitchFamily="34" charset="0"/>
                </a:rPr>
                <a:t>(“ProductsPrice</a:t>
              </a:r>
              <a:r>
                <a:rPr lang="en-US" sz="11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, Prices Latest Week” </a:t>
              </a:r>
              <a:r>
                <a:rPr lang="en-US" sz="1100" b="0" i="0" dirty="0">
                  <a:solidFill>
                    <a:srgbClr val="0D0D0D"/>
                  </a:solidFill>
                  <a:effectLst/>
                  <a:latin typeface="Bahnschrift" panose="020B0502040204020203" pitchFamily="34" charset="0"/>
                </a:rPr>
                <a:t>at the bottom left corner) </a:t>
              </a:r>
              <a:r>
                <a:rPr lang="en-US" b="0" i="0" dirty="0">
                  <a:solidFill>
                    <a:srgbClr val="0D0D0D"/>
                  </a:solidFill>
                  <a:effectLst/>
                  <a:latin typeface="Bahnschrift" panose="020B0502040204020203" pitchFamily="34" charset="0"/>
                </a:rPr>
                <a:t>which will lead you to Power BI</a:t>
              </a:r>
              <a:r>
                <a:rPr lang="en-US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.</a:t>
              </a:r>
            </a:p>
            <a:p>
              <a:pPr algn="l"/>
              <a:endParaRPr lang="en-US" dirty="0">
                <a:solidFill>
                  <a:srgbClr val="0D0D0D"/>
                </a:solidFill>
                <a:latin typeface="Bahnschrift" panose="020B0502040204020203" pitchFamily="34" charset="0"/>
              </a:endParaRPr>
            </a:p>
            <a:p>
              <a:pPr algn="l"/>
              <a:r>
                <a:rPr lang="en-US" b="0" i="0" dirty="0">
                  <a:solidFill>
                    <a:srgbClr val="0D0D0D"/>
                  </a:solidFill>
                  <a:effectLst/>
                  <a:latin typeface="Bahnschrift" panose="020B0502040204020203" pitchFamily="34" charset="0"/>
                </a:rPr>
                <a:t>Make sure “Prices Latest Week” page is selected.</a:t>
              </a:r>
              <a:endParaRPr lang="en-US" dirty="0">
                <a:solidFill>
                  <a:srgbClr val="0D0D0D"/>
                </a:solidFill>
                <a:latin typeface="Bahnschrift" panose="020B0502040204020203" pitchFamily="34" charset="0"/>
              </a:endParaRPr>
            </a:p>
            <a:p>
              <a:pPr algn="l"/>
              <a:r>
                <a:rPr lang="en-US" b="0" i="0" dirty="0">
                  <a:solidFill>
                    <a:srgbClr val="0D0D0D"/>
                  </a:solidFill>
                  <a:effectLst/>
                  <a:latin typeface="Bahnschrift" panose="020B0502040204020203" pitchFamily="34" charset="0"/>
                </a:rPr>
                <a:t>Click on the ellipsis (...) (</a:t>
              </a:r>
              <a:r>
                <a:rPr lang="en-US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to the </a:t>
              </a:r>
              <a:r>
                <a:rPr lang="en-US" b="1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left</a:t>
              </a:r>
              <a:r>
                <a:rPr lang="en-US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 of the “Date” slicer) </a:t>
              </a:r>
              <a:r>
                <a:rPr lang="en-US" b="0" i="0" dirty="0">
                  <a:solidFill>
                    <a:srgbClr val="0D0D0D"/>
                  </a:solidFill>
                  <a:effectLst/>
                  <a:latin typeface="Bahnschrift" panose="020B0502040204020203" pitchFamily="34" charset="0"/>
                </a:rPr>
                <a:t>and then click on 'Export data'. Choose 'Data with current layout', and this will download an Excel file to your PC."</a:t>
              </a:r>
              <a:endPara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F0F143-622C-CBC1-A915-A85F51946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1926" y="3813617"/>
              <a:ext cx="1995355" cy="457200"/>
            </a:xfrm>
            <a:prstGeom prst="rect">
              <a:avLst/>
            </a:prstGeom>
          </p:spPr>
        </p:pic>
        <p:pic>
          <p:nvPicPr>
            <p:cNvPr id="16" name="Graphic 15" descr="Cursor with solid fill">
              <a:extLst>
                <a:ext uri="{FF2B5EF4-FFF2-40B4-BE49-F238E27FC236}">
                  <a16:creationId xmlns:a16="http://schemas.microsoft.com/office/drawing/2014/main" id="{30C90533-7611-A55D-576E-19A364DBF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43455" y="3813617"/>
              <a:ext cx="369854" cy="36985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826A52-C158-6EB3-9690-32551B917DAC}"/>
              </a:ext>
            </a:extLst>
          </p:cNvPr>
          <p:cNvGrpSpPr/>
          <p:nvPr/>
        </p:nvGrpSpPr>
        <p:grpSpPr>
          <a:xfrm>
            <a:off x="301983" y="3125087"/>
            <a:ext cx="6574783" cy="2582437"/>
            <a:chOff x="279683" y="3560122"/>
            <a:chExt cx="6574783" cy="2582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D4845D-1C7D-8D42-F970-734DF479E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683" y="3560122"/>
              <a:ext cx="6574783" cy="2582437"/>
            </a:xfrm>
            <a:prstGeom prst="rect">
              <a:avLst/>
            </a:prstGeom>
          </p:spPr>
        </p:pic>
        <p:pic>
          <p:nvPicPr>
            <p:cNvPr id="24" name="Graphic 23" descr="Cursor with solid fill">
              <a:extLst>
                <a:ext uri="{FF2B5EF4-FFF2-40B4-BE49-F238E27FC236}">
                  <a16:creationId xmlns:a16="http://schemas.microsoft.com/office/drawing/2014/main" id="{C73C0A98-C3E6-FCA7-3E09-5CC903048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00" y="4720217"/>
              <a:ext cx="262246" cy="26224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BCF3AC-235E-92FB-8104-23E0C66DA1E3}"/>
              </a:ext>
            </a:extLst>
          </p:cNvPr>
          <p:cNvGrpSpPr/>
          <p:nvPr/>
        </p:nvGrpSpPr>
        <p:grpSpPr>
          <a:xfrm>
            <a:off x="6173714" y="2991346"/>
            <a:ext cx="4793513" cy="1424959"/>
            <a:chOff x="2108501" y="4101313"/>
            <a:chExt cx="4431565" cy="110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0DAF41-5264-601A-C180-CB905C2F9828}"/>
                </a:ext>
              </a:extLst>
            </p:cNvPr>
            <p:cNvGrpSpPr/>
            <p:nvPr/>
          </p:nvGrpSpPr>
          <p:grpSpPr>
            <a:xfrm>
              <a:off x="2108501" y="4101313"/>
              <a:ext cx="4431565" cy="1107817"/>
              <a:chOff x="1919204" y="5372329"/>
              <a:chExt cx="4431565" cy="1107817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6AC4489-C37C-AEC6-2A62-3C92DACAF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9204" y="5464574"/>
                <a:ext cx="2372056" cy="923329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7A24EEA-B3BC-CB78-695F-CE720FEDA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3546" y="5372329"/>
                <a:ext cx="1587223" cy="1107817"/>
              </a:xfrm>
              <a:prstGeom prst="rect">
                <a:avLst/>
              </a:prstGeom>
            </p:spPr>
          </p:pic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00A771-9567-51D1-3E3F-371874F73E11}"/>
                </a:ext>
              </a:extLst>
            </p:cNvPr>
            <p:cNvSpPr/>
            <p:nvPr/>
          </p:nvSpPr>
          <p:spPr>
            <a:xfrm>
              <a:off x="3532215" y="4197150"/>
              <a:ext cx="443259" cy="4302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Graphic 27" descr="Cursor with solid fill">
            <a:extLst>
              <a:ext uri="{FF2B5EF4-FFF2-40B4-BE49-F238E27FC236}">
                <a16:creationId xmlns:a16="http://schemas.microsoft.com/office/drawing/2014/main" id="{71E88EF7-B85F-F7E4-F021-E879D4012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193" y="4035409"/>
            <a:ext cx="262246" cy="262246"/>
          </a:xfrm>
          <a:prstGeom prst="rect">
            <a:avLst/>
          </a:prstGeom>
        </p:spPr>
      </p:pic>
      <p:pic>
        <p:nvPicPr>
          <p:cNvPr id="13" name="Graphic 12" descr="Cursor with solid fill">
            <a:extLst>
              <a:ext uri="{FF2B5EF4-FFF2-40B4-BE49-F238E27FC236}">
                <a16:creationId xmlns:a16="http://schemas.microsoft.com/office/drawing/2014/main" id="{8B193FE9-B850-79B2-90D2-0DA4B1403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0926" y="3405757"/>
            <a:ext cx="262246" cy="262246"/>
          </a:xfrm>
          <a:prstGeom prst="rect">
            <a:avLst/>
          </a:prstGeom>
        </p:spPr>
      </p:pic>
      <p:pic>
        <p:nvPicPr>
          <p:cNvPr id="15" name="Graphic 14" descr="Cursor with solid fill">
            <a:extLst>
              <a:ext uri="{FF2B5EF4-FFF2-40B4-BE49-F238E27FC236}">
                <a16:creationId xmlns:a16="http://schemas.microsoft.com/office/drawing/2014/main" id="{06691621-CA45-1603-3959-BDB520F77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8489" y="6572264"/>
            <a:ext cx="262246" cy="2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CC49B4-0215-E422-0E03-BE7ED44DE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Focusing on each brand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BE51-4609-77E0-4B82-4C322213FC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87369" y="5948351"/>
            <a:ext cx="7933868" cy="659038"/>
          </a:xfrm>
        </p:spPr>
        <p:txBody>
          <a:bodyPr/>
          <a:lstStyle/>
          <a:p>
            <a:r>
              <a:rPr lang="en-US" dirty="0"/>
              <a:t>Our products vs. Competitors</a:t>
            </a:r>
          </a:p>
        </p:txBody>
      </p:sp>
    </p:spTree>
    <p:extLst>
      <p:ext uri="{BB962C8B-B14F-4D97-AF65-F5344CB8AC3E}">
        <p14:creationId xmlns:p14="http://schemas.microsoft.com/office/powerpoint/2010/main" val="246465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BC5A78-ECF4-0942-A9EA-3FF45B9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White Yoghurts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D447F214-A5B5-1AF9-5385-D93AE469C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723060"/>
                  </p:ext>
                </p:extLst>
              </p:nvPr>
            </p:nvGraphicFramePr>
            <p:xfrm>
              <a:off x="0" y="832104"/>
              <a:ext cx="12192000" cy="60258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D447F214-A5B5-1AF9-5385-D93AE469C3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32104"/>
                <a:ext cx="12192000" cy="60258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86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473943-974E-3074-A7D8-DFA421109A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Yoghurt Desserts &amp; Puddings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5313A45B-9BF4-C547-5B4B-729B712E85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49034"/>
                  </p:ext>
                </p:extLst>
              </p:nvPr>
            </p:nvGraphicFramePr>
            <p:xfrm>
              <a:off x="0" y="832104"/>
              <a:ext cx="12192000" cy="60258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5313A45B-9BF4-C547-5B4B-729B712E85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32104"/>
                <a:ext cx="12192000" cy="60258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30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07543F-B3D7-07B8-D5C5-93EC27DC30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Chocolate Milk &amp; Protein Drinks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0CDE2A1F-8B6F-6A75-590A-A47BEAE369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431138"/>
                  </p:ext>
                </p:extLst>
              </p:nvPr>
            </p:nvGraphicFramePr>
            <p:xfrm>
              <a:off x="0" y="841248"/>
              <a:ext cx="12192000" cy="601675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0CDE2A1F-8B6F-6A75-590A-A47BEAE369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41248"/>
                <a:ext cx="12192000" cy="60167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81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93D2BE-D9AA-07F5-2D4D-96B98D50A8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Infant Yoghurts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04BCD830-8F62-2AF0-6F3D-249B9B40F6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184698"/>
                  </p:ext>
                </p:extLst>
              </p:nvPr>
            </p:nvGraphicFramePr>
            <p:xfrm>
              <a:off x="0" y="859536"/>
              <a:ext cx="12192000" cy="59984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04BCD830-8F62-2AF0-6F3D-249B9B40F6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59536"/>
                <a:ext cx="12192000" cy="59984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20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6010CE-3E10-B5D2-CAAA-3F6AF56E98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Infant Milk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05DF6956-5E63-976C-11BF-B2265E41A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942564"/>
                  </p:ext>
                </p:extLst>
              </p:nvPr>
            </p:nvGraphicFramePr>
            <p:xfrm>
              <a:off x="0" y="850392"/>
              <a:ext cx="12192000" cy="60076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05DF6956-5E63-976C-11BF-B2265E41AB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50392"/>
                <a:ext cx="12192000" cy="60076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4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60808-E573-ED73-D687-AF3F408B06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Kids Yoghurt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6FAD0131-A822-B57E-462D-A2BA47EE5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531223"/>
                  </p:ext>
                </p:extLst>
              </p:nvPr>
            </p:nvGraphicFramePr>
            <p:xfrm>
              <a:off x="0" y="868680"/>
              <a:ext cx="12192000" cy="59893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6FAD0131-A822-B57E-462D-A2BA47EE5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68680"/>
                <a:ext cx="12192000" cy="59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87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6E0654-A846-AAC6-9E97-43E0334070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3C3005-A43C-D294-57C7-B8ACC30C3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36723"/>
              </p:ext>
            </p:extLst>
          </p:nvPr>
        </p:nvGraphicFramePr>
        <p:xfrm>
          <a:off x="787600" y="1167722"/>
          <a:ext cx="8128000" cy="497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1024">
                  <a:extLst>
                    <a:ext uri="{9D8B030D-6E8A-4147-A177-3AD203B41FA5}">
                      <a16:colId xmlns:a16="http://schemas.microsoft.com/office/drawing/2014/main" val="603024935"/>
                    </a:ext>
                  </a:extLst>
                </a:gridCol>
                <a:gridCol w="4056976">
                  <a:extLst>
                    <a:ext uri="{9D8B030D-6E8A-4147-A177-3AD203B41FA5}">
                      <a16:colId xmlns:a16="http://schemas.microsoft.com/office/drawing/2014/main" val="1248123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4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sldjump"/>
                        </a:rPr>
                        <a:t>Average Brand Price per Kilo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average price trend analysis per kilo for various brands across categories such as yoghurts, puddings, evaporated milk, and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1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 action="ppaction://hlinksldjump"/>
                        </a:rPr>
                        <a:t>Average Brand Price per Litre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Displays the average price trend analysis per litre for various brands across categories such as juices, milk, plant-based beverages,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7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 action="ppaction://hlinksldjump"/>
                        </a:rPr>
                        <a:t>Average Product Price per Kilo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average price trend analysis per kilo for various products across categories.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 action="ppaction://hlinksldjump"/>
                        </a:rPr>
                        <a:t>Average Product Price per Litre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average price trend analysis per kilo for various products across categories.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7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 action="ppaction://hlinksldjump"/>
                        </a:rPr>
                        <a:t>Current Price by Category and Retailer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the current prices of products, with items on sale highlighted in red for easy identification. Hovering over a product provides detailed information including the final price, any applicable promotional discounts, and a dynamic line plot illustrating the price trend over time.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 action="ppaction://hlinksldjump"/>
                        </a:rPr>
                        <a:t>Latest Week 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product prices from all retailers, including final and non-promotional prices. Users can export data to Excel for further analysis.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51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1DE6F8-D1F2-B354-3C43-6039407DEB3B}"/>
              </a:ext>
            </a:extLst>
          </p:cNvPr>
          <p:cNvSpPr txBox="1"/>
          <p:nvPr/>
        </p:nvSpPr>
        <p:spPr>
          <a:xfrm>
            <a:off x="9721215" y="2088353"/>
            <a:ext cx="2239137" cy="1600438"/>
          </a:xfrm>
          <a:custGeom>
            <a:avLst/>
            <a:gdLst>
              <a:gd name="connsiteX0" fmla="*/ 0 w 2239137"/>
              <a:gd name="connsiteY0" fmla="*/ 0 h 1600438"/>
              <a:gd name="connsiteX1" fmla="*/ 559784 w 2239137"/>
              <a:gd name="connsiteY1" fmla="*/ 0 h 1600438"/>
              <a:gd name="connsiteX2" fmla="*/ 1119569 w 2239137"/>
              <a:gd name="connsiteY2" fmla="*/ 0 h 1600438"/>
              <a:gd name="connsiteX3" fmla="*/ 1656961 w 2239137"/>
              <a:gd name="connsiteY3" fmla="*/ 0 h 1600438"/>
              <a:gd name="connsiteX4" fmla="*/ 2239137 w 2239137"/>
              <a:gd name="connsiteY4" fmla="*/ 0 h 1600438"/>
              <a:gd name="connsiteX5" fmla="*/ 2239137 w 2239137"/>
              <a:gd name="connsiteY5" fmla="*/ 565488 h 1600438"/>
              <a:gd name="connsiteX6" fmla="*/ 2239137 w 2239137"/>
              <a:gd name="connsiteY6" fmla="*/ 1050954 h 1600438"/>
              <a:gd name="connsiteX7" fmla="*/ 2239137 w 2239137"/>
              <a:gd name="connsiteY7" fmla="*/ 1600438 h 1600438"/>
              <a:gd name="connsiteX8" fmla="*/ 1679353 w 2239137"/>
              <a:gd name="connsiteY8" fmla="*/ 1600438 h 1600438"/>
              <a:gd name="connsiteX9" fmla="*/ 1119569 w 2239137"/>
              <a:gd name="connsiteY9" fmla="*/ 1600438 h 1600438"/>
              <a:gd name="connsiteX10" fmla="*/ 604567 w 2239137"/>
              <a:gd name="connsiteY10" fmla="*/ 1600438 h 1600438"/>
              <a:gd name="connsiteX11" fmla="*/ 0 w 2239137"/>
              <a:gd name="connsiteY11" fmla="*/ 1600438 h 1600438"/>
              <a:gd name="connsiteX12" fmla="*/ 0 w 2239137"/>
              <a:gd name="connsiteY12" fmla="*/ 1082963 h 1600438"/>
              <a:gd name="connsiteX13" fmla="*/ 0 w 2239137"/>
              <a:gd name="connsiteY13" fmla="*/ 597497 h 1600438"/>
              <a:gd name="connsiteX14" fmla="*/ 0 w 2239137"/>
              <a:gd name="connsiteY14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9137" h="1600438" extrusionOk="0">
                <a:moveTo>
                  <a:pt x="0" y="0"/>
                </a:moveTo>
                <a:cubicBezTo>
                  <a:pt x="258028" y="-10744"/>
                  <a:pt x="389929" y="45694"/>
                  <a:pt x="559784" y="0"/>
                </a:cubicBezTo>
                <a:cubicBezTo>
                  <a:pt x="729639" y="-45694"/>
                  <a:pt x="981277" y="37113"/>
                  <a:pt x="1119569" y="0"/>
                </a:cubicBezTo>
                <a:cubicBezTo>
                  <a:pt x="1257862" y="-37113"/>
                  <a:pt x="1433107" y="10306"/>
                  <a:pt x="1656961" y="0"/>
                </a:cubicBezTo>
                <a:cubicBezTo>
                  <a:pt x="1880815" y="-10306"/>
                  <a:pt x="1955237" y="67396"/>
                  <a:pt x="2239137" y="0"/>
                </a:cubicBezTo>
                <a:cubicBezTo>
                  <a:pt x="2240489" y="201029"/>
                  <a:pt x="2227521" y="287337"/>
                  <a:pt x="2239137" y="565488"/>
                </a:cubicBezTo>
                <a:cubicBezTo>
                  <a:pt x="2250753" y="843639"/>
                  <a:pt x="2220817" y="840020"/>
                  <a:pt x="2239137" y="1050954"/>
                </a:cubicBezTo>
                <a:cubicBezTo>
                  <a:pt x="2257457" y="1261888"/>
                  <a:pt x="2181763" y="1485295"/>
                  <a:pt x="2239137" y="1600438"/>
                </a:cubicBezTo>
                <a:cubicBezTo>
                  <a:pt x="1999132" y="1659328"/>
                  <a:pt x="1794485" y="1595137"/>
                  <a:pt x="1679353" y="1600438"/>
                </a:cubicBezTo>
                <a:cubicBezTo>
                  <a:pt x="1564221" y="1605739"/>
                  <a:pt x="1383825" y="1539908"/>
                  <a:pt x="1119569" y="1600438"/>
                </a:cubicBezTo>
                <a:cubicBezTo>
                  <a:pt x="855313" y="1660968"/>
                  <a:pt x="778726" y="1539627"/>
                  <a:pt x="604567" y="1600438"/>
                </a:cubicBezTo>
                <a:cubicBezTo>
                  <a:pt x="430408" y="1661249"/>
                  <a:pt x="280683" y="1596183"/>
                  <a:pt x="0" y="1600438"/>
                </a:cubicBezTo>
                <a:cubicBezTo>
                  <a:pt x="-17938" y="1467037"/>
                  <a:pt x="54804" y="1199218"/>
                  <a:pt x="0" y="1082963"/>
                </a:cubicBezTo>
                <a:cubicBezTo>
                  <a:pt x="-54804" y="966708"/>
                  <a:pt x="14932" y="759701"/>
                  <a:pt x="0" y="597497"/>
                </a:cubicBezTo>
                <a:cubicBezTo>
                  <a:pt x="-14932" y="435293"/>
                  <a:pt x="20206" y="267374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5996401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These slides help analyze market dynamics. Detect price increases, track competitor responses to our discounts, and assess brand presence in each category. </a:t>
            </a:r>
          </a:p>
        </p:txBody>
      </p:sp>
      <p:sp>
        <p:nvSpPr>
          <p:cNvPr id="7" name="Graphic 5" descr="Merger outline">
            <a:extLst>
              <a:ext uri="{FF2B5EF4-FFF2-40B4-BE49-F238E27FC236}">
                <a16:creationId xmlns:a16="http://schemas.microsoft.com/office/drawing/2014/main" id="{9CAA02B9-FD42-C384-6F0C-97290C267A3C}"/>
              </a:ext>
            </a:extLst>
          </p:cNvPr>
          <p:cNvSpPr/>
          <p:nvPr/>
        </p:nvSpPr>
        <p:spPr>
          <a:xfrm>
            <a:off x="8939360" y="2122762"/>
            <a:ext cx="667997" cy="1531620"/>
          </a:xfrm>
          <a:custGeom>
            <a:avLst/>
            <a:gdLst>
              <a:gd name="connsiteX0" fmla="*/ 625472 w 667997"/>
              <a:gd name="connsiteY0" fmla="*/ 791337 h 1531620"/>
              <a:gd name="connsiteX1" fmla="*/ 625558 w 667997"/>
              <a:gd name="connsiteY1" fmla="*/ 791771 h 1531620"/>
              <a:gd name="connsiteX2" fmla="*/ 560293 w 667997"/>
              <a:gd name="connsiteY2" fmla="*/ 926630 h 1531620"/>
              <a:gd name="connsiteX3" fmla="*/ 559989 w 667997"/>
              <a:gd name="connsiteY3" fmla="*/ 962725 h 1531620"/>
              <a:gd name="connsiteX4" fmla="*/ 577480 w 667997"/>
              <a:gd name="connsiteY4" fmla="*/ 963353 h 1531620"/>
              <a:gd name="connsiteX5" fmla="*/ 577785 w 667997"/>
              <a:gd name="connsiteY5" fmla="*/ 962725 h 1531620"/>
              <a:gd name="connsiteX6" fmla="*/ 664376 w 667997"/>
              <a:gd name="connsiteY6" fmla="*/ 784036 h 1531620"/>
              <a:gd name="connsiteX7" fmla="*/ 664376 w 667997"/>
              <a:gd name="connsiteY7" fmla="*/ 747941 h 1531620"/>
              <a:gd name="connsiteX8" fmla="*/ 577785 w 667997"/>
              <a:gd name="connsiteY8" fmla="*/ 569252 h 1531620"/>
              <a:gd name="connsiteX9" fmla="*/ 560333 w 667997"/>
              <a:gd name="connsiteY9" fmla="*/ 566745 h 1531620"/>
              <a:gd name="connsiteX10" fmla="*/ 559118 w 667997"/>
              <a:gd name="connsiteY10" fmla="*/ 602759 h 1531620"/>
              <a:gd name="connsiteX11" fmla="*/ 560293 w 667997"/>
              <a:gd name="connsiteY11" fmla="*/ 605194 h 1531620"/>
              <a:gd name="connsiteX12" fmla="*/ 625546 w 667997"/>
              <a:gd name="connsiteY12" fmla="*/ 739849 h 1531620"/>
              <a:gd name="connsiteX13" fmla="*/ 625459 w 667997"/>
              <a:gd name="connsiteY13" fmla="*/ 740283 h 1531620"/>
              <a:gd name="connsiteX14" fmla="*/ 259773 w 667997"/>
              <a:gd name="connsiteY14" fmla="*/ 740283 h 1531620"/>
              <a:gd name="connsiteX15" fmla="*/ 24740 w 667997"/>
              <a:gd name="connsiteY15" fmla="*/ 255270 h 1531620"/>
              <a:gd name="connsiteX16" fmla="*/ 24740 w 667997"/>
              <a:gd name="connsiteY16" fmla="*/ 25527 h 1531620"/>
              <a:gd name="connsiteX17" fmla="*/ 12370 w 667997"/>
              <a:gd name="connsiteY17" fmla="*/ 0 h 1531620"/>
              <a:gd name="connsiteX18" fmla="*/ 0 w 667997"/>
              <a:gd name="connsiteY18" fmla="*/ 25527 h 1531620"/>
              <a:gd name="connsiteX19" fmla="*/ 0 w 667997"/>
              <a:gd name="connsiteY19" fmla="*/ 255270 h 1531620"/>
              <a:gd name="connsiteX20" fmla="*/ 180802 w 667997"/>
              <a:gd name="connsiteY20" fmla="*/ 765810 h 1531620"/>
              <a:gd name="connsiteX21" fmla="*/ 0 w 667997"/>
              <a:gd name="connsiteY21" fmla="*/ 1276350 h 1531620"/>
              <a:gd name="connsiteX22" fmla="*/ 0 w 667997"/>
              <a:gd name="connsiteY22" fmla="*/ 1506093 h 1531620"/>
              <a:gd name="connsiteX23" fmla="*/ 12370 w 667997"/>
              <a:gd name="connsiteY23" fmla="*/ 1531620 h 1531620"/>
              <a:gd name="connsiteX24" fmla="*/ 24740 w 667997"/>
              <a:gd name="connsiteY24" fmla="*/ 1506093 h 1531620"/>
              <a:gd name="connsiteX25" fmla="*/ 24740 w 667997"/>
              <a:gd name="connsiteY25" fmla="*/ 1276350 h 1531620"/>
              <a:gd name="connsiteX26" fmla="*/ 259773 w 667997"/>
              <a:gd name="connsiteY26" fmla="*/ 791337 h 153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7997" h="1531620">
                <a:moveTo>
                  <a:pt x="625472" y="791337"/>
                </a:moveTo>
                <a:cubicBezTo>
                  <a:pt x="625633" y="791337"/>
                  <a:pt x="625670" y="791541"/>
                  <a:pt x="625558" y="791771"/>
                </a:cubicBezTo>
                <a:lnTo>
                  <a:pt x="560293" y="926630"/>
                </a:lnTo>
                <a:cubicBezTo>
                  <a:pt x="555379" y="936425"/>
                  <a:pt x="555243" y="952583"/>
                  <a:pt x="559989" y="962725"/>
                </a:cubicBezTo>
                <a:cubicBezTo>
                  <a:pt x="564736" y="972867"/>
                  <a:pt x="572567" y="973148"/>
                  <a:pt x="577480" y="963353"/>
                </a:cubicBezTo>
                <a:cubicBezTo>
                  <a:pt x="577584" y="963146"/>
                  <a:pt x="577686" y="962937"/>
                  <a:pt x="577785" y="962725"/>
                </a:cubicBezTo>
                <a:lnTo>
                  <a:pt x="664376" y="784036"/>
                </a:lnTo>
                <a:cubicBezTo>
                  <a:pt x="669205" y="774068"/>
                  <a:pt x="669205" y="757909"/>
                  <a:pt x="664376" y="747941"/>
                </a:cubicBezTo>
                <a:lnTo>
                  <a:pt x="577785" y="569252"/>
                </a:lnTo>
                <a:cubicBezTo>
                  <a:pt x="573301" y="558615"/>
                  <a:pt x="565488" y="557492"/>
                  <a:pt x="560333" y="566745"/>
                </a:cubicBezTo>
                <a:cubicBezTo>
                  <a:pt x="555178" y="575996"/>
                  <a:pt x="554634" y="592122"/>
                  <a:pt x="559118" y="602759"/>
                </a:cubicBezTo>
                <a:cubicBezTo>
                  <a:pt x="559483" y="603624"/>
                  <a:pt x="559875" y="604439"/>
                  <a:pt x="560293" y="605194"/>
                </a:cubicBezTo>
                <a:lnTo>
                  <a:pt x="625546" y="739849"/>
                </a:lnTo>
                <a:cubicBezTo>
                  <a:pt x="625670" y="740079"/>
                  <a:pt x="625620" y="740283"/>
                  <a:pt x="625459" y="740283"/>
                </a:cubicBezTo>
                <a:lnTo>
                  <a:pt x="259773" y="740283"/>
                </a:lnTo>
                <a:cubicBezTo>
                  <a:pt x="129968" y="740283"/>
                  <a:pt x="24740" y="523135"/>
                  <a:pt x="24740" y="255270"/>
                </a:cubicBezTo>
                <a:lnTo>
                  <a:pt x="24740" y="25527"/>
                </a:lnTo>
                <a:cubicBezTo>
                  <a:pt x="24740" y="11428"/>
                  <a:pt x="19202" y="0"/>
                  <a:pt x="12370" y="0"/>
                </a:cubicBezTo>
                <a:cubicBezTo>
                  <a:pt x="5538" y="0"/>
                  <a:pt x="0" y="11428"/>
                  <a:pt x="0" y="25527"/>
                </a:cubicBezTo>
                <a:lnTo>
                  <a:pt x="0" y="255270"/>
                </a:lnTo>
                <a:cubicBezTo>
                  <a:pt x="162" y="488406"/>
                  <a:pt x="73213" y="694682"/>
                  <a:pt x="180802" y="765810"/>
                </a:cubicBezTo>
                <a:cubicBezTo>
                  <a:pt x="73210" y="836931"/>
                  <a:pt x="158" y="1043212"/>
                  <a:pt x="0" y="1276350"/>
                </a:cubicBezTo>
                <a:lnTo>
                  <a:pt x="0" y="1506093"/>
                </a:lnTo>
                <a:cubicBezTo>
                  <a:pt x="0" y="1520192"/>
                  <a:pt x="5538" y="1531620"/>
                  <a:pt x="12370" y="1531620"/>
                </a:cubicBezTo>
                <a:cubicBezTo>
                  <a:pt x="19202" y="1531620"/>
                  <a:pt x="24740" y="1520192"/>
                  <a:pt x="24740" y="1506093"/>
                </a:cubicBezTo>
                <a:lnTo>
                  <a:pt x="24740" y="1276350"/>
                </a:lnTo>
                <a:cubicBezTo>
                  <a:pt x="24890" y="1008613"/>
                  <a:pt x="130030" y="791646"/>
                  <a:pt x="259773" y="791337"/>
                </a:cubicBezTo>
                <a:close/>
              </a:path>
            </a:pathLst>
          </a:custGeom>
          <a:solidFill>
            <a:srgbClr val="CD3636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39F5C-FCF2-28F4-734E-4FB4037C0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Power BI Filters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5CB46-9613-18A3-E23B-07C4ED6D756B}"/>
              </a:ext>
            </a:extLst>
          </p:cNvPr>
          <p:cNvSpPr txBox="1"/>
          <p:nvPr/>
        </p:nvSpPr>
        <p:spPr>
          <a:xfrm>
            <a:off x="793584" y="912800"/>
            <a:ext cx="956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Arrow Indicator: Located at the top right corner, the arrow signifies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presence of filters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By clicking on it, you can unveil various filter option, which help you customize your view.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9B534-DEE2-BDD4-560F-61A577855409}"/>
              </a:ext>
            </a:extLst>
          </p:cNvPr>
          <p:cNvSpPr txBox="1"/>
          <p:nvPr/>
        </p:nvSpPr>
        <p:spPr>
          <a:xfrm>
            <a:off x="7529128" y="1822877"/>
            <a:ext cx="3427349" cy="116955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Category Filter: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Functionality: Allows selection of a specific category (e.g., Puddings).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Usage: Click on the dropdown to choose a category.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FFA03-8528-6B98-1576-BFEC8BA7FD80}"/>
              </a:ext>
            </a:extLst>
          </p:cNvPr>
          <p:cNvSpPr txBox="1"/>
          <p:nvPr/>
        </p:nvSpPr>
        <p:spPr>
          <a:xfrm>
            <a:off x="7529128" y="3438034"/>
            <a:ext cx="3054582" cy="138499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Brand Filter: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Functionality: Enables selection of multiple or single brands.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Usage: Use the checkboxes to select one or more brands (e.g., ΔΕΛΤΑ, KPI KPI).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DEA94-5CC6-FE5B-99C9-E61B1BC64314}"/>
              </a:ext>
            </a:extLst>
          </p:cNvPr>
          <p:cNvSpPr txBox="1"/>
          <p:nvPr/>
        </p:nvSpPr>
        <p:spPr>
          <a:xfrm>
            <a:off x="7529128" y="5207188"/>
            <a:ext cx="3566937" cy="138499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Product Filter: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Functionality: Provides options to select specific products or all products.</a:t>
            </a:r>
            <a:endParaRPr 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Usage: </a:t>
            </a:r>
            <a:r>
              <a:rPr lang="en-US" sz="1400" dirty="0">
                <a:solidFill>
                  <a:srgbClr val="0D0D0D"/>
                </a:solidFill>
                <a:latin typeface="Bahnschrift" panose="020B0502040204020203" pitchFamily="34" charset="0"/>
              </a:rPr>
              <a:t>Use 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the checkboxes to select the desired products.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5BDAA0-EE3E-1003-50E1-79E575FA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32" y="1559131"/>
            <a:ext cx="1359231" cy="520222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BFFEE7B-47C3-6D58-EE1F-068448DADE92}"/>
              </a:ext>
            </a:extLst>
          </p:cNvPr>
          <p:cNvGrpSpPr/>
          <p:nvPr/>
        </p:nvGrpSpPr>
        <p:grpSpPr>
          <a:xfrm>
            <a:off x="793584" y="1635402"/>
            <a:ext cx="3904836" cy="2118313"/>
            <a:chOff x="793584" y="1570889"/>
            <a:chExt cx="3874580" cy="211831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CD4B28C-D839-EC08-0C2E-EDDF89B01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584" y="1815377"/>
              <a:ext cx="1605365" cy="899521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B928F4-942C-6C5F-B9E2-C0AFD004D26D}"/>
                </a:ext>
              </a:extLst>
            </p:cNvPr>
            <p:cNvSpPr/>
            <p:nvPr/>
          </p:nvSpPr>
          <p:spPr>
            <a:xfrm>
              <a:off x="2115724" y="1690594"/>
              <a:ext cx="443259" cy="4651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45F8DA-A618-9751-A622-3A2F6A198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243" t="-3566" r="-2007" b="65422"/>
            <a:stretch/>
          </p:blipFill>
          <p:spPr>
            <a:xfrm>
              <a:off x="3193174" y="1570889"/>
              <a:ext cx="1474990" cy="2118313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F21202-4EF0-3D25-C53C-27D00F84DCAB}"/>
                </a:ext>
              </a:extLst>
            </p:cNvPr>
            <p:cNvCxnSpPr>
              <a:cxnSpLocks/>
            </p:cNvCxnSpPr>
            <p:nvPr/>
          </p:nvCxnSpPr>
          <p:spPr>
            <a:xfrm>
              <a:off x="2559351" y="2013400"/>
              <a:ext cx="1727554" cy="5454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C0A131-7537-ECBB-31A4-64FC2C949EA7}"/>
              </a:ext>
            </a:extLst>
          </p:cNvPr>
          <p:cNvGrpSpPr/>
          <p:nvPr/>
        </p:nvGrpSpPr>
        <p:grpSpPr>
          <a:xfrm>
            <a:off x="693357" y="3881719"/>
            <a:ext cx="3758821" cy="2408472"/>
            <a:chOff x="1170184" y="3730678"/>
            <a:chExt cx="3758821" cy="240847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6FFC52-BE42-0F21-86AC-194143747DE2}"/>
                </a:ext>
              </a:extLst>
            </p:cNvPr>
            <p:cNvSpPr txBox="1"/>
            <p:nvPr/>
          </p:nvSpPr>
          <p:spPr>
            <a:xfrm>
              <a:off x="1794877" y="3785329"/>
              <a:ext cx="3127986" cy="73866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S</a:t>
              </a:r>
              <a:r>
                <a:rPr lang="en-US" sz="1400" b="0" i="0" dirty="0">
                  <a:solidFill>
                    <a:srgbClr val="0D0D0D"/>
                  </a:solidFill>
                  <a:effectLst/>
                  <a:latin typeface="Bahnschrift" panose="020B0502040204020203" pitchFamily="34" charset="0"/>
                </a:rPr>
                <a:t>electing a category automatically updates the subtitle of the visual to reflect your chosen category</a:t>
              </a:r>
            </a:p>
          </p:txBody>
        </p:sp>
        <p:pic>
          <p:nvPicPr>
            <p:cNvPr id="36" name="Picture 35" descr="A red exclamation mark on a black background&#10;&#10;Description automatically generated">
              <a:extLst>
                <a:ext uri="{FF2B5EF4-FFF2-40B4-BE49-F238E27FC236}">
                  <a16:creationId xmlns:a16="http://schemas.microsoft.com/office/drawing/2014/main" id="{5D22919C-B027-D80B-9A02-13B94648C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8"/>
            <a:stretch/>
          </p:blipFill>
          <p:spPr>
            <a:xfrm>
              <a:off x="1170184" y="3730678"/>
              <a:ext cx="798022" cy="68527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614339B-E97F-2151-7EBD-6DCA01E81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78" r="10033"/>
            <a:stretch/>
          </p:blipFill>
          <p:spPr>
            <a:xfrm>
              <a:off x="1794877" y="4682804"/>
              <a:ext cx="3134128" cy="145634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FE615D-1836-3752-D85B-D3FDC03519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6366" y="4500049"/>
              <a:ext cx="586675" cy="3655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7D00E0-94B6-AA43-866C-2F0B29BBC6A7}"/>
              </a:ext>
            </a:extLst>
          </p:cNvPr>
          <p:cNvCxnSpPr>
            <a:cxnSpLocks/>
          </p:cNvCxnSpPr>
          <p:nvPr/>
        </p:nvCxnSpPr>
        <p:spPr>
          <a:xfrm>
            <a:off x="4785291" y="2546616"/>
            <a:ext cx="6188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ursor with solid fill">
            <a:extLst>
              <a:ext uri="{FF2B5EF4-FFF2-40B4-BE49-F238E27FC236}">
                <a16:creationId xmlns:a16="http://schemas.microsoft.com/office/drawing/2014/main" id="{28AA86A0-799D-B72B-51CA-45BD2CCB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4153" y="2618745"/>
            <a:ext cx="295002" cy="29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0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005B2-36B5-90CC-CDC0-6459D52744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3584" y="96642"/>
            <a:ext cx="10136084" cy="659038"/>
          </a:xfrm>
        </p:spPr>
        <p:txBody>
          <a:bodyPr/>
          <a:lstStyle/>
          <a:p>
            <a:r>
              <a:rPr lang="en-US" dirty="0"/>
              <a:t>Trend Analysis of Brands (kg)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1E2A7BE8-8023-7DBB-033E-0C0F31057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93761"/>
                  </p:ext>
                </p:extLst>
              </p:nvPr>
            </p:nvGraphicFramePr>
            <p:xfrm>
              <a:off x="0" y="822960"/>
              <a:ext cx="12192000" cy="60350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1E2A7BE8-8023-7DBB-033E-0C0F310578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822960"/>
                <a:ext cx="12192000" cy="60350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3C0BBD-6BA4-4181-08D8-7C637DC37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Trend Analysis of Brands (</a:t>
            </a:r>
            <a:r>
              <a:rPr lang="en-US" dirty="0" err="1"/>
              <a:t>lt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8046F1C-0B71-9E5D-D7EC-8E65238A96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009605"/>
                  </p:ext>
                </p:extLst>
              </p:nvPr>
            </p:nvGraphicFramePr>
            <p:xfrm>
              <a:off x="0" y="822960"/>
              <a:ext cx="12192000" cy="60350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8046F1C-0B71-9E5D-D7EC-8E65238A96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22960"/>
                <a:ext cx="12192000" cy="60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7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E9EA11-E83F-C713-B3D3-D6E2AAB39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Trend Analysis of  Products (kg)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1D109B79-20B1-BAA4-176A-61FAC224F3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5319175"/>
                  </p:ext>
                </p:extLst>
              </p:nvPr>
            </p:nvGraphicFramePr>
            <p:xfrm>
              <a:off x="0" y="822960"/>
              <a:ext cx="12192000" cy="60350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1D109B79-20B1-BAA4-176A-61FAC224F3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22960"/>
                <a:ext cx="12192000" cy="60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11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15371-5A0A-912E-73CF-C965C3488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Trend Analysis of  Products (</a:t>
            </a:r>
            <a:r>
              <a:rPr lang="en-US" dirty="0" err="1"/>
              <a:t>lt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25E54044-786F-646C-DB74-7ABD82B713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968339"/>
                  </p:ext>
                </p:extLst>
              </p:nvPr>
            </p:nvGraphicFramePr>
            <p:xfrm>
              <a:off x="0" y="822960"/>
              <a:ext cx="12192000" cy="60350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25E54044-786F-646C-DB74-7ABD82B713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22960"/>
                <a:ext cx="12192000" cy="60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9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54C9C6-F6D8-914C-F085-758EB7CCE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Active Promotions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2479D54-2EDF-6B3E-4EC2-F3EB3466C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879384"/>
                  </p:ext>
                </p:extLst>
              </p:nvPr>
            </p:nvGraphicFramePr>
            <p:xfrm>
              <a:off x="0" y="822960"/>
              <a:ext cx="12192000" cy="60350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2479D54-2EDF-6B3E-4EC2-F3EB3466CA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22960"/>
                <a:ext cx="12192000" cy="60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78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54C9C6-F6D8-914C-F085-758EB7CCE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of Market Prices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BF0DE7F1-14F3-5D33-2A4A-16FAA7C6C8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097831"/>
                  </p:ext>
                </p:extLst>
              </p:nvPr>
            </p:nvGraphicFramePr>
            <p:xfrm>
              <a:off x="0" y="755680"/>
              <a:ext cx="12192000" cy="61023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BF0DE7F1-14F3-5D33-2A4A-16FAA7C6C8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55680"/>
                <a:ext cx="12192000" cy="61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94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A121A621-9C74-44A0-96F5-9A51F1710FBF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bW/bNhD+K4G+5ItbUBQlUfmWpgk2NCmCJsswDPlwpE42W1kSJNlrEvi/90gprmcpcdYuw5Y1MOyQ95C8e+6FL3deapoqh5v3MEfvwHtTlp/mUH/a872JV3R9QmRhwMMoDKI4y5TkOpUkLavWlEXjHdx5LdRTbK9Ms4DcTkSdv3soFJMhD1AwzpSGOAy5dz3xIM/PYWoxGeQNTrwK66YsIDe32E1BorZe4Gri4ecqL2uwC1200KJdbElwapNi/uuA9ADdmiVeoG673g9YlXXbt7WItYxiXzCpVMhiJWREY5pO6pTfjSdQZvKW1rX/qp6rO+/EdYJOBehAKCEkB5bqWEkr7dl7BDTx2pvKYo7ItGlZGw05dXZr2Smu7k3lE++kLudE653Xe6oi5HHRmvaGGud1mS5021DfpZuSrYjpX2dYoxtzVBap6fi5835238efqxqbpmPBQfLFfEtiWxflotb4AbOvDbf6itxDy5LznAZnCM2CVlvZha8gX7ggoHlPjTU/d+bYbsLuT+t9C7xe0Vfn5Y0Fn6TI0PIH9Zl4s/KPoxqJ49Q78G2HurFTO7P/5KUoyFAFEpkUCjVTAKBflJd6E26e5qbzRZqaYto8u7M21Nr21mTLRTKTGCQaEEWiuB9KlqiHXPQcqr6poUhH9LTULF31Ii+2YIq+WoxWwccLChe+FDwNkAmGjGOsomFBGQWteThMl1Bo0mybhMPptMYp3AfZ8XcxZDQe1npG1XebpRND9dwBnORkUfTV2R/xcG+RgCRkCfAsysggmYUq4AOzR0FjZn9Tem4Y9JQUPaRIoJ9TzFr7+75sxzidV1CbZrv1ztjBbLIe/Z2Z/ZbobFqYV3uv9o7KqkulD2Y6c5Nb6UUFI9OP5H1K4NbMcZ8zLl4x+kSXjB24z76b95KkvxSGpg5X7m9jqZfLQryLhb+lQj6cVKPGjeeSH6ehooOMTCELsgxlCPEgl0ZBP3LpmaNI/sgl+iT/nVyCCDTnoZYYKWBaRBDp4fl+DLR7O/7J0FDS8OYUl5gPDVvLh6J7Y67I+90FqffkN5LTZ/F6Om+cL4fdUMtJ9r52WHFvDImGvLI1rxohC8NQoB9pnjCWaJ4OeB0FPem497KpPaND5uwRchMdqjiNUyZ0lKo49H3OBuSOgv7vQfsbQv1INUAFoRS+iBLGkzQKmR8NiR0F/YOXlL7/r11+JcR+CCABU64SFivJnphqz3mzYoMbYIp+JkWcRZyndGZJOATZv/Hmc471O5OXuy5AzO1zDd2z8/75y67VXSW7Y5OX023yaAZ1a1/d1Ee05BFmjvXUpc5t2Z/Eqk4Pg06+tLvvmXGGoHP56Obsv/XcqcPBL8wt7sCL19IPmYgDP0h4wv3Ajbfb9er+MY74+Ljxwra+3lsdX3b1WNfll25ot7df3x9Zx8KyXLRNBZQIUOBIeFKIUcJjuiPc3CNxH6GmMSrfFZ/26XgdkavVFx73uq7iFgAA&quot;"/>
    <we:property name="creatorSessionId" value="&quot;4778c030-b31e-41de-bc5a-7756846bc2fe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1YbW/jNgz+K4W/9EtukBW/9luua7GhL1e0XYdhKAZKohPdObEhO11zQf77KNlNs9hts7t12LoLjCQiKb48FGVRS0/pqsxhcQ5T9A6890XxaQrm057vDbxZS/vw4eRsdHny2/no7IjIRVnrYlZ5B0uvBjPG+kZXc8itBiL+ejvwIM8vYGxHGeQVDrwSTVXMINefsREmVm3muBp4eF/mhQGr8qqGGq3aOxKnMdn2vxuSRZC1vsMrlHVDvcSyMHU7lkEskyj2A5YIEbJYBElEc6qG69x8WZ6EMp3XZNf+FS0cS+/YEUGqAOQwEEGQcGBKxiKx3BagZ4QGXr0orcwhhTYujJaQE7GxZVXcPITKB96xKaYE4NJrk1GS5NGs1vWCBhemUHNZV0S7dirZipD+eYIG3ZzDYqZ0g8/S+9F9H92XBquqQcGJ5PPpFseOroq5kXiJ2ePAWV9ResgsJc95cIZQzcnayhq+gXzu0k16T7UNP3fhWDLJ7o/NvhW8XdFXk+UNgzs50o38SX8G3qT4/dAgYay8A98SxMKqdmH/KUvRMEMxTJAlgUDJBADIN5WlNoTFbmm6mCulZ+Pq1ZO14dZ2tgZbKUqyBIepBMQgFdwPE5aKp1L0Gq6+NzBTPX5aaO7c7kVZrEHP2t0CA8GSkA8xYJwJCXEY8hc2FB74ScDVEFnAkHGMRdTdUHqF1jiM1B3MJHm2DcJoPDY4hodFdvRVCGmJIyMntPtuo3SsaT93Ao5zPJ+1u7Pfk+E2ogDSkKXAsyijgJIsFEPeCbtXqC/sLyrPjYB2KdERrQT6OcWstr/nRd2H6bQEo6vt0Ym2k9lgPfsrK/t7grOqYVruvds7LMqmlC71eOKUW+5VCT3qe+pekXCtp7jPGQ/eMXqia8YO3LPv9F4T96eZJtXhyn02TL1dFOKXUPhbdsini6o3uP5a8mMVCjrIJAqyYZZhEkLcqaVeoW+19MqrKPlWS/Sk/51agggk56FMMBLAZBBBJLvn+z6hl1/HP2iaSh4uTvEO825ga36X9RDMDWW/aZDaTH4hOG0Vr9V5/Xg52Q23HGfvkWDZbTDE6uLK1rhKhCwMwwD9SPKUsVRy1cG1V2in497bhvaMDpmTZ8BNZShiFSsWyEiJOPR9zjrg9gr93xftLwjmmd0ABYRJ4AdRyniqopD5URfYXqF/sElp6X+t+U0g9kOABFBxkbJYJGzHUnvNzop1OkCFfpYEcRZxrujMknIYZv/GzucCzYnOi5caIObecxX12Xl7/WVtNa1kc2zycuomDydganu/Jj6iBe9guXq4+iLrHzfus9bNtM3w267V9S741gNt3qS3DwfEx0XgTdGMnavFvK5KoGUHs+Z4XTY2NTb3EPd0WFOo2v/miZOavXf1nA1agVrkuKN869wfwXEDiTIWAAA=&quot;"/>
    <we:property name="isFiltersActionButtonVisible" value="true"/>
    <we:property name="isFooterCollapsed" value="true"/>
    <we:property name="isVisualContainerHeaderHidden" value="false"/>
    <we:property name="pageDisplayName" value="&quot;Category (kg) x Brand&quot;"/>
    <we:property name="pageName" value="&quot;ReportSectionc47c8671408bb507b486&quot;"/>
    <we:property name="pptInsertionSessionID" value="&quot;102B43A6-1DE4-4134-AD10-572BAACA8F5C&quot;"/>
    <we:property name="reportEmbeddedTime" value="&quot;2024-04-29T08:38:05.649Z&quot;"/>
    <we:property name="reportName" value="&quot;ProductsPrice&quot;"/>
    <we:property name="reportState" value="&quot;CONNECTED&quot;"/>
    <we:property name="reportUrl" value="&quot;/links/8zHfYG-Quf?ctid=44a5e63c-bad4-4d9d-b4e7-bc918bc74294&amp;experience=power-bi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A6077A69-A5F3-4BA5-A5C6-F028657A38B5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cW28bxxX+K8Q+1C9KMfeL3mzHLgIUhREH7kPgh7kc0qwpklhSilVBQNI4LQI4AZw2D00DNEFvL24CI1bdyBX0D5Z/qWeWlBVrl5bCKPYaWUAid2e+nZ0z58x3zpnZ5U4W+5PxwG3/ym1Atp5dGo1ub7j8dodma9lwXiapFdpIKnxgjIAQUVusHY2n/dFwkq3vZFOX92B6oz/ZdIPUEBa+fXMtc4PBNddLZ103mMBaNoZ8Mhq6Qf+3MAdj1TTfhN21DO6MB6PcpSavT90UUrNbCMdz7AL9Occ7ujDtb8F1CNN56ZswHuXTxbkFY00wRBMiHZXKKZJkmMxry26ejkdQtz+Y4n3Tod++cmecoyw7R0NxtazUELnVgkUHVlGuAmiGt5pujxPmMva+N8r7wQ2wcN5cau3GkTRsLbuajzbKdhfDniPyynDan26XYk1df5D6sJa9VbZJdnE0f30Lcigvujwaxv58DHayN8rP1FGYTOaSlpDB5saJmnR2fbSZB3gTuscn5e13UQXX8hEq6JkulN3bTXe/4QabpV6x8V/2USSULgmVivGCC9dvD9wWDLFbkwvpipu7+DHX63duf6Zu1QzE87u3lt0avXM5Bxz4mK3T3bUT+lIaeBQelHEOnHZehe4P09f4u/q6htfCxTzcQuN8YSobnxyT11GMydRtjM+kr4joaX8DLjDCxGtEvsb4W4Ssl3/npr9nBuY53T2pv3TfrZIfcNhQ08PFfHRdTWkIhJJogrTaRu4qU3auoZ2F6jkIZmkMASBazlRwRqfaZ+yjFnSe9jGKm2H64qZzxTYWPTjbTC7+VHxa/KX4e3G/czFuuWGATvHp7N3i2+LR7N7svfLosFP8Eb8eFoezD7DobiqafdTBy/ZmHxT7s3sddocK0jtHU1qM4VLJKiSwUK70XcWBRVSv00xSTx2pWEAt6KkFLIYhZidluNjr5dBzR7q78iPNlat99JkloKy5ujlceEB6UmzyVGx0T6CtjY6ge7KSWE+qhl8LaozYbyRvcmbBU8mkP+wNFqFFGUCUR/NJlwWXx0UVBi/+N5DMaX0HLxvlEfJL2+VMe72fH8UXOK+vNE3dOJGwiCkLUXErlCSghackmJYIz50I/4p89o/i8+ILPPpbBw/2im+Q857MPi4OZh8eU+BHcwrsFPexfq94goWPsOoAabD41+zD2XvF17PfdWbv4sHh7P3iv8VXxX7xuFP8p3gw+0PxEIsfYz0ypiS9vAGUaS2X4DUgD0YiaSSM8Iqt1IIawx2rUKYhSgbbDYpYDQSspVCdIrWgxojdUuYyyhSCC+mi5lR57YNUyvCWMpsUO/6v2OvIDrbwGA8fz+4iLSbUfvFgEUw2gRql8Jp5TYwWhjjhnQdfjSbrQI3hiFWo0XWdsdYQwUx03nhrnaiIXQtqjNgtNS6jxkgUNcEKYyiSIg1ShJYaz58aPyu+LP7cWXz9Ih+9c3Zq/GcZJH5dHKQMGykRa/7dIFLEzFHrwLpGBh4sSM2crMaLdaDGsMMqpKgsd9HwqCSmY84EQkTVF9SCGiN2S4rLSFEaEQk6MMK0QhrTTtHQkmKTSPFzrH1YHBQP8P9h52cpP/8Kc+/DBhGjk9wzaagFjUq3QhCoEmMtqDEMsVK0KCWGgBgAO0KAUE0w96oRuwbUGLFbYlxGjEHSQAW1WkoOWgillW6J8QUk0pf6o5olx08wMNyb/R6L065L8Ulix8SCxTdHRd9rBbIhxGkjM12DJkaZodFZ6WWsRpR1oMYwyCrEKYmx1Cc+xMBDRuecqC681oIaI3ZLnMuIkyvhuBRcOmUMMSY9OdIS58vftPkM+e8ukiLSJbLk+/OI81XctqFa0q7oSh4CSRszTllVsZZaUGPYY6U0PAQWuigNC8Y4aTCqtNU0vA7UGLFb0lxGml3lAbwlnoDhTLtAbLs22ag0PG3bNHzTBlT0QAIlhqDajZFATcUiakGNYYhViJH4bpdyLwlXRDomqfLV1YdaUGPEbolxGTGCNqyrJUF+VEoJKiKBU4hRxGgl1xRZ1EjruAi6mlTVghpjD6tMgxiZ88xohmIRSSgDGSpi14IaI/b3nAZrS59cb93eKYssr/qW3M2fEAW6aCJlLkbPuLDW62BZGxv+uLHhJef7MDl9HfI4fy6+eFUWHY0H5pwE4qWHtMIWQzVeqgU1xlGs5B+7jlEdBFUAFOM/QjWr+sc6UGPEbsPEpfkzCcGYtO7BZaQgtae25cgmBRJfFofFo+IBUuO3xUFCHW1jJ0qd3UtpdYM4UgC6XBuVpCFaL7mioZpK14IaQxarcCTgNGJRUCK9UVSAjr66MVMLaozYLUcuff5RMGDEcSq0VBKAce5P4UhDgzAaNey0o96BYqz6UlktqDH2sFKoYI3UXHMZLFClJXOyutReC2qM2G0q3TgP+NThPftE18t3ej+lZNoIrRSl0ijp0I3pyGW70dKoaXIfk+YnODcelek2Jttp+Wkfo8f9Rj3zaHwypPRiqiHguOGcVtPJWlBjfMRK71tj7ND1REVNIyUgQZPq4kEtqDFitxHi0pVGTQISonUs2kAo5jWGVMjxaZjwAtV59l9IOZaKV3V5Jkf3rBZLn8EtET5apHgXXeDAdHUP6mUMy9l/eOS8h2WpcdOXZNzPEXfh+G3y+rx8mTs4TIGkLWP65wre33A9OGkQpU0cl2QbkPdKexhtTidjF+CaG8698njevz6UODQDN4wQF8dlAFDjPMvfkMrKm2Bf+n4Ap1yQflkqK7uVPOLu/wGfFgRQ60oAAA==&quot;"/>
    <we:property name="creatorSessionId" value="&quot;984f7f5c-9e11-4020-998e-9932167146c7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1cW28bxxX+KwQf6helmPtFb7IjF0GaxLAD96Ewirkc0qwpklhSjhVBQNI4LQI4BZw2D00DNEFvL24CI1bdyBX0D5Z/qWeWlBVpl5bCKvYaWUCX3ZlvZ+bMOfOdc2aW3G7H3njUd1tvug1or7YvDoe3Nlx2q0XbK+3BvOytt15/Y+3q6796c+2NdSwejia94WDcXt1uT1zWhcn13njT9VMLWPjLGytt1+9fcd1013H9May0R5CNhwPX770LMzBWTbJN2Flpw51Rf5i51OS1iZtAavY2wvEe+6Y/5dijC5PebbgGYTIrvQqjYTaZ31sw1gRDNCHSUamcImnw41ltMczT8Qjq9PoT7Ddd+q31O6MMZdk+nIPLRaWGyK0WLDqwinIVQDPsarI1SphLOPruMOsF18fCWXOpteuH0rCV9uVsuFG0O5/vDJHrg0lvslWINXG9fhrDSvvtok2yg7P5i5uQQfHQpeEg9mZzsN1+rfibBgrj8UzSAtLf3DhRk+6uDTezAFehc3RTdL+DKriSDVFBx4ZQDG8n9X7d9TcLvWLjP++hSChdEioV4wMXrt3qu9swwGGNL6Qnbuzgn5lev9P9mYZVMRHPHt5K++bwnUsZ4MTH9irdWTmhL6WBR+FBGefAaedV6Px/+hp9V19X8FlYy8JNNM7nprLRyTl5FcUYT9zG6Ez6ioie9DbgAiNMvELkK4y/Tchq8XNu+js2Mc8Y7kn9pX5vF/yA04aaHszXo+toSkMglEQTpNU2cldasjMNbc9Vz0EwS2MIANFypoIzOtUes49K0HnaxzBuhsnzW84l25iP4GwrOf9j/mn+5/xv+f3WWrztBgFa+afT9/Jv80fTe9P3i6uDVv4H/PcwP5h+iEV3U9H04xY+tjv9MN+b3muxO1SQ7jma0nwOF0pWIoG5cqXvKA4sonqdZpJ66kjJAipBTy1gPg2xfVKGtW43g6471N36D7RWLvfQZxaAouby5mDuAelJsclTsdE9gbY2OoLuyUpiPSkbfiWoNmK/lrzJmQVPJePeoNufhxZFAFFczRZdO7gszqswePG/hmROq9v42DCLkF3cKlbaq73sML7Adb1eN3XjQsIipixExa1QkoAWnpJgGiI8dyL8C/LZ3/PP8y/w6q8tvNjNv0HOezL9fb4//eiIAj+eUWArv4/1u/kTLHyEVftIg/k/px9N38+/nv6mNX0PLw6mH+T/yb/K9/LHrfzf+YPp7/KHWPwY65ExJelmNaBMa7kErwF5MBJJI2GEl2ylElQb7liGMg1RMthOUMRqIGAthfISqQTVRuyGMhdRphBcSBc1p8prH6RShjeUWafY8b/5bku2sIXHePl4ehdpMaH28gfzYLIO1CiF18xrYrQwxAnvPPhyNFkFqg1HLEONruOMtYYIZqLzxlvrREnsSlBtxG6ocRE1RqKoCVYYQ5EUaZAiNNR4/tT4Wf5l/qfW/N/PsuE7Z6fGfxRB4tf5fsqwkRKx5l81IkXMHLUOrGNk4MGC1MzJcrxYBaoNOyxDispyFw2PSmI65kwgRJR9QSWoNmI3pLiIFKURkaADI0wrpDHtFA0NKdaJFD/H2of5fv4Afx+2fpLy868w9z6oETE6yT2ThlrQqHQrBIEyMVaCasMQS0WLUmIIiAGwIwQI1QRzrwqxK0C1EbshxkXEGCQNVFCrpeSghVBa6YYYn0MifbE3rNhy/AQDw93pb7E4nbrknyR2TCyYf3NY9L12IGtCnDYy0zFoYpQZGp2VXsZyRFkFqg2DLEOckhhLfeJDDDxkdM6J8sZrJag2YjfEuYg4uRKOS8GlU8YQY9KbIw1xvvhDm8+Q/+4iKSJdIkt+MIs4X8ZjG6ol7YiO5CGQdDDjlFUla6kE1YY9lkrDQ2Chg9KwYIyTBqNKW07Dq0C1EbshzUWk2VEewFviCRjOtAvENnuTtUrD07FNzQ9tQEUPJFBiCKrdGAnUlCyiElQbhliGGInvdCj3knBFpGOSKl/efagE1UbshhgXESNowzpaEuRHpZSgIhI4hRhFjFZyTZFFjbSOi6DLSVUlqDb2sMwyiJE5z4xmKBaRhDKQoSR2Jag2Yn/PZbCy8M31xu2dssnysh/J3fgRUaCLJlLmYvSMC2u9DpY1seEPGxtedL4H49P3IY/y5/yLl2XT0XhgzkkgXnpIO2wxlOOlSlBtHMVS/rHjGNVBUAVAMf4jVLOyf6wC1UbsJkxcmD+TEIxJ+x5cRgpSe2objqxTIPFlfpA/yh8gNX6b7yfU4TF2otTpvZRW14gjBaDLtVFJGqL1kisayql0Jag2ZLEMRwIuIxYFJdIbRQXo6MsHM5Wg2ojdcOTC9x8FA0Ycp0JLJQEY5/4UjjQ0CKNRw0476h0oxsofKqsE1cYelgoVrJGaay6DBaq0ZE6Wt9orQbURu0mla+cBnzq84290vXin92NKpo3QSlEqjZIO3ZiOXDYHLbVaJvcxaX6Ca+NRkW5jsp22n/Ywetyr1TuPxidDSh9MNQQcN5zTcjpZCaqNj1jq89YYO3Q8UVHTSAlI0KS8eVAJqo3YTYS4cKdRk4CEaB2LNhCKeY0hJXJ8GiY8R3We/RtSjqTiZV2eydEd12LhM7glwkeLFO+iCxyYLp9BvYhpOfsXj5z3tCw0bvqCjPsZ4s4dv01enxcf5g4OUyBpi5j+mYL3NlwXThpEYRNHJe0NyLqFPQw3J+ORC3DFDWZeeTQbXw8KHJqBG0SI8+siAKhwnumLotpFHziUnu/DGfGFnDs7/wObhYlY40oAAA==&quot;"/>
    <we:property name="isFiltersActionButtonVisible" value="true"/>
    <we:property name="isFooterCollapsed" value="true"/>
    <we:property name="isVisualContainerHeaderHidden" value="false"/>
    <we:property name="pageDisplayName" value="&quot;Image: Infant Yog&quot;"/>
    <we:property name="pageName" value="&quot;ReportSection9e898c807005a156a601&quot;"/>
    <we:property name="pptInsertionSessionID" value="&quot;B28200CC-519D-4C65-B780-5B4BDDBA92E6&quot;"/>
    <we:property name="reportEmbeddedTime" value="&quot;2024-05-27T13:36:03.974Z&quot;"/>
    <we:property name="reportName" value="&quot;ProductsPrice&quot;"/>
    <we:property name="reportState" value="&quot;CONNECTED&quot;"/>
    <we:property name="reportUrl" value="&quot;/links/8zHfYG-Quf?ctid=44a5e63c-bad4-4d9d-b4e7-bc918bc74294&amp;ctid=44a5e63c-bad4-4d9d-b4e7-bc918bc74294&amp;experience=power-bi&quot;"/>
  </we:properties>
  <we:bindings/>
  <we:snapshot xmlns:r="http://schemas.openxmlformats.org/officeDocument/2006/relationships"/>
</we:webextension>
</file>

<file path=ppt/webextensions/webextension11.xml><?xml version="1.0" encoding="utf-8"?>
<we:webextension xmlns:we="http://schemas.microsoft.com/office/webextensions/webextension/2010/11" id="{F682C3FA-D692-4B25-BB66-DC4E57D3D42B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2bW28bxxXHvwqxL35Rgpmdu95kRwYCN4lhB+5DYRRzOZS3pkhiuVKjCgLiSy8B3AJJa6DoBWnRGn0JYhip69ZOqm8w/Eo9u6RiS7t0CFaVV8UCAsWd+e/M/OfM/PYsl9xPQjYZD+ze+3YbkvXk4mh0e9vmt3s0WUuG87IPPrjy3sa1Kz98f+O9TSwejYtsNJwk6/tJYfMtKG5kkx07KFvAwh/cXEvsYHDVbpVHfTuYwFoyhnwyGtpB9hOYibGqyHfgYC2Bj8aDUW7LJq8XtoCy2V2U4zH2Td9m2KP1RbYL18EXs9JrMB7lxfxYCwum35fUMmM9oRCIwHMms9pqmN+tR1E/GxTYb/nW7W1+NM7Ry/7RHFyuKhUEZhRPA7YgKZMeVIpdFXvjUnMJR781yjNvB1g4a65s7caRm3QtuZyPtqt25/Odo3JzWGTFXmWrsNmgHMNa8mHVJjnA2fz+LcihOunSaBiy2RzsJ+9Wr+VAYTKZOa0kg53tEzXl0fXRTu7hGvRfHlTdH2AIruYjDNCxIVTDOyh7v2EHO1VcsfHvZWgJ3ZWmymI84cL12wO7C0Mc1uRCecbNA3yZxfWV7pcaVsNEvH54a8mt0Y8v5YATH5J1erB2Il5SAQvcgdTWglXWSd//7+I1fjVeV/Fc2Mj9LVycZxay8ck5eQdtTAq7PV4qXgHVRbYNF1KS8reIeIuSDwlZr/5OLX7HJuY1wz0Zv7Lf3YoPOG0Y6eHRfiQpUxSjJ5zwQngejK1t2VmE9uehZ8BTQ4P3AMGwVHqrVVl7bH00ik5zfYzCji/ObjvX1sZ8BMvt5Pib+DD+Pv41ftrbCLt26KEX/zx9MP1ZfBa/jk968dfxi/giPonPp/fj4fRuLz6a/gLrXsQvy4M/xSfTe1jzdHonPp5+Mr0Xn2ExHRSnuKzm87nQZQ0I80BzZxnTwSlAGIABRiyrrYZG0berYT4lITnpYWNrK4ctexTHzf/Rvrmc4fWzElQ1l3eG86shPWmbfGvbck2NIV4SCFYBCMJEzXajqDW23y2vLEsbL0sm2XBrME8zqmSiejfbgIm3eZhXYSLjfgTlclrfx9NGeYD84l61697J8qNcA/f4ZtvCjRsJi2i/j5kISOkpA+uEozrtoHjqUPwckfgo/gHx9nn8Sw/fPI1fIQNfTH8Vv5l+coKQn2Ld04qRf4//it8gJX95nrGpqCE6eM0oEoBRw72qY7NR1Bp+rIJN5RS6MNpxqSU4oqiyddtNotbY7rC5CJvOGqaUSHHJes0lISm4Dpunjs0/Ii4fzV57V7JwCplkWYxQLcH6fPqgh5qP8V/aiw+n90sYt4SZfatYsIKnNOVak8B5KmuLpVHUGniswsy+tJg0q5AyT0B4ZZWiddtNotbY7pi5iJmGQaopEKGJ1MR4p4XqmHkW99+fZfHwNNj5GVLzEDWHmKDO+fk3rC01d3sI0jvY1L34z/hlfB6f9eI/4hfTn2NLd1qUjFLLOV64bSBghPdBa1q/mW0UtYYwq4CVgGOOaCtcinlLilswJTXbjaLW2O7AugisoKXSQgumrOUKkwDufAfWs76Hv5iNVrqPP5GQ1hnbDnCGIGWquReCafDEmODq4GwUtYYgq4BTck29CoFIwr2jWjaBs1HUGtsdOBeBkwtHKdNOWE5TFxgwwTpwnosnQq8knkfnTh9gxvnsHKakJrC+VH2rAahlMvWB11PSJlFrELMKWbmTTAcuOXXGBscNV75mu1HUGtsdWReRVZHgKPHOcQ+SWGlNl5K+8c9HK8Uxtv62ourXZaI5K3g4/RhT1n9XxV+V4I2P8fXusQ9I3xatwKbhNAAjhDpNiZKEOFL/iLRR1Bp+rIJNFogSeAEIiqTGC0WcDvVt0iRqje0OmwsfK6XcqZRQAU4SppgTonus9P/yNH5xytqOPJSJoBmzPhVOae4081B/+NIoag1ZVgEqbgmLu4J7T4BjqmkJqQO1UdQa2x1QFwE1GOGE7nMIwkKqMHymA+obBurvkI73kYll0vm4+n84/el5/oJTAK28dFTgjY72wCxmXbUV0yhqDUFWAadOeZoyg1l1cJJqw9MGcDaKWmO7A+fC74Wm1lrZ5wYCN45wsKS7gW/BM6Vl4XlOniqBkbjInFBCcYlrzSMe68lXk6g1DFkFnYFTHZwXKbigQKWMyrrtRlFrbHfoXIRO7TVe8AIBIR2zTAqgsobOchiVpTMM5/I/iHvpitVjeXOZWB6PYtlI32qiiAyEM0oIl8TMPq97bVPZtt2CeltaYkJhpGegeTCUGM7bMcXL/2bttKd44Uahb2ijvMZuuU+qOL4cf7IN+VaVTIx2isnYerhqh7Nr9njWZgaVDkNnhwHC/H2VHjRcWsvfBSdVHzhvmRvAkvr52P4DRpZhItI8AAA=&quot;"/>
    <we:property name="creatorSessionId" value="&quot;f7f05c42-29fe-4f6e-acf4-d5997496248c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2bW28bxxXHvwqxL35Rgpmdu95kRwYCN4lhB+5DYRRzOZS3pkhiuVKjCgLiSy8B3AJJa6DoBWnRGn0JYhip69ZOqm8w/Eo9u6RiS7t0CFaVV8UCAsWd+e/M/OfM/PYsl9xPQjYZD+ze+3YbkvXk4mh0e9vmt3s0WUuG87IPPrjy3sa1Kz98f+O9TSwejYtsNJwk6/tJYfMtKG5kkx07KFvAwh/cXEvsYHDVbpVHfTuYwFoyhnwyGtpB9hOYibGqyHfgYC2Bj8aDUW7LJq8XtoCy2V2U4zH2Td9m2KP1RbYL18EXs9JrMB7lxfxYCwum35fUMmM9oRCIwHMms9pqmN+tR1E/GxTYb/nW7W1+NM7Ry/7RHFyuKhUEZhRPA7YgKZMeVIpdFXvjUnMJR781yjNvB1g4a65s7caRm3QtuZyPtqt25/Odo3JzWGTFXmWrsNmgHMNa8mHVJjnA2fz+LcihOunSaBiy2RzsJ+9Wr+VAYTKZOa0kg53tEzXl0fXRTu7hGvRfHlTdH2AIruYjDNCxIVTDOyh7v2EHO1VcsfHvZWgJ3ZWmymI84cL12wO7C0Mc1uRCecbNA3yZxfWV7pcaVsNEvH54a8mt0Y8v5YATH5J1erB2Il5SAQvcgdTWglXWSd//7+I1fjVeV/Fc2Mj9LVycZxay8ck5eQdtTAq7PV4qXgHVRbYNF1KS8reIeIuSDwlZr/5OLX7HJuY1wz0Zv7Lf3YoPOG0Y6eHRfiQpUxSjJ5zwQngejK1t2VmE9uehZ8BTQ4P3AMGwVHqrVVl7bH00ik5zfYzCji/ObjvX1sZ8BMvt5Pib+DD+Pv41ftrbCLt26KEX/zx9MP1ZfBa/jk968dfxi/giPonPp/fj4fRuLz6a/gLrXsQvy4M/xSfTe1jzdHonPp5+Mr0Xn2ExHRSnuKzm87nQZQ0I80BzZxnTwSlAGIABRiyrrYZG0berYT4lITnpYWNrK4ctexTHzf/Rvrmc4fWzElQ1l3eG86shPWmbfGvbck2NIV4SCFYBCMJEzXajqDW23y2vLEsbL0sm2XBrME8zqmSiejfbgIm3eZhXYSLjfgTlclrfx9NGeYD84l61697J8qNcA/f4ZtvCjRsJi2i/j5kISOkpA+uEozrtoHjqUPwckfgo/gHx9nn8Sw/fPI1fIQNfTH8Vv5l+coKQn2Ld04qRf4//it8gJX95nrGpqCE6eM0oEoBRw72qY7NR1Bp+rIJN5RS6MNpxqSU4oqiyddtNotbY7rC5CJvOGqaUSHHJes0lISm4Dpunjs0/Ii4fzV57V7JwCplkWYxQLcH6fPqgh5qP8V/aiw+n90sYt4SZfatYsIKnNOVak8B5KmuLpVHUGniswsy+tJg0q5AyT0B4ZZWiddtNotbY7pi5iJmGQaopEKGJ1MR4p4XqmHkW99+fZfHwNNj5GVLzEDWHmKDO+fk3rC01d3sI0jvY1L34z/hlfB6f9eI/4hfTn2NLd1qUjFLLOV64bSBghPdBa1q/mW0UtYYwq4CVgGOOaCtcinlLilswJTXbjaLW2O7AugisoKXSQgumrOUKkwDufAfWs76Hv5iNVrqPP5GQ1hnbDnCGIGWquReCafDEmODq4GwUtYYgq4BTck29CoFIwr2jWjaBs1HUGtsdOBeBkwtHKdNOWE5TFxgwwTpwnosnQq8knkfnTh9gxvnsHKakJrC+VH2rAahlMvWB11PSJlFrELMKWbmTTAcuOXXGBscNV75mu1HUGtsdWReRVZHgKPHOcQ+SWGlNl5K+8c9HK8Uxtv62ourXZaI5K3g4/RhT1n9XxV+V4I2P8fXusQ9I3xatwKbhNAAjhDpNiZKEOFL/iLRR1Bp+rIJNFogSeAEIiqTGC0WcDvVt0iRqje0OmwsfK6XcqZRQAU4SppgTonus9P/yNH5xytqOPJSJoBmzPhVOae4081B/+NIoag1ZVgEqbgmLu4J7T4BjqmkJqQO1UdQa2x1QFwE1GOGE7nMIwkKqMHymA+obBurvkI73kYll0vm4+n84/el5/oJTAK28dFTgjY72wCxmXbUV0yhqDUFWAadOeZoyg1l1cJJqw9MGcDaKWmO7A+fC74Wm1lrZ5wYCN45wsKS7gW/BM6Vl4XlOniqBkbjInFBCcYlrzSMe68lXk6g1DFkFnYFTHZwXKbigQKWMyrrtRlFrbHfoXIRO7TVe8AIBIR2zTAqgsobOchiVpTMM5/I/iHvpitVjeXOZWB6PYtlI32qiiAyEM0oIl8TMPq97bVPZtt2CeltaYkJhpGegeTCUGM7bMcXL/2bttKd44Uahb2ijvMZuuU+qOL4cf7IN+VaVTIx2isnYerhqh7Nr9njWZgaVDkNnhwHC/H2VHjRcWsvfBSdVHzhvmRvAkvr52P4DRpZhItI8AAA=&quot;"/>
    <we:property name="isFiltersActionButtonVisible" value="true"/>
    <we:property name="isFooterCollapsed" value="true"/>
    <we:property name="isVisualContainerHeaderHidden" value="false"/>
    <we:property name="pageDisplayName" value="&quot;Image: Infant Milk&quot;"/>
    <we:property name="pageName" value="&quot;ReportSection85ae9ff61a39ac01ed05&quot;"/>
    <we:property name="pptInsertionSessionID" value="&quot;B28200CC-519D-4C65-B780-5B4BDDBA92E6&quot;"/>
    <we:property name="reportEmbeddedTime" value="&quot;2024-05-27T13:36:53.662Z&quot;"/>
    <we:property name="reportName" value="&quot;ProductsPrice&quot;"/>
    <we:property name="reportState" value="&quot;CONNECTED&quot;"/>
    <we:property name="reportUrl" value="&quot;/links/8zHfYG-Quf?ctid=44a5e63c-bad4-4d9d-b4e7-bc918bc74294&amp;ctid=44a5e63c-bad4-4d9d-b4e7-bc918bc74294&amp;experience=power-bi&quot;"/>
  </we:properties>
  <we:bindings/>
  <we:snapshot xmlns:r="http://schemas.openxmlformats.org/officeDocument/2006/relationships"/>
</we:webextension>
</file>

<file path=ppt/webextensions/webextension12.xml><?xml version="1.0" encoding="utf-8"?>
<we:webextension xmlns:we="http://schemas.microsoft.com/office/webextensions/webextension/2010/11" id="{4D43D4BE-8044-4CC3-A35F-C38FD111D821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2dy44bxxWGX4XgIl5kbNT9op1sSYCT2Bl4DGcRaHGq6vSYFockmhxFykBAnCgIEiQB5MsisRcOEjgbJ4JgG4FkCwLyAM1XyukmZWumm/KAGcs1RgNDDln9d3f9dfn6VPWFR8M0ms/GcPNVOMDhheGL0+m1AyivDfhwZzhZpSmHkbmIwSjURhiLKdHS6Wwxmk7mwwtHwwWU+7h4YzQ/hHG9IUr8+dWdIYzHu7BffytgPMed4QzL+XQC49EvcSWmRYvyEG/tDPHGbDwtod7k3gIWWG/2OsnpO2WBvyBpjxAXo+u4h3GxSn0NZ9Nysf7ObBRM6aBBeau4YUrVuZyvljbZ/GY9iYrReEH7rT+Gm5dvzErycvS4KK40C6kAJK0jEqA3XJqIVtCuFjdnteYlyv3+tBxFGFPianP11t547EbsDK+U04Nmu+tiL0l5ebIYLW42thYwGtd52Bm+3myT3aLS/NmbWGKz0kvTSRqtyuBo+HLzXmcU5/OV00YyPjw4saT+tjc9LCO+hsXXX5rd36Iq2C2nVEHHstBk71a99zdgfNjUK238JyOyRO5qU3UyrfDc3rUxXMcJZWv+XL3G1Vv0tqrXJ3Z/qmx1FMTTs7czfHP6i5dKpIKnKuS3dk7UF7VYmVRA4wAQLAQTi/+vvmZP1tcurYsXy/gmNc5nVmWzk2VyiWzMF3AwO1V9JVIvRgf4nGBCPc/080K+ztiF5u/M6u9YwTwluyfrr97v9YYPVGxU05N1f0TEIpigVWFQg9fGKN/qsqsaOlpXvUQlPE8xIiYvhYngbL30WPvoFJ1l+5imw7h4dt251TbWOThdT67eq96vPqj+Ud0Z7NGhYDGo3l/+qrpffbb84/Lt5tOjQfUu/btXPVr+lpJu10nLPw2qj5dvV5/UidUX1b2BuMEV2y8HP+SD6r3ln2nZozNsWesi3Wi0xYR1XVMDwhAMOMcDGC9k1LrVIDpFXzWIi+k6TCLWR5fjHi7u75e4D4+r8vK31HWujOgQ2giaJVcOJ+sDIj9pm31l2wQvIxScMQTGIxfoVMt2pygb2y/XB5dTG69T5qPJ/ngdaTTxRPNp1QeHEcq0XkSxTHgL6+Z04YhWm5YJyxdvNh3v0qh8HG5QN7+cW3VTR6Ika5GDjdrLAkBzjozznotnzsW/Vn+r/jJY//vxKM0He3E6DTcHl6bTbSFZfVl9Pqj+Xj2qHtDry2bNL2j5g3rVgbzBNSE0A2xy7RnjUFgPEoOIQfk2NjtF2fBjK2yyEE2B3Hl6CRs8AGtjs0uUje0em5uwCSCs8s6qgqngk3bcxR6b3y42d98avALza/PvOy9FtIk5Frni3DPOVGRtXnaKsgHHNryMRikWjfWeW6YMOr3qUsdsd4qysd3zcmOYqVShXIKk0EBiUirQPS/PnJcf0vD7HWLhneqDwZXycDE9gMkI4hkhk1JIuELnPfp2d3l7+Zvq8+WvB9UfKPlhzVCVB0M9em0KJYLTTCUdQfg2TDpF2cBkG4ZyaYwpisgATURuHWPtPtMpysZ2z9BNDPXBBwsJDUsoLRcJoJ/CzGgK88MGiw8Jnw+zncI0Rhrh6ABskgjSYzImtAelXaJsALENFxG9EyiZFtTCGQSy5lu2O0XZ2O65uImLwXBgUhvjZAyhMMaLoudiplOYxyF5XobkzlEjU6FgSonEBL0zaLWXTlE2/NgGm8kXjhthMdlEHQGkZO0pzE5RNrZ7bG7Cpi68Ct4bnegvMJCWtS9i6bH5HU9hnk9eWqWdFSJEl2x9tQX3qj2F2SnKBhzb8JL5aItoUQfGNJOoQbTDzE5RNrZ7Xm7ipfBCFJ4O8o7GRBwEaMt6XmY4hfk0ZJ6jKUwFhVOy0C55ZlFYSZBsNZ5OUTYw2YahZAcM91FpJU1wIHlsX23UKcrGds/QjUN1CjONCUhv1kXDDPP91UaZTWHeJyA+IOXtWvURaWhFelFSpnOaLjDOC0C03gQwLkWUbWJ0ibIhxlbnepKiwJknjiZ4IZFFK1q2O0XZ2O5BuQmUxgaZZD0frSO1VslFIXtQZjyneYya52SUbpLgAlKhGfPIZPSMt1tMpygbgmx1YSY33FolJSMosmQtS6Ztu0uUje0enJvAWSiCJg0NvAxoEhjhfD9Kz3WU/iQ0f/DkIP0TSrq3GotXny7ffuG/H2WAy4iFCQUvlPLJOENo8O0BeacoG25sg8tQsFQUXlijLGLwNHpr2+4UZWO7x+UmXEZRRG4kHeh4SDyGwmGPy4wG5O80M5l3CYl16NiCZj0cH4i8huOAyvCCS+4ltSvFnO0Yl3aKsuHFNpj01H3AKzLGldVauq6jQ6coG9s9JjdhUmnkNBKPGgUyBt6L2A/Hzx6TH1M8+W71/uBHh5PRtNz6ovV/Ln9PCXfrkzqfUkotvl39izj6n8czmBlgktvCWmKf1tb6YCSzvn2eo1OUDS+2waSiAINiRBe4ZZ4F7Qxgy3anKBvbPSY3YTIFFF5D4CokjehQJ+wx+QxmLXdxNoPB7mh/a2aejCzzPNXDJFrBnXD1k6RA+iRDmx6domzosQ00ZVDOasGZZegRmA+8fTlVpygb2z00N15XxEJKnntnWZDAlFzHlk/1PzqAfTxuvd6WjOiDErrwFrTSUqsEPYCziVNPXJl0LuLUaDBhUMCM81w6ispM+2xJpygb9myDXCsCKum44VFFo62SHXdSdoqysd0jdxNyOUgrQYckwGIRpYSO5zf2mMwiTv2w+nfNxkF1Z/m75iz6Z9X983GvJU8uBSJEcAmlE+AUtO9B7xRlg5CtTq9La1QsmK7PvjLLvV51ruOn17tE2djuybkxWI1BaCUUl1oEh9zQp56cWQWYHaP4DGAIEBNTDMHTEEc5ptG2byXsFGVDha1OnotC00BMMOEjc04x6LiavVOUje0ehhthmHwqgkwuMhp2a5estD0MMw0jz8X8pojRWU+HWABkLELAjnt+OkXZ4GKr+yaFkiCAWcfAUHRhHLTnNztF2djuKbmJkkxGF400mhsWCp8Cuvaj3+psNJaeYXWe/icCvnYl23V59TR12TFVqyIa8JpxyxjThhp1yKJYTv/k/bMulo2Nm39HjfspdldtGxV64ZlhjAsTPGdSij4COOsI4NLFV3/66uXB3iGtPXgFytHWj8ymoz7PYzzUP6Cwf0Dh9+tI31j92sDwAMv9hnvTw8V8BhF3YbLCy2y10RGufpnlxgwmCdP6c0OyDgo0PwM1bHZC5TcKY/yGFeofhxo22Woy9z/K5MzcrmoAAA==&quot;"/>
    <we:property name="creatorSessionId" value="&quot;40be0be0-664f-4e4d-a014-4a1e3a43574b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2dW4/bxhXHv4qgh/qhm2DuF785vgBpanuRDdyHIijOzByuFWslgdK6dg0DTeuiaNEWyO2hTR5StEhf0gZGEhS5wUA/APWVekjJiXdJuQt148wGBFZacfgnOf+5/HhmSFH3hmk0n43h7jU4wOH54QvT6a0DKG8N+HBnOFmnXb/+0tULL7/0s2sXrl6m5OlsMZpO5sPz94YLKPdxcWM0P4RxvQdK/OmrO0MYj3dhv14qYDzHneEMy/l0AuPRL3AlplWL8hDv7wzxzmw8LaHe5d4CFljv9jbJaZmOzZ+XdESIi9Ft3MO4WKW+jLNpuVgvMxsFUzpoUN4qbphSibaZr9Y22fzfehIVo/GCjlt/DHcv35mV5OXe4zK40qy0mCRtIxKgN1yaiFbQoRZ3Z7XmIuV+f1qOIowpcbW7em83HrsRO8Mr5fSg2e+6vEtSXp4sRou7ja0FjMZ1HnaGrzT7ZPepNH9yE0tsNro4naTRqgzuDV9s3uuM4ny+ctpIxocHx9bUS3vTwzLiy1h8s9Ac/j5VwW45pQo6koUme/fro9+A8WFTr7TzH4/IErmrTdXJtMG5vVtjuI0Tytb8XL3Fq/fpbVWvTxz+RNnqKIinZ29neHP684slUsFTFfL7O8fqy1iUSQU0DgDBQjCx+P/qa/Zkfe3StnihjDepcT6zKpsdL5NLZGO+gIPZieorkXoxOsBzggn1HNPPCfkKY+ebv1OrvyMF85TsHq+/+ri3Gz5QsVFNT9b9ERGLYIJWhUENXhujfKvLrmro3rrqJSrheYoRMXkpTARn67VH2ken6DTbxzQdxsWz686ttrHOwcl6cvV29U71bvX36o3BHp0DFoPqneUvq8+qT5Z/WL7efHo0qN6ifw+rR8vfUNKDOmn5x0H1wfL16sM6sfqiejgQd7hi++Xgh3xQvb38E617dIota12kG422mLCua2pAGIIB53gA44WMWrcaRKfo6wZxId2GScT67HLUw4X9/RL34XFVXv6Wus6VEZ1CG0Gz5srhZH1C5Mdts69tm+BlhIIzhsB45AKdatnuFGVj+8X65HJi43XKfDTZH68jjSaeaD6t+uAwQpnWqyiWCa9h3ZzO36PNpmXC8oW7Tce7NCofhxvUzS/nVt3UkSjJWuRgo/ayANCcI+O85+Kpc/Ev1V+rPw/W/14apflgL06n4e7g0nS6LSSrL6tPB9XfqkfV5/T6stnyC1r/eb3pQN7hmhCaATa59oxxKKwHiUHEoHwbm52ibPixFTZZiKZA7jy9hA0egLWx2SXKxnaPzU3YBBBWeWdVwVTwSTvuYo/Nbxebu68NrsL81vz7zksRbWKORa4494wzFVmbl52ibMCxDS+jUYpFY73nlimDTq+61BHbnaJsbPe83BhmKlUolyApNJCYlAp0z8tT5+V7NPx+k1j4RvXu4Ep5uJgewGQE8ZSQSSkkXKHzIS19tHyw/HX16fJXg+r3lPxVzVCVB0M9em0KJYLTTCUdQfg2TDpF2cBkG4ZyaYwpisgATURuHWPtPtMpysZ2z9BNDPXBBwsJDUsoLRcJoJ/CzGgK870Gi18RPr/KdgrTGGmEoxOwSSJIj8mY0B6UdomyAcQ2XET0TqBkWlALZxDImm/Z7hRlY7vn4iYuBsOBSW2MkzGEwhgvip6LmU5hHoXkWRmSO0eNTIWCKSUSE/TOoNVeOkXZ8GMbbCZfOG6ExWQTdQSQkrWnMDtF2djusbkJm7rwKnhvdKK/wEBa1r6JpcfmdzyFeTZ5aZV2VogQXbL13Rbcq/YUZqcoG3Bsw0vmoy2iRR0Y00yiBtEOMztF2djuebmJl8ILUXg6yTsaE3EQoC3reZnhFObTkHmGpjAVFE7JQrvkmUVhJUGy1Xg6RdnAZBuGkh0w3EellTTBgeSxfbdRpygb2z1DNw7VKcw0JiC9WRcNM8z3dxtlNoX5GQHxc1I+qFXvk4Y2pBclZTqn6QLjvABE600A41JE2SZGlygbYmx1rScpCpx54miCFxJZtKJlu1OUje0elJtAaWyQSdbz0TpSa5VcFLIHZcZzmkeoeUZG6SYJLiAVmjGPTEbPeLvFdIqyIchWN2Zyw61VUjKCIkvWsmTatrtE2djuwbkJnIUiaNLQwMuAJoERzvej9FxH6U9C8wdPDtI/pKSHq7F49fHy9ef/834GuIxYmFDwQimfjDOEBt8ekHeKsuHGNrgMBUtF4YU1yiIGT6O3tu1OUTa2e1xuwmUUReRG0omOh8RjKBz2uMxoQP5mM5P5ESGxDh1b0KyH4wOR13AcUBlecMm9pHalmLMd49JOUTa82AaTnroPeEXGuLJaS9d1dugUZWO7x+QmTCqNnEbiUaNAxsB7Efvh+Olj8gOKJ9+q3hn86HAympZb37T+j+XvKOGj+qLOx5RSix9U/ySO/vvxDGYGmOS2sJbYp7W1PhjJrG9f5+gUZcOLbTCpKMCgGNEFbplnQTsD2LLdKcrGdo/JTZhMAYXXELgKSSM61Al7TD6DWctdnM1gsDva35qZxyPLPC/1MIlWcCecMBZB+iRDmx6domzosQ00ZVDOasGZZegRmA+8fTtVpygb2z00N95XxEJKnntnWZDAlFzHlk/1PzqAfTxqvd6XjOiDErrwFrTSUqsEPYCziVOP3Zl0JuLUaDBhUMCM81w6ispM+2pJpygb9myDXCsCKum44VFFo62SHd+k7BRlY7tH7ibkcpBWgg5JgMUiSgkdz2/sMZlFnPpe9a+ajYPqjeVvm6von1SfnY3vWvLkUiBCBJdQOgFOQfs76J2ibBCy1eV1aY2KBdP11VdmuderznX08nqXKBvbPTk3BqsxCK2E4lKL4JAb+tSTM6sAs2MUnwEMAWJiiiF4GuIoxzTa9lcJO0XZUGGri+ei0DQQE0z4yJxTDDruZu8UZWO7h+FGGCafiiCTi4yG3dolK20Pw0zDyDMxvylidNbTKRYAGYsQsOM7P52ibHCx1fcmhZIggFnHwFB0YRy05zc7RdnY7im5iZJMRheNNJobFgqfArr2o9/qbDSWnmF1nvwnAr5xJdt1+epJ6rJjqlZFNOA145Yxpg016pBFsZz8yfunXSwbGzf/jhr3U+yu2jYq9MIzwxgXJnjOpBR9BHDaEcClC9euX7s82DukrQdXoRxt/chsOuvzPMZD/QMK+wcUfr/O9I3VbwwMD7Dcb7g3PVzMZxBxFyYrvMxWOx3h6pdZ7sxgkjCtPzck66BA/VtPw+YYVHyjMMYT6td5+y+G/coApmoAAA==&quot;"/>
    <we:property name="isFiltersActionButtonVisible" value="true"/>
    <we:property name="isVisualContainerHeaderHidden" value="false"/>
    <we:property name="pageDisplayName" value="&quot;Image: Kids Yog&quot;"/>
    <we:property name="pageName" value="&quot;ReportSection07c2045b5a497416044d&quot;"/>
    <we:property name="pptInsertionSessionID" value="&quot;B28200CC-519D-4C65-B780-5B4BDDBA92E6&quot;"/>
    <we:property name="reportEmbeddedTime" value="&quot;2024-05-27T13:38:26.493Z&quot;"/>
    <we:property name="reportName" value="&quot;ProductsPrice&quot;"/>
    <we:property name="reportState" value="&quot;CONNECTED&quot;"/>
    <we:property name="reportUrl" value="&quot;/links/8zHfYG-Quf?ctid=44a5e63c-bad4-4d9d-b4e7-bc918bc74294&amp;ctid=44a5e63c-bad4-4d9d-b4e7-bc918bc74294&amp;experience=power-bi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3CD4355-895A-4FE9-B694-B62EB7158285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0YXW/bNvCvGHzJiztQlERLfku9BhuWFEGSZRiKPFDUyWYjSwJFZ3UN//cdKdlxI6V2u2YrvAqCbPKO933HI1ckVXWVi+VbMQcyJq/L8n4u9P3AI0NSNHMBZFSkGeeJx0QMkR8IitCyMqosajJeESP0FMytqhcit4Rw8t3dkIg8vxRTO8pEXsOQVKDrshC5+ggNMoKMXsB6SOBDlZdaWJLXRhiwZB8QHccogveTjxyFNOoBrkGaZvYKqlKbdhzGWRYz4fsxpTGngecziWvqBurE3I+PSJnKDfK1f5PWKity5iYly2REvTCicRCxOB5xxi20tdNnkIbELCuLM0HVpqVWUuQ42fCyJG43qrIhOdPlHA24Iq1PKsR8Uxhllji41GW6kKbGuRtHkq7R0n/MQINbMymLVDX2WZFf3ffNh0pDXTdWcCj5Yv4EYkfX5UJLuILsceC4r9E9yBad5yS4AFEvkNvaMr4V+cK5G+meK1QG9bLq2GnEPcnNiUW8W+On8fIOw4ME6Wr+rDxDMiv/mmhAG6dk7OG4cUniUSrDTPiMBYHv8zDzoo7fepG2fjtNH0QhkexXOk1JONVyhuF7kONOi9T+nENm7O/b0nStNCnnldCqfjr6TdnFdLhd/Q/9/TOaszZiXg1eDSZltXTwKzWdOeIWel2JHvI94ZAislFzOGGUBa8ovvyG0rF7TxzdG4T+XigkHa7ds8PqeK0w2meFb5I+OzF4iHLP5NLID0YszFiasSwUSczSuJtLfUg/cumFoyj6kUv4xt9/LuFEsrR8XLB+kjmQhmKU+FGUAAcuecTkcXUPrQrLw9qHyayUZY5LBhcqv3/xVmJHuE79e+KoUPgeo2FG+YhyGWET6drNXke9hKivtcCk7MppTfPgemv0pRGqaHvZjPoiSgH7msj2N2mUxN6edpcFXhSw1AcaUKAMRgnvtk29SH2l/lMjnE6nGqZiE2pP69C3SsYzhacNh+AgZ4uiPTt4z+9wggvJWCgj4ImgMuCCy47avUj71f5F4VIUdXkOD5B3NdzCu6CNVrdYk5tjUptjX2mltjxsyZH+KuZwd8RykMHjhAW3yiComzl0a1cJIgvDMACPS2YPXZKl3dNTH9JBaXXcpr3AZJ59xrixDJNROkppIHmajEIPi1PHuL1I//eg/ROE/sI9OhFhFHgBjymLUx5Sj9N/s/S38/2b1HdXeC9Bu519XwGmO9L/V9snddtnrYpp3l5QWWLNdtr0SyTHHXUyE9rYG7DkPVja49V6czmFLN7v3DhtGwobRMedR9sKdeyKNrvc3eZI9RgEZA566kQtF6auBMa+KJq+ump4KnB4GNAYfZC2//UzZxt3aUocEwxBleSwZ4G9SiXtAQefvwFCNP4/3BUAAA==&quot;"/>
    <we:property name="creatorSessionId" value="&quot;12463076-2ddf-4055-ac30-e17d426f90dd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0YXW/bNvCvGHzJiztQ1Iclv7legg2J0yDJMgxDMFDUyWYjSwJFZ3UN//cdKdlxI6X2umYrvBqCbd4d7/uOR61IIqsy48tLPgcyJG+L4mHO1UPPIX2SN7B3784no+vzPy5Hk1MEF6WWRV6R4Yporqag72S14JnhgMDf7/uEZ9kVn5pVyrMK+qQEVRU5z+RHqIkRpdUC1n0CH8qsUNywvNFcg2H7iOS4RtnODy5K5ELLR7gBoWvoNZSF0s3aj9I0Ytx1I0qjgHqOywTuqWqsVXM/PRKlMtMo1/yNG3esyJkFCpaKkDp+SCMvZFE0CFhgsI2DPkPUJ3pZGpoxmjYtlBQ8Q2Aty7C425jK+uRMFXN04Io0wSiR8jTXUi9xcaWKZCF0hbBby5Ku0dO/zkCB3TMu8kTW/lmRn+336YdSQVXVXrAk2WL+DGNWN8VCCbiG9Glhpa8xPCgWg2c1mACvFihtbQTf8Wxhw418LyQag3YZcwwYaU8yfWII79f4VUd5R+BBirQtf1GfPpkVf44VoI8TMnRwXYckdigVfspdxjzPdQM/dcJW3DqJtnEbJY88F8j2C4MmBYyUmGH6HhS4UZ6YnwtItfm9LHTbS+NiXnIlq+erc2k20/529z+M94/ozkrzedl70xsX5dLir+V0Zpkb7E3JO9h3pEOCxFrO4YRR5r2h+AS3lA7tc2L53iL2l1wia39tPzuijtcLg31e+Crls5ODhxj3Qi0NXG/A/JQlKUt9Hkcsidq11EX0vZZeOYvC77WET/Tt1xIC4qWRY5P1k8qBxOeD2A3DGAIIRBAycVzTQ2PC8rDxYTwrRJHhlt5EZg+vPkrsKNfqf88C5XPXYdRPaTCggQhxiLTjZmegXkPVt4pjUbb1NK55tLM1xlJzmTezbEpdHiaAc01o5pskjCNnz7jLPCf0WOIC9ShQBoM4aI9NnURdrf5TJ4ymUwVTvkm1533oaxXjmcTbhiWwmLNF3twdnJdPOB5wwZgvQghiToUX8EC0zO4k2m/2TxK3oqrLC3iErG3hFt9Gbay6w55cX5OaGvtCLzXtYcuOdHcxS7ujlsX0ngAG3RiDqHbl0K1fBfDU930PnEAwc+kSLGnfnrqIDiqr43btBIt59hnnRsKPB8kgoZ4IknjgO9icWs7tJPq/J+1vwNXfPKNj7oee4wURZVES+NQJ6L/Z+ht49yH1zTXeK1D2ZN/XgOmO9v/V8Unt8VnJfJo1L6gMs/o4reclkuGJOp5xpc0bsPg9GN7D1XrzcgpFvN9547QdKEwSHXcdbTvUsRtan3L3myvVUxKQOaipVbVY6KrkmPs8r+fqspYpwdJhQmP2QdL8Vy/cbcybUWJlYAbKOIMD6Rvl/gK2rElr1BUAAA==&quot;"/>
    <we:property name="isFiltersActionButtonVisible" value="true"/>
    <we:property name="isFooterCollapsed" value="true"/>
    <we:property name="isVisualContainerHeaderHidden" value="false"/>
    <we:property name="pageDisplayName" value="&quot;Category (lt)  x Brand&quot;"/>
    <we:property name="pageName" value="&quot;ReportSection59ff92a339009604132c&quot;"/>
    <we:property name="pptInsertionSessionID" value="&quot;B28200CC-519D-4C65-B780-5B4BDDBA92E6&quot;"/>
    <we:property name="reportEmbeddedTime" value="&quot;2024-05-27T12:15:42.491Z&quot;"/>
    <we:property name="reportName" value="&quot;ProductsPrice&quot;"/>
    <we:property name="reportState" value="&quot;CONNECTED&quot;"/>
    <we:property name="reportUrl" value="&quot;/links/8zHfYG-Quf?ctid=44a5e63c-bad4-4d9d-b4e7-bc918bc74294&amp;experience=power-bi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AB896B8-E642-4E7A-85AA-497E7C53782E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0ZXW/cRPCvWH7JyxWtffbazluaNlCRVlESgiqUh/V67uLWZ1u2L8kRndSUIlSJ8gI88CEBQsBLIaqgBApV/oH9l5hd+y4fdnJHm0iQNrLOuzuz8z3rmc2O6vlpHLDBLdYDdVa9GkV3eyy5q2hqSw3LNQKOrrc7lBPXtonNXIPYCI3izI/CVJ3dUTOWdCFb89M+CwQhXHxvvaWyIFhiXTHrsCCFlhpDkkYhC/z3oURGUJb0YdhSYTsOooQJkisZy0CQ3UR0nKMI2htt5Mh45m/CCvCsXF2GOEqyak44aROL27bRNqnl6ECJ2JOWUCnmZHxE6vhBhnzF0K2ssqMuyEXbMj1qEsMjtm6YDnUtR0IrO52B1FKzQSxw5lG1bpT4nAW4WPISJNZGquotdSGJemjAHbXySYyY18PMzwY4WUoir8+zFNdWJUkyREu/uwEJyD3zUej5pX121Bvy9/p2nECallaQKEG/dwIiZitRP+GwDJ3DieQ+RPcgW3SelOAmsLSP3IaC8RoL+tLdSHfRR2VQL6GOWEbcmW4yIxDXh/hTevkIw6kEqWt+qjwtdSPamk8AbeypsxrOS5dwUwPHJUBcnVCPu56meTW/NSKN/TbnbbKQg/eiTvM5zCV8A8N3KsfNhVLARehk4n0ryupWmo96MUv89OTsbV9sJq3x7pf09zU0Z5qxXqxcUeajeCDhy353QxIX0JWYNZBvCAcPkTO/BzM60Y0rBB+6SsisfGYk3VWEvhP6SNocyr8jrC6vFaxJVjiX9DkSg9Mo15xLpsbAcGyT6IwynVoua2u1XGpEep1LFxxF9utcwsf57+cSLrgDwUcG67HMAc9kltu2bRcoUE5tndNLVT1UKgymKx9uhB0WZsrtqNtPsguvJI7IVjv+Tp5weKLpxOwQahHKbYcQnV8qP11NGCb9VE7Kv8y/y79Qypd0Uus0zG/yr/If8q/zb3H0/YX7c6TDSWcKfpuy/0A7ZswPq3ofPFdzbYo5CDYBjbiGTWotwThvG319EWpU6zVFiFQk9cNuULVTsmmSozJq1DTAgyoRzZp7BwRpROgBNmti0IWw9BAqE5fsfEgPFT4++h/F7qHB/m30Km8m0ZaSf17cy//Mfys+Lnbl6EDJP8XXk/yg+BCXHoil4pGS/50/VfLP8n0c7BcPil2J8yx/rOjbmkGq3me6ZFBw8DT/Fff/VXySPy8eHrJ8VLIUIj5BLh/g8rN8T75RsJ+Kh8h4r7ivFPdwcIDrf+S/IMa+kv+ePy4+wk27KN59IZQ5UaiXsMaPktNe/lxBxdAOCPn5mCXKXB9Kt+CHmzVEXi/yZGyCzLJmGa/hDi/aCgXNkuLoagAdf+dIvz92/fln4rospzomWBZQ3SCcE+z6beo6tQPj+B2Cbmi2oXttIAb2mjpYLrVr9XMjUlP9fPy4met2E+iyUW6dLO7Oq8JZ8EMWSAQJWeiH1YWMVj+hRm0D9gFc101uA3UZ4QZllNfUbkSarPZbPm5FUQeLsAlBXcMxvA4aabWGhW5591QdKi9opeo8HJNTm0tDiXtELAlRDhcEuFIGQfV65NCuHFjHNE0DNMp1rEIcrjdcbTQhnVKsvEqmvYlf/40zjOtw07U8yyMGp55rmRqWfDXjNiK96kF7G1hyxiUCuMy0Dc2gDtEdcVuq0bphG5GmitqLLruGk8quAEvK+Q2WZMcqr9M+U+O2Q3yoLndcjDPusitantrro3uXpvI76mdpzDgssRAaKiEMaexewJtQDYl/n6iSB0ag7waTqqcRfiXcP8O4JasAGgAA&quot;"/>
    <we:property name="creatorSessionId" value="&quot;b864f7c0-0844-4488-861b-d85f4c346ac6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0YXW/bNvCvBHzJiztQtERJfnO9BBvy0SDJMgxDMFDk2WYrSwJFZ/UM//cdKcVxI6XxumYoshqCbd6d7vuOR66J0nWVi9W5WAAZkbdl+WEhzIeDgAxI0cLevTs5G1+e/HE+PjtCcFlZXRY1Ga2JFWYG9kbXS5E7Dgj8/XZARJ5fiJlbTUVew4BUYOqyELn+CxpiRFmzhM2AwMcqL41wLK+ssODY3iE5rlF28MMQJQpp9R1cgbQN9BKq0th2TSUd0lgmSTiMeJwy4NS9UzdYr+bz9Eg01blFue5v1rpjTY49MIkjxSMaKpqwMEp5Fqce2zroM0QDYleVo5mgabPSaClyBDayHIube1PZgBybcoEOXJM2GBVSHhVW2xUuLkypltLWCLv2LOkGPf3rHAz4dyZloXTjnzX52X8ffawM1HXjBU+SLxePMG51VS6NhEuYPiy89A2GB8Vi8LwGZyDqJUrbOME3Il/6cCPfU43GoF3OHAdG2sOZOXSEtxv8aqK8I3AvRbqWP6nPgMzLPycG0MeKjAJcNyGRUQBpRoFmjHIlMxUEqhO3XqJt3MbqThQS1JcGTUsYGznH9N0rcOPCK3gKU+t+z0vb9dKkXFTC6Prx6kS7l+lg+/a/jPeP6M7aikV18OZgUlYrj7/Us7ln7rBXlehh35MOComtXsAhoyx8Q/Hh15SO/HPo+V4j9pdCI+to4z87ol6vF+LnvPBVymcnB/cxrr+WokBAmCYRZYILxuNMDINOLfUSfa+lF86i5Hst4ZN++7WEgGzl5Phk/aRyQEUizoZJkgEHLnnCJH9V00Nrwmq/8eFiqZQuZvWLDxE7anU63+Pmhs2M0WhKeUy5TFJKmXwqRC+h6lsjsByf1zPMVDwcJsBiFuE0quIkSf5LPVt4j6YuiHd+/sd8s0IX7bw9jSCOgbOQSklxiE54lj4zkrMwSEKmhkBDHN0YxBlPOttRL1HfdvSpG8azmYGZuC+Hx73yazWMY40nIk/gMcfLoj3fBI89R7e7MG6rkrFIJsAzQWXIBZcds3uJnjf7J42voqqrU7iDvGvhFt9F3Vt1g/tGc5Rr+8AXeqltYVt2pL/TetodtTzm4AHg0K0xiOrW+INfJYhpFEUhBFwyrOxUsp6TQh/RXoX1ul17hsU8/4xzUxllsYoVDSVXWRwF2EY7zu0l+r8n7W8gzD+cIzIRJWEQ8pSy1N1HBJx+C82f+uZf456et1dAjl2zGTQTCclxP5jMhbHujil7D477aL25v/5Bzu937nS2G7dzwevOgm19vXZDmx59e39oeUgCsgAz86qWS1tXQsKFKJrJtWpkavB0mNI4JIFq/5snTg/u7pF4GZiBOsthT/pWub8B47DI8zYVAAA=&quot;"/>
    <we:property name="isFiltersActionButtonVisible" value="true"/>
    <we:property name="isFooterCollapsed" value="true"/>
    <we:property name="isVisualContainerHeaderHidden" value="false"/>
    <we:property name="pageDisplayName" value="&quot;Category (kg)  x Product&quot;"/>
    <we:property name="pageName" value="&quot;ReportSection0c0307c884356792e603&quot;"/>
    <we:property name="pptInsertionSessionID" value="&quot;B28200CC-519D-4C65-B780-5B4BDDBA92E6&quot;"/>
    <we:property name="reportEmbeddedTime" value="&quot;2024-05-27T12:18:44.453Z&quot;"/>
    <we:property name="reportName" value="&quot;ProductsPrice&quot;"/>
    <we:property name="reportState" value="&quot;CONNECTED&quot;"/>
    <we:property name="reportUrl" value="&quot;/links/8zHfYG-Quf?ctid=44a5e63c-bad4-4d9d-b4e7-bc918bc74294&amp;experience=power-bi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DD8C7B90-D195-45A7-9BC9-AAA4BE711667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0Zy27bRvBXCF58UYrlik/fHCVGizqpYbsuisKH5XIkMaZIgqScqIYObusABdJDW/TSWxGgvaQIjDQIkrjIHyx/qbNLWn6QidXECVonhixxZ2bnPbsz0q4ehHkasclNNgJ9Ub+aJNsjlm1rht7R4wrmE0p92vcslwBw0qUmk9gkLcIkzvXFXb1g2QCKzTAfs0gyQuBXWx2dRdEqG8hVn0U5dPQUsjyJWRR+DRUxoopsDNOODnfSKMmYZLlesAIk2x0kxzWqYHzURYmMF+EOrAMvKugapElW1GtqMMPqWx5xqeva3HNN6uGevMIqNc+nR6J+GBUoVz76tVd29WUFpH3DNQ3GfGJavtMNXNM3Jbb20yuIOnoxSSVND00bJFnIWYTASpZksXlkKu3oy1kyQgfu6nVMUqS8HhdhMcHFapYEY17kCNtQLMkUPf3FEDJQe3pJHISVf3b1T9T79TtpBnleeUGRROPRGYxcrSfjjMMa9I8XSvoUw4NiMXhKgxvA8jFKm0rBmywaq3Aj35UQjUG7pDkSjLQLUbEgCbem+FZF+YTAuRRpWv5SfTr6MLndywB9HOiLBq6rkNhO37fBdjzidw3XA27bvBG3VqJZ3JaCHRZzZPuaQQs5LGV8iOk7V+CW4kB+rEC/kJ83k6LppV4ySlkW5mdXn4ZyM+nMdr9hvK+hO/OCjVLtitZL0onCr4WDoWIusespa2Hfkg4BEhfhCBYooeYVgi97g5BF9VpQfDcQ+3kcImtrqv5OiLq8XnDO88KFlM+JHJzHuPZaYn2/iyViOcQPuEM463b9Ri21En2opbecRe6HWsKX99+vJQT4EylHJeupyoHAYo7fdV0f8DLitku5fam6h9qEyXztQ2+Y8CTCLdqNMNp+663ECeUa59+ZQFmsa1Bi9YntEJu7HiGUvyxQb0PVqxnDomzqKV2zo3prjGXBwrjuZa0uA7vfdSgHHngu9VwLGu3uLCffmRk1vGEIUYbkYTyI6lFBDQTqqcpcPY+wCDM5iPi3QLJGghHgICIfBhBXyYTGpJW4EPJjg08//Y/q59hhc5TP0srq2mea+FU81cQ9cVh+X36jiV/EQ/G3OJCw38v98jvxVDwr72nit/JeeVc8EYfiQBM/lXsl7hBPqh3PxUF5t9xD0gea+Fk8Ln8ovxVPNKNu7zuvln+K84+ox754JP4SD5Dti3JfoxYZRRfAR/yBBu6Jh1LlRxUMrfsTjZ1XU3RuAWF8RtJ99MQjNP1AMj4UjyX3Iw+I++KFeIb/z8UDFHYwlxLVETZVIcQLjLVk6SgJVB6Dqsh2na/hjiC5HUueFcejERntuHVi7p2lycVX7ZZqKwCPQoNbhs1NRn3uG3PM0iaOyTToAjEJEAqOb7vNWbqNqK2PPH00LQ0GGQzYUR2ebXIu6qZfDmMWKQKFWR7H9RcTRvM0m7XPNuOUWtwF22eEmzZrGUVbic43++MQt6KqkxXYgahp4QzfRB1ZtYkNX/UdTH0AvaaX6rNzxk5vb5EU7Qm1FEY7Bkh0bQyimtfysV85sL5lWSZgDlK8jD1Og4ZfW4nmurMvt2tvYKcwfIVzPW75TuAExOR24DuWgeXecG4r0fuetF8Cy/7lAOAzyzUN0/YI9QLbIoZN3mVf+QYNWYTNZm/IsuJUT/ayS2nWa0sXXO4smNXXZTe0OqO3jr5taGvMk3GRp4zDKouhpe/BlMa5BoJzeh/1e4KuhGAKhn50XrMkf2WYtUnT6T/g+O/X9xgAAA==&quot;"/>
    <we:property name="creatorSessionId" value="&quot;2738f568-a1cf-41f5-b605-201d31ea5fee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0Yy27jNvBXBF1yqLeg3pJvXm+CLhInQZKmKIqgICna5kaWBIlO4xo+FCjQU3tpT7322sseemkL5A+UX+qQkh9rKRsnmxSFu4YgmZzhvIec4VQPeZ5GeHKIR0xv6y+T5HKEs0vN0Ft6XM0dHe33Oif7Xx92erswnaSCJ3Gut6e6wNmAiXOej3EkKcDkVxctHUfRMR7IUR9HOWvpKcvyJMYR/5aVyAAS2ZjNWjq7TqMkw5LkqcCCSbJXgA5j4G18agFHTAW/YqeMinL2hKVJJqqxaWDD6TsB8k3fd2ng22YAa/ISqsS8Hx+Q+jwSwFf+JZU5pvqemjT7hm8bGBNkO8SzQt8mtoRWBnoPUksXk1TidEG1QZJxiiOYLHlJEudzVc2WvpclIzDgVK+ckQLmbiy4mMDgOEvCMRU5zJ0pkmgGlv5iyDKm1nSTOOSlfab6a/XevU4zluelFRRKNB6tQeToNBlnlJ2w/nKguM/APcAWnKck6DGcj4HbTDI+x9FYuRvoHnBQBvSS6shpwN2JxI5EvJjBq/TyCsONBKlrfqc8LX2YfNPNGNg41NsGjEuXuF6fuMz1AkQsww8YdV1a81sj0sJvnfAKxxTIPtJpnLJORocQvhs5rhOH8nPA+kJ+DxNRt1I3GaU44/n6aJ/Lxai1WP2B/n4F5swFHqXaC62bpBMFP+GDoSIuoacpbiDfEA4hIAs+YjsmMu0XCB73DKG2enYU3TOAfh5zIO3M1G+F1fZawbvPCk+SPisxuIlyzbmE+8SCFHE8RELqIYoti9RyqRHpYy49cxT5H3MJnuC/n0swQSaSjwrWdzKHhQ72iOX7hMFhRF3fpO5WVQ+VCpPNyofuMKFJBEu0Ho8un72UWBGutv+tOcrBlmEip49cD7nUDxAy6V2Oeg5RX2YYkvJ+OW0SepblM9MzHTtEoef7/lYFVCXBZvHUe32wf6QVPxe/F38Vb7Xi7+IPrfi1eFv8CTM3mlGVq63HLbcdNIo+mID2iXoXv9z+dPtdcfMger8VN0DqRg5uvy9ubn+8/QHImg+Wq5mOff1UlMBpgvFYeyV7TJXkmoPmpJ8zw5fRsp44kuOVakohZgXmcdUEMkhzgzqGS21sEkqMDfpEG1pAM7QYshFDJvOI69f7xCakphrpXTN0BoOMDfA8pdYP8Kc6xfY4tOkKQUH2xnHVdBvrlkPL0tDF1DQd6jOXYERtFze0WY1I96v9GYelIOrkgF2xqK7hAl4HzbU6h2KmvF+o9pJHWqnaBhfk9ObjX+GuiKUg2nJCgitlAFQ/cpZ2pQz3HcexGcSgCQdNQM2wZtdGpI3Oo+02bQ+Sefge4wbUIV7ohcimbkg8x4B0rxm3Een/HrRfMpw9sLgl2PFtw3YDZAah6yDDRf9mzXTX5o/U5p/zeBBV95KSXHkYlFWNHsF50B3iTMiLT/KGSert6Wx+JwmU36xcNC7qSGmC7Y6CRX5tu6LlHn0x76SXQaCPWDZQoiZjkaeYsmMcl9VvWvLkrKwkrqGrDVlY/c/uaGnlhbiueEAEchKxDfEr4f4BM7Q5s8sXAAA=&quot;"/>
    <we:property name="isFiltersActionButtonVisible" value="true"/>
    <we:property name="isFooterCollapsed" value="true"/>
    <we:property name="isVisualContainerHeaderHidden" value="false"/>
    <we:property name="pageDisplayName" value="&quot;Category (lt)  x Product&quot;"/>
    <we:property name="pageName" value="&quot;ReportSection21a15f59082886c98429&quot;"/>
    <we:property name="pptInsertionSessionID" value="&quot;B28200CC-519D-4C65-B780-5B4BDDBA92E6&quot;"/>
    <we:property name="reportEmbeddedTime" value="&quot;2024-05-27T12:33:47.803Z&quot;"/>
    <we:property name="reportName" value="&quot;ProductsPrice&quot;"/>
    <we:property name="reportState" value="&quot;CONNECTED&quot;"/>
    <we:property name="reportUrl" value="&quot;/links/8zHfYG-Quf?ctid=44a5e63c-bad4-4d9d-b4e7-bc918bc74294&amp;experience=power-bi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705F5371-2D9D-48DC-94BE-13689F568C12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71W32/aMBD+Vya/9AVN+UVieKMMpEntVLVT9zBV6OJcwG2II8dhZYj/fWcHBoW1ZepWHkJ8Pt99d9/5LiuWyboqYPkF5sj67Fyphznohw8+67Cylflpz+NeDN3A6wa9FHnAgXZVZaQqa9ZfMQN6iuZW1g0U1hAJv991GBTFFUztKoeixg6rUNeqhEL+xFaZtoxucN1h+FgVSoM1eWPAoDW7IHVaWwgfQ/IIwsgF3qAwrfQaK6XNZg25L2LOeQ+6cYIe9PzAnqnbXQfzdX1SymVhyK99TZejx0pTLKttKsZu0889ECGijxyDMEvimPfIlVlWVmdI6KdKSwEFCVtz1trtNpqgw8ZazZ3dTdor0hyVRpolLa60yhphapJ9dSa9NSXz2ww1ujNDVWayTcGKfXZPixPrug3UqRTN/GDHrm5UowVeY75bOO9rYoDcEj8OwSaEJcnJ8y0UjaOUDF9IioYCs/FYMSmfDWdKqIKOfLiUxcOZPXS3pkfL6p73k1Adp+F5cB02Uz+GGkmSsb6/7hwQhQHGfjf1uZ/GeQ+8UGTibUTpfaKu0YAsbLG8F1P6MBlbCA7eSWwNzv8ZQ7v4X0Z1SJP1u3D3nxJEmuXmvvlBlgRBGOWQc49nHseoe+KVzOPE74kwiMCPM/vPI75jepAtoBTk/DDewXSqcQpbikZvKlcpcKDFjFrUYT7GkpqeU3A746bctDD/9RpO8yzxME1jgTEPs5xHUfRcDf+P67aRH9HoHSGFtIdh4APP8zBOYu7lXTiBg0uEutF4Ks7JRv8I6IDGBU2byQXhq83E5XyyS/pT7LYEa1lOi80gcuPGvbUXmQmXvOEMtLGzLr1Hm5v+is4pnaE+X7oi/CT1dhxRtxi9f2D2yrdzkU7c7w27323y5C7zF6VguwfxmGHsJVESxWkKwk/STATW0IuJNfhoUvX4NKnuty9hc6RPCvuiGlNXIPAKyrapVi0giU6PagnKzJLq3l0D/0Pbs18ZzPkgMDIt8ET9NtT1LxnmarEnCQAA&quot;"/>
    <we:property name="creatorSessionId" value="&quot;833e3a40-4f4f-405c-bdd0-08008ba2efbd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71WTW/bMAz9K4UvvQSDZTu201uapcDQT7RDdxiKgJboRK1jGbLcNQvy30fJztKma5uhWy+JRFHkIx9JeekJWVcFLM5gjt6Bd6jU3Rz03R7zel7Zyc7Pj0+Hl8eTs+HpmMSqMlKVtXew9AzoKZprWTdQWAsk/H7T86AoLmBqdzkUNfa8CnWtSijkT2yV6cjoBlc9Dx+qQmmwJq8MGLRm70md9uSbfQrJI3Aj7/EKuWmll1gpbbo95IzHaZoOoB8n6MOABfZO3Z46mG/rk1IuC0N+7TJbjB8qTbEs1zk4cocs94GHiAxTDEKRxHE6IFdmUVmdEaGfKi05FCRszVlr1+togp53pNXc2e3yXZHmuDTSLGhzoZVouKlJ9tWZ9FeUzG8z1OjujFQpZJuCpffF/VqcWNdtoE6laOZbJ3Z3pRrN8RLzzcZ5XxED5Jb4cQi6EBYkJ8/XUDSOUjJ8IikaCszGY8WkvD+aKa4KurJ3Kou7fXvpZkU/LauPvO+E6nkaXgbX82bqx0gjSYR3wFa9LaIwwJj1M5ayLM4H4Idc8PcRpR8TdYkGZGGL5aOY0tvJWENw8HZia3j4zxjaxP86qm2arN971/+UINIsu34T2A9YEgZ+zAMf0txPGbPyWpbTopsYbi64VZtxNxRUedgYQ1BpKmW3aIvmYLmyjlkgkiAIoxzy1E+Fn2LU37HL8zhhAx4GEbBY2P80SjfFMxT3UHKKZzuFw+lU4xTWrI/f1QGS41DzGU297RQfSZqjTsGdHDVlNxXZ222R5SLxMctijnEaijyNouiltvgfHdzJn1WG/wwpZAMMA0a1kIdxEqd+3ocdODhFqBuNu+KcdPrPgA7pBaIHbHJC+GozcTmfbJL+FLut6lcrlbvkjWagzdNCpY0WqA8Xrgg/S71+4WgAjT8+MDtF2qeWbtw+ej9/T96dB9dflMKN61cUGPtJlERxlgFnSSZ48OYIMPhgMvWw3f3O4EbizZG+UuxCNaaugOMFlO2crlpAEp0e1RKUwpLq1u5N+MMktR8unvNBYGRW4I76bairXxekuaRzCQAA&quot;"/>
    <we:property name="isFiltersActionButtonVisible" value="true"/>
    <we:property name="isFooterCollapsed" value="true"/>
    <we:property name="isVisualContainerHeaderHidden" value="false"/>
    <we:property name="pageDisplayName" value="&quot;BarPlot HasOffer&quot;"/>
    <we:property name="pageName" value="&quot;ReportSectionaf1c68889a567e0a9123&quot;"/>
    <we:property name="pptInsertionSessionID" value="&quot;B28200CC-519D-4C65-B780-5B4BDDBA92E6&quot;"/>
    <we:property name="reportEmbeddedTime" value="&quot;2024-05-27T12:34:44.231Z&quot;"/>
    <we:property name="reportName" value="&quot;ProductsPrice&quot;"/>
    <we:property name="reportState" value="&quot;CONNECTED&quot;"/>
    <we:property name="reportUrl" value="&quot;/links/8zHfYG-Quf?ctid=44a5e63c-bad4-4d9d-b4e7-bc918bc74294&amp;experience=power-bi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75BFD20C-42A0-41BF-A4A8-121A1F5895E3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W0/jOBT+KygvvJRVYjcX9w0YkGZ3NEKUZR9WPPhyUjyTJpHjsnSr/vc5dlKgbaqyw3SEVoMiGtvHx+c7d2cRKN3UBZ9/5lMIRsFZVX2dcvP1KAoGQdnOEYCUJECZ4mEoecgpobha1VZXZROMFoHlZgL2VjczXjhGOPl3kIWCcp4O44zhtiSWIk+Du0HAi+KKTxxNzosGBkENpqlKXuh/oWWBS9bMYDkI4LEuKsPdQWPLLbjDHpAcxyhY9JuTg0urH2AM0raz11BXxnZjCoQMCaWUU6pYHlEqBO5p2lUv/H56JMp1YfFc9yrmF4+1QYSLlYIu/SLnsRLA4jADYHmSi6E/ys5rR3OO0k8qoyUvAo/LQNPCWATnVTGb+reLtflxNTMSriH3S6XVdu7xWa4LJ8wSNXRlKtTf2oI3pVu7r/45N4AHq2AULQcb8hLBKMSUJDmjXCUskUO2S94WvhPjdqV9MgguTTX1euicp0bKJzFRMDWTtsG5G88yXKLx/7oHA37PeVUqbTukHzfQNx3JK/TSDvzpG/roIMxxHk++5cXMOyYy/qSdvQqPx00j8fHpVGgo7dHvMy2hOXab7pb4b/k2az2pYbdw+wwVhzJPIUwVScJMREMuZXQIx9ol6pnhpXqFnCELCWO5yoVQNBER5TL9mXJ28z2SOiM++NSCXodBUnah3JuiNqO9de5FBzLjCeM0pCLHvYqmsUy8dGua6CV6N6kgxHErJ+YrkbIsxSxHMg4ylGwbTC/RTzTrzkh5xoEFCpNYDHHClRRSplmWbOHoJXoH7vkMYxgnQPKUMWAs5pmECMQWjF6iJxin6oGXEtluYjidTAxM+CrhXrwJIGbIUyPvsexugrzUWMg9gV+5nJVdWY52w6ZEMUazVMhIUKAqVEptwe4lejewP5ZYyl4N3M00upwUXb/juxr/1lZK7KdEARePrskSX8D50miBeyqjwJzNfW38oM2q48FKfPH+QGPSxamIY8hFDHtGQahIIyVIvifDiiTihGTDVOY0h0QN4zjacodeoj53+K7O5QXm13Qvp6X310+QW/f7ubJ9ap/W3Ohmc/SHdpvDwdPuNzY9H9DJGsun9dHJ0XlVt1nzWk/uPXO3Oq55D/uelkghsdVTOCYhGZ6E+CQ3YTjyz7Hne4Orf6IXBKN46f9eHPX/1UK6Tws/pG3cHXe94PpTa5imClvHOGVDRVza5JxsxVIv0a9YOrAXZb9iCR/23mMp2l+tmwL5m7ViHUzBTHxNm0DZagEdvW7P1dA8l8D1t8PF1UFu2D3a23/T3nCC+ITQNSfort1LzwuJeY/uppXy2gX/Jab/Qn/GGy0dw5ZTA8WqYdpi11hUpx17I4893R7m7vNUx3m5uzGLNhuzg/qtA9l+C0O6Ly8+cD3Z48AC3K3yVl8cVDPb1FzCFS+hxwKoa14qUK/Uu7/Oa2yS/4udlstvdFrbOe4UAAA=&quot;"/>
    <we:property name="creatorSessionId" value="&quot;5fc92507-3f7d-420b-ba05-e143a96a7f7f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1Y3U/jOBD/V1BeeCmnJG4+3LfCgrTHLosoxz2c0Mkfk+LdNIkcl6NX9X+/sZMCbVO1e1xX6LQoorFnPJ7ffHmcuSdVXeVsdsUm4A2807L8NmH621Hg9byinfvy5fLz8Obyz6vh53OcLiujyqL2BnPPMD0Gc6fqKcutBJz8477nsTy/ZmM7ylheQ8+rQNdlwXL1NzTMSDJ6CoueB09VXmpmRY4MM2DFPiI7jnHv4BeCOzJh1COMQJhm9gaqUpt2TCAM+yEhhBEiaRYQwjmuqRuqU3M3PzJlKje4r33ls/OnSiOW+dIGF47IWCQ50MhPAWgWZ7zvtjKzyvKcofbjUivBcs/h0lA3MObeWZlPJ+7tfGV+VE61gBvIHKkwyswcPsNUbpVZoIWudYn2WyE4b1naQ/nXmQbcWHqDYNFb0zfklEBEwjijhMmYxqJPt+nbwLdq3C2tH/a8C11OnB3a+KiQ81lNVExOhalx7taJ9Bfo/N8fQINbc1YWUpkW6cc19HXLsoddmoHbfc0eLYQZzuPOdyyfuhBEwZ+U9Vfu8NhpZD4eTriCwhz9OlUC6mO76H6B/xZv89azGbYrt8tRkS+yBPxEhrGf8qDPhAgOEVjbVD3VrJB76OlTP6Q0kxnnksQ8IEwkP1LPdr5DU+vER1daMOowSYo2lVOfE8aSfpRS3xdxJHiWbGR7E9zzFmTKYsqIT3iGayVJIhE77VYs0cn0bkqBj+NGT6xXPKFpglUuTBkIX9BNMJ1MP9CtWzPlBQdAgkUsgihmUnAhkjSNN3B0Mr2D8HyB0Y9iCLOEUqA0YqmAAPgGjE6mZxhD+cgKgWLXMQzHYw1jtiy4528CiBVyqMUDHrvrIC8UHuSOwVEupkV7LAfbYZNQUkrShIuAEyDSl1JuwO5kejewPxZ4lO0N3M7Uqhjnbb/juhr31pyU2DnxHM6fbDvFv4KNpcEc15Ragj6dubPxg9LLjifovQnXvkUEqyjSA4Y5FFCfYTUgPAkkD7MdJZPHAQvDtJ+IjGQQy34UBRv+7WTq8u+/akVeeW6fdmRYuAD8BJmxv1el6QqeScW0qtdHl8ou9nvPq9/YxXzAqKkNm1RHJ0dnZdWUwRs1fnDCLXVUsQ7xHT2ORGajJnAc+mH/xMcnvvX9gXuOndxbpP6GsewNooX7e7XV/9cKyS4r/Cd94Pbq0Qmuu1b6SSKxF4wS2pehrYOMhRu51Mn0M5cOHEXpz1zCh773XAp2H791jvL1yunrTUCP3Zk2hqKxAgZ61eyroH45AlffDpdXB7kyd1hv99V5LQiik5CsBEF7j144WcjMOmw3KaWzLrhPK9039FNWK2EFNpJqyJcd0Ia42qA5zcg5eeT4dgi335tayYuDdVrfGbcWZPNxC/m+vvpi9eyPAytwv6xbXXlQTk1dMQHXrIAOD6CtWSFB7ml3dz9X2PV+j58Wi38AOllrraIUAAA=&quot;"/>
    <we:property name="isFiltersActionButtonVisible" value="true"/>
    <we:property name="isVisualContainerHeaderHidden" value="false"/>
    <we:property name="pageDisplayName" value="&quot;Table Prices&quot;"/>
    <we:property name="pageName" value="&quot;ReportSection3e2242333a33d9f133bb&quot;"/>
    <we:property name="pptInsertionSessionID" value="&quot;B28200CC-519D-4C65-B780-5B4BDDBA92E6&quot;"/>
    <we:property name="reportEmbeddedTime" value="&quot;2024-05-27T12:42:15.527Z&quot;"/>
    <we:property name="reportName" value="&quot;ProductsPrice&quot;"/>
    <we:property name="reportState" value="&quot;CONNECTED&quot;"/>
    <we:property name="reportUrl" value="&quot;/links/8zHfYG-Quf?ctid=44a5e63c-bad4-4d9d-b4e7-bc918bc74294&amp;experience=power-bi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EAE86A55-5BC1-4ABA-A824-98CDD8727847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2dW28bxxWA/wpBoPVDlWLuF78pjgwEaRLDNtyHwijmtjRriiSWlGpVEJDrm1PAbYyiTQIncFOgQFogSIPCTQP9g+Vf6pklFUXapUszkjV1BxKXu7NnZ+bMOfPtGc3sar/r+5PxwOy9YbZD93L35dHo7rYp73Zwd6M7XKS9+eZrr29ef+2Xb2y+vgXJo/G0PxpOupf3u1NT9sL0Vn+yYwYxB0j8xe2NrhkMrplePCrMYBI2uuNQTkZDM+j/JsyF4dS03AkHG91wbzwYlSZmeWNqpiFmuwvicAxl459SKNG4aX833AhuOk+9Hsajcro49sYJJjkjVClpPeHMOLhmMj9bV/O/y4NQ0R9Mody4a/e27o1L0GX/qA2u1ieZLBT3DHODmBPBYCURFDXdG0eZK1D73qjsOzOAxHl2MbdbR9qQje7VcrRd57to7xIkt4bT/nSvVmtq+oNYh43uzTpPdACt+fM7oQz1RVeg9v15G+x3X623saJhMplrWosMdrZPnYlHN0Y7pQvXQ3F8UBd/ACa4Vo7AQCeqUFfvIJZ+ywx2artC5j/rg0qgXVQqJsMFl27cHZjdMIRqTS7FK24fwGZu1+8Vv1K1Whri6dXb6N4Z/fpKGaDhffcyPtg4ZS8asJAcI+W0ttIRY/QPtNf4+/a6BteGzdLdAed8biYbn26TV0CNydRsj1eylwfpaX87XCKIsJcQf4nQmwhdrn/PzH4nGuYp1T1tv1jubs0HaDaw9PCoPzrKFcYoSKWEsBgx5mP6pD/sDRZEqblR783t0O1vA4IiruyvoOPHfA5iiVp4W1jktXceujGnCPFG959be/87N2JEY+9cCF5TIpxRMp495WstQmfpayO/E9W4MD9b1GA1KlQfVg+rj6o/Vw86V0bb40GYdqrfV0+qL6vD2Qezt2fvVU86GP2oQ+9hjXrlGXreopmWVr7BjIX9TKE9UwXyVAAqmDOEhIaRW4W+M/Km3zVDB9me1mGz1ytDzxyZZ+ucutbVPtxia4H6zNWd4eKGiU+rjY7VRsgK6FdaUo6IdUhY2lS7TSgZtV+NN5+VFY8pT+WGM6VfnDoBDzgofShf3qs70yv98igcga67lZq5oSNBUoxTjEGY0KAAdV4CQzPrzpF1sDmcvQ9fs/uzt+a7H1dfzt5pwq96PHtv9jYkfQU/T2bvwtH9mojkHkFpENFJT6RUKDjDiAoWa8UartAqlAwa1iGiJ4YEzgnSVCMqmDWu2QNahZJROxNxGREhkBQUM4a0cph4ZLUVmYhnTsS/VA+AeA87N0dTM1gRfjxGg6mwTyGCMNw5kQeoeQrGRaJh9FahZCCwDvuQFDIYGzDEthJxddQ9TqjdKpSM2pl9y9iHC+sDkpRIJrQiTEiUo8GzZ9+fqs+qP3aOvlZC3487wMuvIFB8q/pn9e/qb9W31WHk4SIW7PwEd6oPZ7+F6w4TYCMWghIthHEYUROYosI1nKJVKBlIrMNGqwungwL/VoQjSRCnTbVbhZJRO7NxaVxopS6QspwhSwU2UtrmpEBm4w9l4yMYJ38OQ+JPYe/x/2Jc6LkihY9IQ0IF5RSgrTk4bBNKBgLrsK/ghhjrCoIMY8wTxHzT11uFklE7s28p+7wgjjCMkHeaELh5kTwmTmZMzBMhn+FgSkwUwkEYbJWzLeFPq1AyCFiHfAJrr3xgjnmlA4x4rWqOiFuFklE7k28Z+ZSkofDGcxaY4ZJ4q/NccBpRH0mIfBjpIL1wRIfAfUCIqSb52oSSQcBa8yCFss4h7ixhjjrukNHNULdNKBm1M/mWkc94GKRoUSDttZFYKDqf9s/ku4hVMPhuLwHOYWkFVwVCSlpOlOXc+4aBW4WS6fDrcC4YjwgTQG6uhLPaE9pc+NMqlIzamXNLx7ZKY1ZQzDVhEnatVSpzLpWxbRrcs7bQxrK4PJhihDUwrbkErlUoGQCsNdfrndHYOMRCMISwwJVpqN0qlIzamXvLuMcw8URppz12znDBGdeZe0mMbJPhngsihMA8Fkwoj5gg85XwJ9f3tQklA4B1uCcxJdoSGKATh6hW0ZcbarcKJaN25t7ScW1cf6oKhinXiDJLRMhrXJJe45IGCykznvqAhGYKMSaRM00otAolA4W1YkADvUTpAqK6gJznWrQsc2wVSkbtzMJlLCywL4QCb0VCOqaUQXOfziw8RxY+Br49iRSs/gXQqx7Gw+ofs/uAxrh3eEzL9+e0jNyMsx1pcNDJgAuPg3IWS2dR0KTpAK1CyQBhHQ4yGgobCA9ecEu5ZJzihtqtQsmonTm4dJaXwm2bMEEd1hTieSVlk4OxGs0H/jPqTqDuYwjhPoNP/ajbqtO4Fwy2/VQ66DNxKZlaPxtWbv8fYcX54KgrQoChAAkQFqNgl2PlOZpz9bdnHGtF17Rl8/0KylARSIDRESY6ICp8y1MmF9Esq7+U4qybZalz4wty7qeou/DtOMijlglGMSIIBnwiLwk9+/vpJ9Wj6vP5dvU/Hqf5UFBeGJ8Xxr9od3jLBULOWoOdFcbAN5OZguewSOqv9eeT6g8rUlBlCmYKZgo+HwpybFTBGWHCYkkQRlrmWPA8/rbysPod4O9B9dGKFKw+rb6p/g7JX8/eiS9Sk6jXIZmHmYeZh+caFRpkJTfUI8MD10g6maPCc+bhozifVh0C/L6uvoVPpOOzzK8ls84gAzED8UUDYuECtpwUlApNtNNOuPzujHN9y2QjPHwA8Pum+uJknPgFnEtoiVVGX0bfi4Y+a7TyQTKErYIvT73JjxclMk+SqZepl6l39tSrVT1WoLsdyl7Nt9HOdDI2LlwzwzlGxvNM+6GWAyOaoQ9+sV8Tq6W3x38L063LgObr20FYUX5Rt/8Ae+YXzdFmAAA=&quot;"/>
    <we:property name="creatorSessionId" value="&quot;0ad632d2-6863-422f-ac0f-fb4749549ea4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2dW28bxxWA/wpBoPVDlWLuF78pjgwEaRLDNtyHwijmtjRriiSWlGpVEJDrm1PAbYyiTQIncFOgQFogSIPCTQP9g+Vf6pklFUXapUszkjV1BxKXu7NnZ+bMOfPtGc3sar/r+5PxwOy9YbZD93L35dHo7rYp73Zwd6M7XKS9+eZrr29ef+2Xb2y+vgXJo/G0PxpOupf3u1NT9sL0Vn+yYwYxB0j8xe2NrhkMrplePCrMYBI2uuNQTkZDM+j/JsyF4dS03AkHG91wbzwYlSZmeWNqpiFmuwvicAxl459SKNG4aX833AhuOk+9Hsajcro49sYJJjkjVClpPeHMOLhmMj9bV/O/y4NQ0R9Mody4a/e27o1L0GX/qA2u1ieZLBT3DHODmBPBYCURFDXdG0eZK1D73qjsOzOAxHl2MbdbR9qQje7VcrRd57to7xIkt4bT/nSvVmtq+oNYh43uzTpPdACt+fM7oQz1RVeg9v15G+x3X623saJhMplrWosMdrZPnYlHN0Y7pQvXQ3F8UBd/ACa4Vo7AQCeqUFfvIJZ+ywx2artC5j/rg0qgXVQqJsMFl27cHZjdMIRqTS7FK24fwGZu1+8Vv1K1Whri6dXb6N4Z/fpKGaDhffcyPtg4ZS8asJAcI+W0ttIRY/QPtNf4+/a6BteGzdLdAed8biYbn26TV0CNydRsj1eylwfpaX87XCKIsJcQf4nQmwhdrn/PzH4nGuYp1T1tv1jubs0HaDaw9PCoPzrKFcYoSKWEsBgx5mP6pD/sDRZEqblR783t0O1vA4IiruyvoOPHfA5iiVp4W1jktXceujGnCPFG959be/87N2JEY+9cCF5TIpxRMp495WstQmfpayO/E9W4MD9b1GA1KlQfVg+rj6o/Vw86V0bb40GYdqrfV0+qL6vD2Qezt2fvVU86GP2oQ+9hjXrlGXreopmWVr7BjIX9TKE9UwXyVAAqmDOEhIaRW4W+M/Km3zVDB9me1mGz1ytDzxyZZ+ucutbVPtxia4H6zNWd4eKGiU+rjY7VRsgK6FdaUo6IdUhY2lS7TSgZtV+NN5+VFY8pT+WGM6VfnDoBDzgofShf3qs70yv98igcga67lZq5oSNBUoxTjEGY0KAAdV4CQzPrzpF1sDmcvQ9fs/uzt+a7H1dfzt5pwq96PHtv9jYkfQU/T2bvwtH9mojkHkFpENFJT6RUKDjDiAoWa8UartAqlAwa1iGiJ4YEzgnSVCMqmDWu2QNahZJROxNxGREhkBQUM4a0cph4ZLUVmYhnTsS/VA+AeA87N0dTM1gRfjxGg6mwTyGCMNw5kQeoeQrGRaJh9FahZCCwDvuQFDIYGzDEthJxddQ9TqjdKpSM2pl9y9iHC+sDkpRIJrQiTEiUo8GzZ9+fqs+qP3aOvlZC3487wMuvIFB8q/pn9e/qb9W31WHk4SIW7PwEd6oPZ7+F6w4TYCMWghIthHEYUROYosI1nKJVKBlIrMNGqwungwL/VoQjSRCnTbVbhZJRO7NxaVxopS6QspwhSwU2UtrmpEBm4w9l4yMYJ38OQ+JPYe/x/2Jc6LkihY9IQ0IF5RSgrTk4bBNKBgLrsK/ghhjrCoIMY8wTxHzT11uFklE7s28p+7wgjjCMkHeaELh5kTwmTmZMzBMhn+FgSkwUwkEYbJWzLeFPq1AyCFiHfAJrr3xgjnmlA4x4rWqOiFuFklE7k28Z+ZSkofDGcxaY4ZJ4q/NccBpRH0mIfBjpIL1wRIfAfUCIqSb52oSSQcBa8yCFss4h7ixhjjrukNHNULdNKBm1M/mWkc94GKRoUSDttZFYKDqf9s/ku4hVMPhuLwHOYWkFVwVCSlpOlOXc+4aBW4WS6fDrcC4YjwgTQG6uhLPaE9pc+NMqlIzamXNLx7ZKY1ZQzDVhEnatVSpzLpWxbRrcs7bQxrK4PJhihDUwrbkErlUoGQCsNdfrndHYOMRCMISwwJVpqN0qlIzamXvLuMcw8URppz12znDBGdeZe0mMbJPhngsihMA8Fkwoj5gg85XwJ9f3tQklA4B1uCcxJdoSGKATh6hW0ZcbarcKJaN25t7ScW1cf6oKhinXiDJLRMhrXJJe45IGCykznvqAhGYKMSaRM00otAolA4W1YkADvUTpAqK6gJznWrQsc2wVSkbtzMJlLCywL4QCb0VCOqaUQXOfziw8RxY+Br49iRSs/gXQqx7Gw+ofs/uAxrh3eEzL9+e0jNyMsx1pcNDJgAuPg3IWS2dR0KTpAK1CyQBhHQ4yGgobCA9ecEu5ZJzihtqtQsmonTm4dJaXwm2bMEEd1hTieSVlk4OxGs0H/jPqTqDuYwjhPoNP/ajbqtO4Fwy2/VQ66DNxKZlaPxtWbv8fYcX54KgrQoChAAkQFqNgl2PlOZpz9bdnHGtF17Rl8/0KylARSIDRESY6ICp8y1MmF9Esq7+U4qybZalz4wty7qeou/DtOMijlglGMSIIBnwiLwk9+/vpJ9Wj6vP5dvU/Hqf5UFBeGJ8Xxr9od3jLBULOWoOdFcbAN5OZguewSOqv9eeT6g8rUlBlCmYKZgo+HwpybFTBGWHCYkkQRlrmWPA8/rbysPod4O9B9dGKFKw+rb6p/g7JX8/eiS9Sk6jXIZmHmYeZh+caFRpkJTfUI8MD10g6maPCc+bhozifVh0C/L6uvoVPpOOzzK8ls84gAzED8UUDYuECtpwUlApNtNNOuPzujHN9y2QjPHwA8Pum+uJknPgFnEtoiVVGX0bfi4Y+a7TyQTKErYIvT73JjxclMk+SqZepl6l39tSrVT1WoLsdyl7Nt9HOdDI2LlwzwzlGxvNM+6GWAyOaoQ9+sV8Tq6W3x38L063LgObr20FYUX5Rt/8Ae+YXzdFmAAA=&quot;"/>
    <we:property name="isFiltersActionButtonVisible" value="true"/>
    <we:property name="isFooterCollapsed" value="true"/>
    <we:property name="isVisualContainerHeaderHidden" value="false"/>
    <we:property name="pageDisplayName" value="&quot;Image: White Yog&quot;"/>
    <we:property name="pageName" value="&quot;ReportSectiondac6475423887bd254ac&quot;"/>
    <we:property name="pptInsertionSessionID" value="&quot;B28200CC-519D-4C65-B780-5B4BDDBA92E6&quot;"/>
    <we:property name="reportEmbeddedTime" value="&quot;2024-05-27T13:33:28.308Z&quot;"/>
    <we:property name="reportName" value="&quot;ProductsPrice&quot;"/>
    <we:property name="reportState" value="&quot;CONNECTED&quot;"/>
    <we:property name="reportUrl" value="&quot;/links/8zHfYG-Quf?ctid=44a5e63c-bad4-4d9d-b4e7-bc918bc74294&amp;ctid=44a5e63c-bad4-4d9d-b4e7-bc918bc74294&amp;experience=power-bi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5FE21F09-01D1-4C58-A7A4-C07E6B2FD42D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2cW2/cxhXHvwqxQOOHKsVcODe9KbLcBAhcwzLch8IPhzPDNZvVcsHlulYEAXHjtiiQFLATP7QJ0BYuXBRQGrhOqvoS6Btwv1IPuWvFErmOpK4TJiVkecmZP4dzZg5/PGd2oJ2eS8ajAWxfhC3fW+29kabvbEH2TkB7K73hrMwoxqhjRlErhdGGgFdYm47yJB2Oe6s7vRyyvs+vJuMJDMqGsPAX11Z6MBhcgn55FsNg7Fd6I5+N0yEMknf9TIxVeTbxuys9f3M0SDMom9zMIfdlszdQjufYBfoTjncEmyc3/Ka3+az0sh+lWT4/V1pKxqzSitDIREQSU9owntVW3fxmPYriZJDjfcvDaHvj5ihDW3aeD8WFqlJ5x40KmQNvJOXSesXwVvn2qNSsY+/7aZZYGPQquzI/npmx01tPB5Ot6mjjSPlmOsmsv+zjqmqYJ/l2ZV8OyaDszC6O0KUsxfE7UlFNWll3Pf3Veubxxq63SndXjvVXKs9dGHmpATwoiKSNF/V3Zn7ZjavPR5+t9C5k6VY1DnM3GaHysJuX8Fq/ltnrODlYfqVqluyiA/z8us98dd16OnRJPrf2rWMjMJ5LTjA2s5OqB8fG5DyaMc5hq6zAW1+FwaTyQ2z57QRNQutKo8piVDtU58mWP8cIC18n4nXGrxCyWv07V7ZwbRf/2/3f5u/IwLyku8fnr7zvjer5wGHDmR7O/ZFSEVmrYiK9VhEhERGi5rKzGdqZTz33ITPUWeu9M5xJC1qVtUf8o1G0TP9I3cTm4+/ON+Y9OJFnnCs+Lu4VnxR/K+4EV5McYTX0QXFv+l7xuPhi+sH0VnV0EBQf4cfD4mD6Gyy6XRZNPwyKvxYHxRfFXvEEC74qVc+KL4PiPgo+K/5VXhAUf5/+fnqr+Hz662D6Hh4cTN8v/lP8E6/YD4p/F3vT3xUPsXgf69lNqkk/C35Mg+Lj6R9K8RJ9cz4pC4eqRpVD+injwSM5iSLWQRRGpOZSjaJDl1pzN2BosdnjNqz1+5nvw3Nn2HhFD9+FBF9ClaCquTAZzl8p9LjZ5NBsHSt8RoxVJOLUeOUsqZvdKGqN2W8N8TE7seFlyTgZ9gfzd3X1Rq6OZk9xz0Lm5lUYDUS/9KU7re7gZWnmfPbGdvXonk+y5y9sBMVG26YbHyQsEs6AoBaopExxQ0JPZUfWpZP1T8jHPwbPP07K1AqhD5B+e2VN8RQh2k4yxjFBD8J4kAljrDbKcFlziUZRaxBxFjIKGscQEuKYcAJjEtCc18xuFLXG7I6Mi8goDWUxEz5ioSJM8yjkrCPj0sn4oLiD8LsXXMkm0cAP3Wkizj2MIJ+h5kvE4OOAvcDE+UnxD1T9uQWANCyWmnEiiLOAnxGXpuYZjaLWkOIsgIwckSzEp0hpC8C0BhLWzG4UtcbsDpCLABl6GwnDFTGeOKIsD2UHyG8lKf9pGmAbuU+Gp4wl72L5V8XnGEmWCflrZUB6gDXPkKS3Zzn6fSx4gr9Pq6KHmIufLm1XGJy2gLfaGuMIEHDegSQ6JNTVc9YmUWvAcxbecscsjZ0UJKLecm1tVA9IG0WtMbvj7SLeWupZLEgonbGEUylCVl+373j7Cnh7CNu/VFS9jQR9hPx7OKfqIwxAP0Qq7tfw+SI8UfZ0fvlnCOH9I3WY2hdPprenHyBR90+FXNIO4AolhbdCcOm5oVqzSEX1VLhJ1BrynAW4wJTmFggnVpmIC6qorpndKGqN2R1wFwFXM0E8F6CIJRqzFKoE6YC7bOCuXX57bUmE/d5T1ACXKsS0Hxhz3BLFQlZfJmgStQYnZ6EoApEYIDEJQ66NpyIEqJndKGqN2R1FFy4TGCEUc0QBxdg1jCwhXdj6ir9h2pyUG45GaToM3kz611+6WnAfgXkLwfkIfx5P30eoVusFjYsInyKFZ6dPy0vvIkBL2j6b6cqiB/O2npS4ReXe9LfVN1cHwWvBegbDyGfZdosWCjiXxIeRs1wCOpKKOKuvUDaKWoOesxBXMitsTBTxFjhgXBo5XzO7UdQaszviLiIuNzYG6WNMOAhwHzGr69/pH27w+xan8+Tb+r62itfn8tpJ5vLoLFbDwoQGYNYZAzoU1oJUrRiWk++WW/awLHRu+h0590vMnUcTnBMwnLCIEC3wGMOLsvWXGp5sQd/XHUISKnwYegDNjdTEk1nY2UUmy4xMzq9d/NnFDYxD8Krl5Hnfl2xOKc9tjBCmzhEQjAmoZ3ONota8ZM8SW8TeMK9s6KUANMk4E9ma2Y2i1pjdxRaLYgsVOxHHXFFNI+RvKB3UX6IdM5eazR1J4arULtiscrv/C4qGxGAWAnG55sW4oRGR9SX2RlFrcHIWimKMGgvQzBKqjSTCEt+0FNggao3ZHUUXfrMQSQgpF1poq8FFCoHXUXTpFP20uFfcLT4q7hSfBG9CtpUOt0+8YYb+qL71ukJiy7ZedwtY3QLWDw6PymrpmZbMWTBSGDGb3A6Prz4xP9V+whcizaNbC08RZ1LZjjizA2kH0h8WSCtTvzagt+WzfjW36SQfj8D6SzCckWk0azTxlQ4nEYbOu/lxBcEGgFR/2qBX3QTHL4kG/hsuKP/gQa/qVtW5/wJckOALgkEAAA==&quot;"/>
    <we:property name="creatorSessionId" value="&quot;f65c282f-3549-4ae0-a019-bd6c10cd35f5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2cW2/cxhXHvwqxQOOHKsVcODe9KbLcBElswzLch8AohjPDNZtdcsHlulYFAXHiNgiQBLATP7QJ0BYuXBRQGrhOqvoS6Btwv1IPuZRiiVx3pa4TJiEsa8mZP4dzZg5/PGd2oO2ejcajgd46r4eut9p7JUneHur0bQ/3VnpxVXbhwutvrl16/dfn197cgOJklEVJPO6tbvcynfZddiUaT/SgaAEK37q60tODwUXdL85CPRi7ld7IpeMk1oPod24mhqosnbidlZ67MRokqS6a3Mx05opmr4MczuHe+BcU7qhNFl13m85ks9JLbpSkWXUuJOeEGCEFwoEKEEeq6Px4Vlt283/rQRRGgwzuWxwGWxs3RinYsn0wBufKSuEsVcInVjvFMeXGCQK3yrZGhWYdet9P0sjoQa+0K3XjmRnbvfVkMBmWRxtHyjeTSWrcJReWVXEWZVulfZmOBkVndmCELqYJjN+RinK2irpryW/XUwc3tr1VvLNyrL9cOGr9wHGptdNCB9yE8/o7M7/oxpWD0ScrvXNpMizHofKPESgPu3kRrnVrqbkGkwPll8tm0Q44wK+uudSV160nsY2yytrXjo3AuJIsMDazk7IHx8bkLJgxzvSwqIBbX9GDSemH0PIbEZgE1hVGFcWgtqDOoqE7QxDxX0bsZUIvI7Ra/pwpWri6A792/r/5OzIwz+nu8fkr7nu9fD5g2GCm48ofMWaBMSJE3EkRIBQgxmouO5uh7WrqqfOJwtYY56yihBstRVF7xD8aRcv0j8ROTDb+/nyj6sFCnnEm/zS/m3+W/y2/7V2JMoBV7Lz87vSd/FH+1fTD6c3yaN/LP4GPB/n+9PdQdKsomn7k5X/N9/Ov8t38MRR8U6ie5l97+T0QfJH/q7jAy/8+/WB6M/9y+q43fQcO9qfv5f/J/wlX7Hn5v/Pd6fv5Ayjeg3pyA0vUT72fYy//dPpxIV6ib1aTMneoalQ5pJ9QTjsgJxLIWB34Aaq5VKPo0KXW7HUdG2j2uA1r/X7q+vrAGTZe0MN3LoKXUCkoa85N4uqVgo+bjQ7NlqGAZ0QZgQKKlRPWoLrZjaLWmP1aDI/ZwoYXJeMo7g+qd3X5Ri6PZk9xz+jUVlUQDQS/cYU7rW7DZUlqXfrKVvnono3Sgxc2gGKjbdMNDxIUMas0w0ZjjomgCvkO846sSyfrn4CPf/QOPhZlaonQ+0C/3aImfwIQbScZwxCBB0E8SJhSRiqhKK+5RKOoNYg4DRkZDkPtI2QJswxiEi0prZndKGqN2R0Z55GRK0xCwlxAfIGIpIFPSUfGpZPxfn4b4HfXu5xOgoGL7Ukizl2IIJ+C5mvA4COPPMPE6iT/B6j+3AJAKhJySShiyBoNnwHlquYZjaLWkOI0gAws4sSHp0hIozWRUiO/ZnajqDVmd4CcB0jfmYApKpByyCJhqM87QH4nSfkvEw/ayFwUnzCWvAPl3+RfQiRZJOQvFQHpPtQ8BZLemuXo96DgMfx/UhY9gFz8ZGm7gOC0BbyVRimLNNLWWc2R9BG29Zy1SdQa8JyGt9QSg0PLGQqwM1QaE9QD0kZRa8zueDuPtwY7EjLkc6sMopgzn9TX7TvevgDeHsL2LyVVbwFBHwL/HlRUfQgB6EdAxb0aPp+FJ8ieVJd/ARDeO1IHqX3+eHpr+iEQde9EyEXtAC4TnDnDGOWOKiwlCURQT4WbRK0hz2mAq4mQ1GhEkREqoAwLLGtmN4paY3YH3HnAlYQhR5kWyCAJWQoWDHXAXTZw1y69sbYkwv7gKao05cKHtF8TYqlBgvikvkzQJGoNTk5DUQAiUhqFyPepVA4zX+ua2Y2i1pjdUXTuMoFiTBCLhMYQu/qBQagLW1/wN0ybk2LD0ShJYu/VqH/tuasF9wCYNwGcD+Hfo+l7ANVyvaBxEeFzoPDs9Elx6R0AaEHbpzNdUXS/autxgVtQ7k7/UH5zte+95K2nOg5cmm61aKGAUo6cH1hDuQZHEgEl9RXKRlFr0HMa4nJimAmRQM5oqiEuDayrmd0oao3ZHXHnEZcqE2ruQkg4kKYuIEbWv9M/3OD3HU7n4tv6vrWK1ufy6iJzeXQWy2EhTGpNjFVKS58Zo7loxbAsvltu2cMy17nx9+TczzG3iiYoRVpRRAKEJINjCC+K1p9reDTUfVd3CI4wc77vtJZUcYkcmoWdXWSyzMjk7Nr5C+c3IA6Bq5aT5/1QsjkhHDUhQBhbizQjhOl6Ntcoas1L9jSxRegUccL4jjMNJimrAlMzu1HUGrO72GJebCFCy8KQCixxAPz1udX1l2jHzKVmc0dSuDK18zbL3O4nQVEfKchCdFiseRGqcIB4fYm9UdQanJyGohCjhkxLYhCWiiNmkGtaCmwQtcbsjqJzv1kIuPYxZZJJI7UNBACvo+jSKfp5fje/k3+S384/817V6TCJtxbeMIN/Vt96XSKxZVuvuwWsbgHrR4dHYSR3RHJijVacKTab3A6PLz4xP9F+wmcizaNbC08QZ2LejjizA2kH0h8XSEtTvzWgN3Rpv5zbZJKNR9q4izqekWk0azRypQ4mUcfW2eq4hGADQIq/X9Ar7wHDFwUDt6C+6tt/ATbU5S56QQAA&quot;"/>
    <we:property name="isFiltersActionButtonVisible" value="true"/>
    <we:property name="isFooterCollapsed" value="true"/>
    <we:property name="isVisualContainerHeaderHidden" value="false"/>
    <we:property name="pageDisplayName" value="&quot;Image: Yog Desserts &amp; Puddings&quot;"/>
    <we:property name="pageName" value="&quot;ReportSection786622c78701b9b06091&quot;"/>
    <we:property name="pptInsertionSessionID" value="&quot;B28200CC-519D-4C65-B780-5B4BDDBA92E6&quot;"/>
    <we:property name="reportEmbeddedTime" value="&quot;2024-05-27T13:34:21.900Z&quot;"/>
    <we:property name="reportName" value="&quot;ProductsPrice&quot;"/>
    <we:property name="reportState" value="&quot;CONNECTED&quot;"/>
    <we:property name="reportUrl" value="&quot;/links/8zHfYG-Quf?ctid=44a5e63c-bad4-4d9d-b4e7-bc918bc74294&amp;ctid=44a5e63c-bad4-4d9d-b4e7-bc918bc74294&amp;experience=power-bi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8A3B3C14-C994-46D2-BC64-1EDE3CA2FA93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2dW4scxxXHv8owYPyQtTl1r9LbSpaI8U1IQoEEE+pyenfi2Zlhdla2IhYc27mBE3Bsk4sMiYmdvAgbYRzFjom+Qc9Xyumelazd7pbXk12pEA3a0XT1vy+nq+pX59Sl58YwjXZnY3/9Zb+DwzPDs9Ppazt+/tqADTeGk4O0V1554aXNSy/89OXNl85T8nS2GE0nu8MzN4YLP9/CxdXR7p4fV2egxJ+8ujH04/FFv1VtFX68ixvDGc53pxM/Hv0cV2LatZjv4f7GEN+YjadzX53y8sIvsDrtNZLTNl2bPSvoij4uRtfwMsbFKvUSzqbzxcF2tEZzAR4VIhrOEw9Ix+yu9ta3+d16EhWj8YKuW30N18+/MZuTLTfuPYML9U6DSTgjefLoNBM60vF0qcX1WaU5R3e/NZ2Poh9T4up01dmu3rOGbwwvzKc79XkPnveclOcni9Hiem3Wwo/G1T1sDK/U54R9epo/2sY51gedm07SaPUMbgyfrz+rG8Xd3ZWltWS8t3NkT7V1ebo3j3gJi2836svvUxZcnE8pgw7dQn17+9XVr/rxXp2vdPIXR2QSWVcZVSXTAU9vnn26Er66Tx+r7Hzgqse6mxb7H35XG8Pt6evn5kjPOw3PsP2NI9mkDYokA2rrPXrjg47F/5dNswez6SIdi5vzuE1l8pHl1OzoM3mOzNhd+J3ZsbIpkXox2sGnOXD5DKhnuLgCcKb+d2L5d+jBPOR2j+Zfdd1rNRbosVFOTw6qoYycso/F6JxkWhqReLOmrnLoxkHWC5TcsRQjYnKC6+itqfYeKh+topMsH9O0FxePrhY3ysbBHRyvApf/KN8rPy4/Kt8blH8p/1p+Sp/v0d8fB+e2p3E6+OFoa3tAZ1zgaDIo3y9vlf8pbw/Kb8ovK/3t8mtKuTtgG+qpQfnP5W+Xvyg/X741WL5JX+4u3y7/XX5GkjuD8l/lreWvy9uUfIf2CwE74xMseQePvPNBNJhxD+lKCpaSsVFrK6Sz1qRGgWkV3S8wm+man0SsUg7bsLm1Ncctfy+rz59S1bowopa1FtR7LuxNDtpJdtRsuG92BA3SGXCSW2+BUWMGDbNbRdmY/fyEKtGxDa9SdkeTrfGBA1K7GfW3VR0dRj9PB7vIxQk/w6o4nblBh03nCednr9cV87nR/J4XQhg4n1t2U0WipCS8RgPgtSfQKYCoZM/NE+fmh+UfCJc3u5nIM2EcamM1S9JxBw6MYV6qRua2irKp7OswLjHBOEOlrLKgmeHSxYbZraJszO4Z18W4AEkXWicTjTGSEeQg9ow7ccZ9QJS7WX5S+YafkDv3S/pv+e7yzdXXj8ibe+shLuF4kQH8DFNKcYTErIjoEgOwTQevTZQNBdaBn6T6Ebwkzy0AOvDeRd4wu1WUjdk9/DodPA46gUnAgYJjwZxUqofficPvY3LvPqC/v9Xx8J8HP8b5tBt33yf4fYOrPFxDoQsfeGSglDPK2ugAm8WiTZQNJtYKfyMEzhNYAR4gaBWSa4a/baJszO7p2EVHCYriXuERICFloXAmNOh4v4P/EWbn8fu3v7VKNPPy1ePk5eFcrE7CmDRMWHJvLFgEzjX4LB7L8buNT/qxdBZu9pgK90PMXZVt7SLDBAXFqkJbArJR0Lf8J93yv/T8iy+88kBL//fyLjXjd6uN5TvUsP+O2vK7A5lNK5544bh22rgIhntmwDc7sVtF2TRn67TiYJMMLGknMElAaVNqdmK3irIxu2/Fu1pxzoXGgvJNK+bRKZtU38Fz+jFOZ3iTT8wSVQwhxhik4swkBlS7m857myibar8O7axSaGXgNlKlAK1BqGYvfqsoG7N72nXRrkC0DpNP9OeYhOBZM2bpaXe6Ux3Go63tRZe3dx+M8NSgvFl+tXyz7s65NSg/Xf6mvEO7Pqs6w/9Ufkmp35Rf0SnqhA9J+GX53zr5Czrk7fLzuts8lwkQygPjqGTw1isqgBZaBgdbRdlgZR2aes7AB2ZC4gmtBqu8b5jdKsrG7J6mXTQVDrVjOiFGI1zAGGwfJZ9SlHxhjngineIyE/eSCVAhUJxsg7RWa2GNbJSEVlE2ZFgHiCYyY4oCtQ4gbICodNOrbhVlY3YPxC4gGuN51EkEo63wzimCYw/EfibtSXKzgkGCQjjPlGKGC5DNTshWUTYAWYebTHmjDKPWC4KVhvHgmp2QraJszO652cVNpNZOJYg2eS88eEy6D8tPfbjlCBBrx3Dwg/qz/GD5+wqHGfDOaxCovBWgIwguJWBzemmrKJuKvw7vkOLhgnPNjTYgwWhoWTDRKsrG7J53XbxzXARnDAhnNTPKpWR5z7tH7Cde2BuPu2lILkQW7l6SWmmKJzyIAFJ75VNz5lirKBsOrDUK433hCwNIYFOM2OZEk/qtomzM7vHXhT8vmFU+UsaJFAynPELX4+8Ru3t5LBuQhSqM0SooAQCCVfFqI19bRdnU87XWTAELWtaTfev5ZdHxlplEbaJszO7x1jkx1rlCB2qDWeIcVXKge+/u5L27j+qVoe+TS3dzcGU6G02m3zmmvOYYch0ZP5sBLQul0CdfpMS1S5FLbZq0bBVlg431JiA6DlpIGZUyKBBibJrdKsrG7J6WXbTUQiRuXZBg0Nigkleip+UjjoWLOhY+HXrm4WhalNQQBxttQq+0j6Jl2KRVlA1D1kFncILcEYveG5skeSJBN6tKqygbs3t0dqEzxhCUMUF4zkFGjYH3juZjWqVyb7z5ueqtfqtx6Fy6EJnlhdfBKxmRiouhOLo5B69VlA0D1oqxyYzoCgRMSpiYkubNmTatomzM7tHXuWzFBZ2KInrwLKSIEmLvNT5JXmM+q/4KzaJhHoVzLqEwyqbQDLrbRNlwZC18YjBCxgicaess85Y152e2irIxu8dn58zt6ENMAMEYqCbdaMB+ws1j8hxz4ZyXVgcsUGL0idy/qF2zl61VlE2FX4dzylBdQKacY9wIIaxr6VxsFWVjds+5Ls5Zo7yBAMo7qbT0kKB3E/N6fV0uUTIHhsFWL8JmoJDy08nmRJtWUTYcWGs9CpENJAPLbEAQUqrUxF+rKBuze/x1jkR7ZWT1luIArOKg4Ap7/PUL9I7XbSgKqZwIEYFb6SM5fq5RElpF2ZBhrbiXwnhwOhgfOTm5XAveMuGyTZSN2T0QO+NecCgjhAQS0QFtQv/K9sf4tptM15wIajeTLnjQKSWjEkLLYrNWUTYMWM8X1Do6i0FyJcFGpldTMY74gi2ibMzu0deFPiWDSYWXMlhODbZn4PuXGZ8++r5zHfL38AxzCZU1OHL1PEtEAKdBOe9Zo1y0irLhxFp4hOqFUVFxWb3l0GgUsVkdWkXZmN3jsXNAOUI1fdTYKLkESJaHekTkofaPdvwWHja9OpeRhZImaGNY9QIPrCZU9ag9adRuXnpx8z5eL2/71yj8/nj57vJX5R1i7O37xC2/rgdb3npw/OUWJd0enD23uZnN8Ev/60H9rwc9aVC1iXGQSjHujQxRxRj7cPt0Qfg9EVh7o+rgXYvlF3TsO/VUnMO+Z+V5bs0zgGS/AKZfAPOkQdIx5GiNcpJiBaUDxeY9JE93ueDhN4Q9nJjr/fJQJi8L63nZ8/LJ4mVt6rcGDHdwvlWTcbq32J35iBf9ZAWg2eqkI6x1lIl+kjAdfK9Z18KJxXyvuvB+/UvpozDGY+oP7u1/vw5wOOiBAAA=&quot;"/>
    <we:property name="creatorSessionId" value="&quot;8b1cc626-1249-40e1-9706-357a7a921e4b&quot;"/>
    <we:property name="creatorTenantId" value="&quot;44a5e63c-bad4-4d9d-b4e7-bc918bc74294&quot;"/>
    <we:property name="creatorUserId" value="&quot;10032002EF9B31DB&quot;"/>
    <we:property name="datasetId" value="&quot;188cb073-8d47-488c-8023-4f8e8a546a8d&quot;"/>
    <we:property name="embedUrl" value="&quot;/reportEmbed?reportId=c5119dae-7f29-46f3-a954-a8ae787ccce4&amp;config=eyJjbHVzdGVyVXJsIjoiaHR0cHM6Ly9XQUJJLVdFU1QtRVVST1BFLUUtUFJJTUFSWS1yZWRpcmVjdC5hbmFseXNpcy53aW5kb3dzLm5ldCIsImVtYmVkRmVhdHVyZXMiOnsidXNhZ2VNZXRyaWNzVk5leHQiOnRydWV9fQ%3D%3D&amp;disableSensitivityBanner=true&quot;"/>
    <we:property name="initialStateBookmark" value="&quot;H4sIAAAAAAAAA+2dW4scxxXHv8owYPyQtTl1r9LbSpaI8U1IQoEEE+pyenfi2Zlhdla2IhYc27mBE3Bsk4sMiYmdvAgbYRzFjom+Qc9Xyumelazd7pbXk12pEA3a0XT1vy+nq+pX59Sl58YwjXZnY3/9Zb+DwzPDs9Ppazt+/tqADTeGk4O0V1554aXNSy/89OXNl85T8nS2GE0nu8MzN4YLP9/CxdXR7p4fV2egxJ+8ujH04/FFv1VtFX68ixvDGc53pxM/Hv0cV2LatZjv4f7GEN+YjadzX53y8sIvsDrtNZLTNl2bPSvoij4uRtfwMsbFKvUSzqbzxcF2tEZzAR4VIhrOEw9Ix+yu9ta3+d16EhWj8YKuW30N18+/MZuTLTfuPYML9U6DSTgjefLoNBM60vF0qcX1WaU5R3e/NZ2Poh9T4up01dmu3rOGbwwvzKc79XkPnveclOcni9Hiem3Wwo/G1T1sDK/U54R9epo/2sY51gedm07SaPUMbgyfrz+rG8Xd3ZWltWS8t3NkT7V1ebo3j3gJi2836svvUxZcnE8pgw7dQn17+9XVr/rxXp2vdPIXR2QSWVcZVSXTAU9vnn26Er66Tx+r7Hzgqse6mxb7H35XG8Pt6evn5kjPOw3PsP2NI9mkDYokA2rrPXrjg47F/5dNswez6SIdi5vzuE1l8pHl1OzoM3mOzNhd+J3ZsbIpkXox2sGnOXD5DKhnuLgCcKb+d2L5d+jBPOR2j+Zfdd1rNRbosVFOTw6qoYycso/F6JxkWhqReLOmrnLoxkHWC5TcsRQjYnKC6+itqfYeKh+topMsH9O0FxePrhY3ysbBHRyvApf/KN8rPy4/Kt8blH8p/1p+Sp/v0d8fB+e2p3E6+OFoa3tAZ1zgaDIo3y9vlf8pbw/Kb8ovK/3t8mtKuTtgG+qpQfnP5W+Xvyg/X741WL5JX+4u3y7/XX5GkjuD8l/lreWvy9uUfIf2CwE74xMseQePvPNBNJhxD+lKCpaSsVFrK6Sz1qRGgWkV3S8wm+man0SsUg7bsLm1Ncctfy+rz59S1bowopa1FtR7LuxNDtpJdtRsuG92BA3SGXCSW2+BUWMGDbNbRdmY/fyEKtGxDa9SdkeTrfGBA1K7GfW3VR0dRj9PB7vIxQk/w6o4nblBh03nCednr9cV87nR/J4XQhg4n1t2U0WipCS8RgPgtSfQKYCoZM/NE+fmh+UfCJc3u5nIM2EcamM1S9JxBw6MYV6qRua2irKp7OswLjHBOEOlrLKgmeHSxYbZraJszO4Z18W4AEkXWicTjTGSEeQg9ow7ccZ9QJS7WX5S+YafkDv3S/pv+e7yzdXXj8ibe+shLuF4kQH8DFNKcYTErIjoEgOwTQevTZQNBdaBn6T6Ebwkzy0AOvDeRd4wu1WUjdk9/DodPA46gUnAgYJjwZxUqofficPvY3LvPqC/v9Xx8J8HP8b5tBt33yf4fYOrPFxDoQsfeGSglDPK2ugAm8WiTZQNJtYKfyMEzhNYAR4gaBWSa4a/baJszO7p2EVHCYriXuERICFloXAmNOh4v4P/EWbn8fu3v7VKNPPy1ePk5eFcrE7CmDRMWHJvLFgEzjX4LB7L8buNT/qxdBZu9pgK90PMXZVt7SLDBAXFqkJbArJR0Lf8J93yv/T8iy+88kBL//fyLjXjd6uN5TvUsP+O2vK7A5lNK5544bh22rgIhntmwDc7sVtF2TRn67TiYJMMLGknMElAaVNqdmK3irIxu2/Fu1pxzoXGgvJNK+bRKZtU38Fz+jFOZ3iTT8wSVQwhxhik4swkBlS7m857myibar8O7axSaGXgNlKlAK1BqGYvfqsoG7N72nXRrkC0DpNP9OeYhOBZM2bpaXe6Ux3Go63tRZe3dx+M8NSgvFl+tXyz7s65NSg/Xf6mvEO7Pqs6w/9Ufkmp35Rf0SnqhA9J+GX53zr5Czrk7fLzuts8lwkQygPjqGTw1isqgBZaBgdbRdlgZR2aes7AB2ZC4gmtBqu8b5jdKsrG7J6mXTQVDrVjOiFGI1zAGGwfJZ9SlHxhjngineIyE/eSCVAhUJxsg7RWa2GNbJSEVlE2ZFgHiCYyY4oCtQ4gbICodNOrbhVlY3YPxC4gGuN51EkEo63wzimCYw/EfibtSXKzgkGCQjjPlGKGC5DNTshWUTYAWYebTHmjDKPWC4KVhvHgmp2QraJszO652cVNpNZOJYg2eS88eEy6D8tPfbjlCBBrx3Dwg/qz/GD5+wqHGfDOaxCovBWgIwguJWBzemmrKJuKvw7vkOLhgnPNjTYgwWhoWTDRKsrG7J53XbxzXARnDAhnNTPKpWR5z7tH7Cde2BuPu2lILkQW7l6SWmmKJzyIAFJ75VNz5lirKBsOrDUK433hCwNIYFOM2OZEk/qtomzM7vHXhT8vmFU+UsaJFAynPELX4+8Ru3t5LBuQhSqM0SooAQCCVfFqI19bRdnU87XWTAELWtaTfev5ZdHxlplEbaJszO7x1jkx1rlCB2qDWeIcVXKge+/u5L27j+qVoe+TS3dzcGU6G02m3zmmvOYYch0ZP5sBLQul0CdfpMS1S5FLbZq0bBVlg431JiA6DlpIGZUyKBBibJrdKsrG7J6WXbTUQiRuXZBg0Nigkleip+UjjoWLOhY+HXrm4WhalNQQBxttQq+0j6Jl2KRVlA1D1kFncILcEYveG5skeSJBN6tKqygbs3t0dqEzxhCUMUF4zkFGjYH3juZjWqVyb7z5ueqtfqtx6Fy6EJnlhdfBKxmRiouhOLo5B69VlA0D1oqxyYzoCgRMSpiYkubNmTatomzM7tHXuWzFBZ2KInrwLKSIEmLvNT5JXmM+q/4KzaJhHoVzLqEwyqbQDLrbRNlwZC18YjBCxgicaess85Y152e2irIxu8dn58zt6ENMAMEYqCbdaMB+ws1j8hxz4ZyXVgcsUGL0idy/qF2zl61VlE2FX4dzylBdQKacY9wIIaxr6VxsFWVjds+5Ls5Zo7yBAMo7qbT0kKB3E/N6fV0uUTIHhsFWL8JmoJDy08nmRJtWUTYcWGs9CpENJAPLbEAQUqrUxF+rKBuze/x1jkR7ZWT1luIArOKg4Ap7/PUL9I7XbSgKqZwIEYFb6SM5fq5RElpF2ZBhrbiXwnhwOhgfOTm5XAveMuGyTZSN2T0QO+NecCgjhAQS0QFtQv/K9sf4tptM15wIajeTLnjQKSWjEkLLYrNWUTYMWM8X1Do6i0FyJcFGpldTMY74gi2ibMzu0deFPiWDSYWXMlhODbZn4PuXGZ8++r5zHfL38AxzCZU1OHL1PEtEAKdBOe9Zo1y0irLhxFp4hOqFUVFxWb3l0GgUsVkdWkXZmN3jsXNAOUI1fdTYKLkESJaHekTkofaPdvwWHja9OpeRhZImaGNY9QIPrCZU9ag9adRuXnpx8z5eL2/71yj8/nj57vJX5R1i7O37xC2/rgdb3npw/OUWJd0enD23uZnN8Ev/60H9rwc9aVC1iXGQSjHujQxRxRj7cPt0Qfg9EVh7o+rgXYvlF3TsO/VUnMO+Z+V5bs0zgGS/AKZfAPOkQdIx5GiNcpJiBaUDxeY9JE93ueDhN4Q9nJjr/fJQJi8L63nZ8/LJ4mVt6rcGDHdwvlWTcbq32J35iBf9ZAWg2eqkI6x1lIl+kjAdfK9Z18KJxXyvuvB+/UvpozDGY+oP7u1/vw5wOOiBAAA=&quot;"/>
    <we:property name="isFiltersActionButtonVisible" value="true"/>
    <we:property name="isFooterCollapsed" value="true"/>
    <we:property name="isVisualContainerHeaderHidden" value="false"/>
    <we:property name="pageDisplayName" value="&quot;Image: Choco Milk&quot;"/>
    <we:property name="pageName" value="&quot;ReportSectionc876230ae5eee722d2be&quot;"/>
    <we:property name="pptInsertionSessionID" value="&quot;B28200CC-519D-4C65-B780-5B4BDDBA92E6&quot;"/>
    <we:property name="reportEmbeddedTime" value="&quot;2024-05-27T13:35:23.161Z&quot;"/>
    <we:property name="reportName" value="&quot;ProductsPrice&quot;"/>
    <we:property name="reportState" value="&quot;CONNECTED&quot;"/>
    <we:property name="reportUrl" value="&quot;/links/8zHfYG-Quf?ctid=44a5e63c-bad4-4d9d-b4e7-bc918bc74294&amp;ctid=44a5e63c-bad4-4d9d-b4e7-bc918bc74294&amp;experience=power-bi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527</Words>
  <Application>Microsoft Office PowerPoint</Application>
  <PresentationFormat>Widescreen</PresentationFormat>
  <Paragraphs>52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Bahnschrift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Charizanou Eva</dc:creator>
  <cp:lastModifiedBy>Charizanou Eva</cp:lastModifiedBy>
  <cp:revision>1</cp:revision>
  <dcterms:created xsi:type="dcterms:W3CDTF">2024-04-29T08:25:46Z</dcterms:created>
  <dcterms:modified xsi:type="dcterms:W3CDTF">2024-06-12T11:27:32Z</dcterms:modified>
</cp:coreProperties>
</file>