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8" r:id="rId3"/>
    <p:sldId id="260" r:id="rId4"/>
    <p:sldId id="261" r:id="rId5"/>
    <p:sldId id="262" r:id="rId6"/>
    <p:sldId id="263" r:id="rId7"/>
    <p:sldId id="264" r:id="rId8"/>
    <p:sldId id="267" r:id="rId9"/>
    <p:sldId id="265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08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3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2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2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22F0-C44D-7B41-B92B-7C5FD67230CE}" type="datetimeFigureOut">
              <a:rPr lang="en-US" smtClean="0"/>
              <a:t>04/02/19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0796-AD46-344E-AEDF-49F44976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45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1 : Problem Statement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36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1 : Data Acquisitio</a:t>
              </a:r>
              <a:r>
                <a:rPr lang="en-US" sz="2000" dirty="0">
                  <a:solidFill>
                    <a:schemeClr val="bg1"/>
                  </a:solidFill>
                  <a:latin typeface="Seravek"/>
                  <a:cs typeface="Seravek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46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2 : Data Preparation &amp; Cleaning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0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3 : Feature Engineering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12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4 : Exploratory Data Analysis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12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5 : Modelling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12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Part 7 : Web Application</a:t>
              </a:r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61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746490"/>
            <a:ext cx="9144000" cy="3405834"/>
            <a:chOff x="0" y="746490"/>
            <a:chExt cx="9144000" cy="3405834"/>
          </a:xfrm>
        </p:grpSpPr>
        <p:pic>
          <p:nvPicPr>
            <p:cNvPr id="5" name="Picture 4" descr="facebook_brands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3"/>
            <a:stretch/>
          </p:blipFill>
          <p:spPr>
            <a:xfrm>
              <a:off x="0" y="746490"/>
              <a:ext cx="9144000" cy="34058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37715" y="804660"/>
              <a:ext cx="6291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Seravek"/>
                  <a:cs typeface="Seravek"/>
                </a:rPr>
                <a:t>Classifying brands on Facebook using supervised machine learning</a:t>
              </a:r>
              <a:endParaRPr lang="en-US" sz="24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4833" y="3444437"/>
              <a:ext cx="5128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by Sam Ho</a:t>
              </a:r>
            </a:p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Seravek"/>
                  <a:cs typeface="Seravek"/>
                </a:rPr>
                <a:t>sam@samho.co.uk</a:t>
              </a:r>
              <a:endParaRPr lang="en-US" sz="105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7715" y="3442744"/>
              <a:ext cx="6291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Seravek"/>
                  <a:cs typeface="Seravek"/>
                </a:rPr>
                <a:t>Summary &amp; Technical Reporting</a:t>
              </a:r>
            </a:p>
            <a:p>
              <a:endParaRPr lang="en-US" sz="20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67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167</Words>
  <Application>Microsoft Macintosh PowerPoint</Application>
  <PresentationFormat>On-screen Show (16:10)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Honan Enetrprises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 Ho</dc:creator>
  <cp:lastModifiedBy>Sam Ho</cp:lastModifiedBy>
  <cp:revision>33</cp:revision>
  <dcterms:created xsi:type="dcterms:W3CDTF">2019-01-13T17:49:22Z</dcterms:created>
  <dcterms:modified xsi:type="dcterms:W3CDTF">2019-02-04T18:52:32Z</dcterms:modified>
</cp:coreProperties>
</file>