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7" r:id="rId8"/>
    <p:sldId id="265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78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22F0-C44D-7B41-B92B-7C5FD67230CE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1 : Problem Statement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4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1 : Data Acquisitio</a:t>
              </a:r>
              <a:r>
                <a:rPr lang="en-US" sz="2000" dirty="0">
                  <a:solidFill>
                    <a:schemeClr val="bg1"/>
                  </a:solidFill>
                  <a:latin typeface="Seravek"/>
                  <a:cs typeface="Seravek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4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2 : Data Preparation &amp; Cleaning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3 : Feature Engineering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4 : Exploratory Data Analysis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5 : Modelling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</a:t>
              </a:r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7 </a:t>
              </a:r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: </a:t>
              </a:r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Web Application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6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Summary &amp; Technical Reporting</a:t>
              </a:r>
            </a:p>
            <a:p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67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153</Words>
  <Application>Microsoft Macintosh PowerPoint</Application>
  <PresentationFormat>On-screen Show (16:10)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Honan Enetrprises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 Ho</dc:creator>
  <cp:lastModifiedBy>Sam Ho</cp:lastModifiedBy>
  <cp:revision>31</cp:revision>
  <dcterms:created xsi:type="dcterms:W3CDTF">2019-01-13T17:49:22Z</dcterms:created>
  <dcterms:modified xsi:type="dcterms:W3CDTF">2019-01-31T14:57:54Z</dcterms:modified>
</cp:coreProperties>
</file>