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/>
    <p:restoredTop sz="94719"/>
  </p:normalViewPr>
  <p:slideViewPr>
    <p:cSldViewPr snapToGrid="0">
      <p:cViewPr varScale="1">
        <p:scale>
          <a:sx n="198" d="100"/>
          <a:sy n="198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b37bb2f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b37bb2f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b37bb30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b37bb30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b37bb2f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3b37bb2f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b37bb30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b37bb30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3b37bb306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3b37bb306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b37bb306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3b37bb306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</a:t>
            </a:r>
            <a:r>
              <a:rPr lang="en">
                <a:solidFill>
                  <a:schemeClr val="accent2"/>
                </a:solidFill>
              </a:rPr>
              <a:t>‘Node.js’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By Bank &gt;</a:t>
            </a:r>
            <a:endParaRPr/>
          </a:p>
        </p:txBody>
      </p:sp>
      <p:sp>
        <p:nvSpPr>
          <p:cNvPr id="456" name="Google Shape;456;p25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Node.js Workshop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For Beginners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Workshop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workshop-slide-1.</a:t>
            </a:r>
            <a:r>
              <a:rPr lang="en" sz="1400"/>
              <a:t>js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</a:t>
            </a:r>
            <a:r>
              <a:rPr lang="en">
                <a:solidFill>
                  <a:schemeClr val="accent2"/>
                </a:solidFill>
              </a:rPr>
              <a:t>‘คืออะไร?’;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body" idx="1"/>
          </p:nvPr>
        </p:nvSpPr>
        <p:spPr>
          <a:xfrm>
            <a:off x="1464250" y="1349113"/>
            <a:ext cx="6969600" cy="31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Node.js</a:t>
            </a:r>
            <a:r>
              <a:rPr lang="en">
                <a:solidFill>
                  <a:schemeClr val="accent3"/>
                </a:solidFill>
              </a:rPr>
              <a:t> คือสภาพแวดล้อมการทำงานของภาษา JavaScript นอกเว็บเบราว์เซอร์ที่ทำงานด้วย V8 engine นั่นหมายความว่าเราสามารถใช้ Node.js ในการพัตนาแอพพลิเคชันแบบ Command line แอพพลิเคชัน Desktop หรือแม้แต่เว็บเซิร์ฟเวอร์ได้ โดยที่ Node.js จะมี APIs ที่เราสามารถใช้สำหรับทำงานกับระบบปฏิบัติการ เช่น การรับค่าและการแสดงผล การอ่านเขียนไฟล์ และการทำงานกับเน็ตเวิร์ก เป็นต้น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Node.js ถูกพัฒนาและทำงานด้วยใช้ Chrome V8 engine สำหรับคอมไพล์ภาษา JavaScript ให้เป็นภาษาเครื่องด้วยการคอมไพล์แบบ Just-in-time (JIT) เพื่อเพิ่มประสิทธิภาพการทำงานของภาษา JavaScript จากที่แต่เดิมมันเป็นภาษาที่มีการทำงานแบบ Interpreted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Node.js เป็นโปรแกรมที่สามารถใช้ได้ทั้งบน Windows, Linux และ Mac OS X นั่นหมายความว่าคุณสามารถเขียนโปรแกรมในภาษา JavaScript และนำไปรันได้ทุกระบบปฏิบัติการที่สนับสนุนโดย Node.js นี่เป็นแนวคิดของการเขียนครั้งเดียวแต่ทำงานได้ทุกที่ (Write once, run anywhere)</a:t>
            </a:r>
            <a:endParaRPr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workshop-slide-2.js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72" name="Google Shape;472;p26"/>
          <p:cNvPicPr preferRelativeResize="0"/>
          <p:nvPr/>
        </p:nvPicPr>
        <p:blipFill rotWithShape="1">
          <a:blip r:embed="rId3">
            <a:alphaModFix/>
          </a:blip>
          <a:srcRect l="18823" t="12575" r="19459" b="13797"/>
          <a:stretch/>
        </p:blipFill>
        <p:spPr>
          <a:xfrm>
            <a:off x="3828475" y="3551155"/>
            <a:ext cx="1487049" cy="92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Node.js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และ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Javascript;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* ในช่วงเริ่มแรกภาษา JavaScript ถูกพัฒนาขึ้นมาสำหรับเขียน Script บนเว็บเบราว์เซอร์เพื่อทำให้หน้าเว็บสามารถตอบสนองได้แบบ Real-time สิ่งหนึ่งที่ทำให้ Node.js เลือกภาษา JavaScript เป็นภาษาหลักในการเขียนโปรแกรมเนื่องจากเห็นประสิทธิภาพการทำงานของ V8 engine ซึ่งเป็น Engine ที่ใช้รันภาษา JavaScript บน Google Chrome พร้อมทั้งภาษา JavaScript ยังมีรูปแบบการทำแบบ Asynchronous I/O ซึ่งเป็นสิ่งที่ Node.js ต้องการอยู่แล้ว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* นั่นหมายความว่าในปัจจุบัน ภาษา JavaScript ไม่ได้ถูกจำกัดสำหรับการเขียนโปรแกรมเพียงบนเว็บเบราว์เซอร์อีกต่อไป ในการมาของ Node.js เราสามารถเขียนโปรแกรม Command line สร้างเว็บเซิร์ฟเวอร์ หรือเขียนโปรแกรมบน Desktop โดยการใช้ Framework อย่าง Electron หรือโปรแกรมทุกรูปแบบเหมือนกับภาษาอื่นๆ ได้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* ข้อดีอีกอย่างหนึ่งในการใช้ภาษา JavaScript ของ Node.js คือทำให้การพัฒนาเว็บไซต์ทำได้อย่างขึ้นสำหรับนักพัฒนา เนื่องจากพวกเขาสามารถใช้ภาษา JavaScript สำหรับทั้ง Front-end และ Back-end ได้โดยไม่ต้องศึกษาภาษาเฉพาะในแต่ละด้าน ตัวอย่างของการพัฒนาเว็บโซต์ในรูปแบบนี้ เช่น React.js ซึ่งเป็นไลบรารีโดย Facebook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* นอกจากนี้ คุณยังสามารถใช้ภาษาอื่นๆ สำหรับเขียนโปรแกรมบน Node.js ได้ เช่น ภาษา TypeScript เพื่อทำให้การเขียนโปรแกรมมีการเข้มงวดกับประเภทข้อมูลมากขึ้น และสามารถช่วยลดข้อผิดพลาดในการพัฒนาโปรแกรมได้ แต่เนื่องจาก Node.js สนับสนุนเพียงภาษา JavaScript ดังนั้นโปรแกรมที่เขียนโดยภาษาอื่นจะถูกแปลงเป็น JavaScript ก่อน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workshop-slide-3.js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Express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‘คืออะไร?’;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7" name="Google Shape;487;p28"/>
          <p:cNvSpPr txBox="1">
            <a:spLocks noGrp="1"/>
          </p:cNvSpPr>
          <p:nvPr>
            <p:ph type="body" idx="1"/>
          </p:nvPr>
        </p:nvSpPr>
        <p:spPr>
          <a:xfrm>
            <a:off x="1464250" y="1643425"/>
            <a:ext cx="69696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Express</a:t>
            </a:r>
            <a:r>
              <a:rPr lang="en">
                <a:solidFill>
                  <a:schemeClr val="accent3"/>
                </a:solidFill>
              </a:rPr>
              <a:t> เป็น web application framework บน Node.js ที่ได้รับความนิยมมากๆตัวหนึ่งครับ ซึ่งตัว Express เนี่ยจะมีฟีจเจอร์ต่างๆที่ช่วยให้เราทำเว็บได้สะดวกขึ้น เช่น การทำ routing, middleware การจัดการ request และ response เป็นต้น ทำให้เราสามารถพัฒนาเว็บโดยใช้ Node.js ได้สะดวกและรวดเร็วยิ่งขึ้น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9" name="Google Shape;489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workshop-slide-4.js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91" name="Google Shape;4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300" y="2808625"/>
            <a:ext cx="2681399" cy="117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Package management </a:t>
            </a:r>
            <a:r>
              <a:rPr lang="en">
                <a:solidFill>
                  <a:schemeClr val="accent2"/>
                </a:solidFill>
              </a:rPr>
              <a:t>‘คืออะไร?’;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body" idx="1"/>
          </p:nvPr>
        </p:nvSpPr>
        <p:spPr>
          <a:xfrm>
            <a:off x="1464250" y="1418500"/>
            <a:ext cx="69696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NPM</a:t>
            </a:r>
            <a:r>
              <a:rPr lang="en">
                <a:solidFill>
                  <a:schemeClr val="accent3"/>
                </a:solidFill>
              </a:rPr>
              <a:t> คือระบบจัดการแพ็คเกจ โมดูล หรือไลบรารีของภาษา JavaScript และ Node.js ใช้ npm สำหรับเป็นตัวจัดการแพ็จ ในปัจจุบัน npm มีมากกว่า 1 ล้านไลบรารีบน npmjs จากนักพัฒนาทั่วโลกที่คุณสามารถนำมาใช้เขียนโปรแกรมบน Node.js โดยไลบรารีทั้งหมดบน npm ที่เป็นแบบสาธารณะ (Public repository) จะเป็นซอร์ฟแวร์แบบโอเพ่นซอร์สและฟรี ในปัจจุบัน npm อยู่ภายใต้การดูแลของ Github และ Microsoft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9" name="Google Shape;499;p2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2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workshop-slide-5.js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01" name="Google Shape;5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550" y="3056100"/>
            <a:ext cx="3048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 </a:t>
            </a:r>
            <a:r>
              <a:rPr lang="en">
                <a:solidFill>
                  <a:schemeClr val="accent2"/>
                </a:solidFill>
              </a:rPr>
              <a:t>‘Node.js’ </a:t>
            </a:r>
            <a:r>
              <a:rPr lang="en">
                <a:solidFill>
                  <a:srgbClr val="F2F2F2"/>
                </a:solidFill>
              </a:rPr>
              <a:t>ด้วย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Express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เก็บไฟล์ config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</a:t>
            </a:r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จัดการควบคุมการทำงานของโปรแกรม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subTitle" idx="5"/>
          </p:nvPr>
        </p:nvSpPr>
        <p:spPr>
          <a:xfrm>
            <a:off x="4994100" y="1577675"/>
            <a:ext cx="26724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กำหนด url path เพื่อใช้งาน Controller</a:t>
            </a: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</a:t>
            </a:r>
            <a:endParaRPr/>
          </a:p>
        </p:txBody>
      </p:sp>
      <p:sp>
        <p:nvSpPr>
          <p:cNvPr id="513" name="Google Shape;513;p30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ที่ทำหน้าที่เป็นตัวกรอง request</a:t>
            </a:r>
            <a:endParaRPr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Collection DB</a:t>
            </a:r>
            <a:endParaRPr/>
          </a:p>
        </p:txBody>
      </p:sp>
      <p:sp>
        <p:nvSpPr>
          <p:cNvPr id="516" name="Google Shape;516;p30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Package.json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ที่เราติดตั้งไป</a:t>
            </a:r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Node_modules</a:t>
            </a:r>
            <a:endParaRPr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Workshop</a:t>
            </a:r>
            <a:endParaRPr/>
          </a:p>
        </p:txBody>
      </p:sp>
      <p:sp>
        <p:nvSpPr>
          <p:cNvPr id="520" name="Google Shape;520;p30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index.html</a:t>
            </a:r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workshop-slide-6.js</a:t>
            </a:r>
            <a:endParaRPr/>
          </a:p>
        </p:txBody>
      </p:sp>
      <p:grpSp>
        <p:nvGrpSpPr>
          <p:cNvPr id="522" name="Google Shape;522;p3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23" name="Google Shape;523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4" name="Google Shape;524;p3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MVC?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it's the best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0" name="Google Shape;530;p31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31" name="Google Shape;5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index.html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ไปเริ่มกันโลย </a:t>
            </a:r>
            <a:r>
              <a:rPr lang="en" sz="6000">
                <a:solidFill>
                  <a:schemeClr val="accent6"/>
                </a:solidFill>
              </a:rPr>
              <a:t>{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538" name="Google Shape;538;p32"/>
          <p:cNvSpPr txBox="1">
            <a:spLocks noGrp="1"/>
          </p:cNvSpPr>
          <p:nvPr>
            <p:ph type="body" idx="1"/>
          </p:nvPr>
        </p:nvSpPr>
        <p:spPr>
          <a:xfrm>
            <a:off x="1528466" y="2140275"/>
            <a:ext cx="7531819" cy="6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express body-parser </a:t>
            </a:r>
            <a:r>
              <a:rPr lang="en" dirty="0" err="1"/>
              <a:t>cors</a:t>
            </a:r>
            <a:r>
              <a:rPr lang="en" dirty="0"/>
              <a:t> mysql2 </a:t>
            </a:r>
            <a:r>
              <a:rPr lang="en" dirty="0" err="1"/>
              <a:t>nodemon</a:t>
            </a:r>
            <a:r>
              <a:rPr lang="en" dirty="0"/>
              <a:t> </a:t>
            </a:r>
            <a:r>
              <a:rPr lang="en-US" dirty="0" err="1"/>
              <a:t>uuid</a:t>
            </a:r>
            <a:r>
              <a:rPr lang="en-US" dirty="0"/>
              <a:t> </a:t>
            </a:r>
            <a:r>
              <a:rPr lang="en" dirty="0"/>
              <a:t>/&gt;</a:t>
            </a:r>
            <a:endParaRPr dirty="0"/>
          </a:p>
        </p:txBody>
      </p:sp>
      <p:sp>
        <p:nvSpPr>
          <p:cNvPr id="539" name="Google Shape;539;p32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Node.js Workshop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0" name="Google Shape;540;p32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workshop-slide-8.js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41" name="Google Shape;541;p32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542" name="Google Shape;542;p32"/>
            <p:cNvCxnSpPr>
              <a:endCxn id="543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32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44" name="Google Shape;544;p32"/>
          <p:cNvSpPr txBox="1">
            <a:spLocks noGrp="1"/>
          </p:cNvSpPr>
          <p:nvPr>
            <p:ph type="body" idx="1"/>
          </p:nvPr>
        </p:nvSpPr>
        <p:spPr>
          <a:xfrm>
            <a:off x="1697750" y="3337225"/>
            <a:ext cx="6689100" cy="6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บอกเลยว่าค่ด Easy</a:t>
            </a:r>
            <a:endParaRPr/>
          </a:p>
        </p:txBody>
      </p:sp>
      <p:sp>
        <p:nvSpPr>
          <p:cNvPr id="2" name="Google Shape;538;p32">
            <a:extLst>
              <a:ext uri="{FF2B5EF4-FFF2-40B4-BE49-F238E27FC236}">
                <a16:creationId xmlns:a16="http://schemas.microsoft.com/office/drawing/2014/main" id="{6588563E-C648-AF44-1220-B846283B3283}"/>
              </a:ext>
            </a:extLst>
          </p:cNvPr>
          <p:cNvSpPr txBox="1">
            <a:spLocks/>
          </p:cNvSpPr>
          <p:nvPr/>
        </p:nvSpPr>
        <p:spPr>
          <a:xfrm>
            <a:off x="1481083" y="2716087"/>
            <a:ext cx="7662917" cy="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 dirty="0"/>
              <a:t>&lt; </a:t>
            </a:r>
            <a:r>
              <a:rPr lang="en-US" dirty="0" err="1"/>
              <a:t>jsonwebtoken</a:t>
            </a:r>
            <a:r>
              <a:rPr lang="en-US" dirty="0"/>
              <a:t> </a:t>
            </a:r>
            <a:r>
              <a:rPr lang="en-US" dirty="0" err="1"/>
              <a:t>formidablemoment</a:t>
            </a:r>
            <a:r>
              <a:rPr lang="en-US" dirty="0"/>
              <a:t> moment-</a:t>
            </a:r>
            <a:r>
              <a:rPr lang="en-US" dirty="0" err="1"/>
              <a:t>timezont</a:t>
            </a:r>
            <a:r>
              <a:rPr lang="en-US" dirty="0"/>
              <a:t> /&gt;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794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Fira Code</vt:lpstr>
      <vt:lpstr>Programming Language Workshop for Beginners by Slidesgo</vt:lpstr>
      <vt:lpstr>Workshop ‘Node.js’ {</vt:lpstr>
      <vt:lpstr>Node.js ‘คืออะไร?’;</vt:lpstr>
      <vt:lpstr>Node.js และ Javascript;</vt:lpstr>
      <vt:lpstr>Express ‘คืออะไร?’;</vt:lpstr>
      <vt:lpstr>NPM Package management ‘คืออะไร?’;</vt:lpstr>
      <vt:lpstr>RESTFul API ‘Node.js’ ด้วย Express {</vt:lpstr>
      <vt:lpstr>MVC? {   it's the best</vt:lpstr>
      <vt:lpstr>ไปเริ่มกันโลย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‘Node.js’ {</dc:title>
  <cp:lastModifiedBy>Kitsanapong Wichankotrakun</cp:lastModifiedBy>
  <cp:revision>1</cp:revision>
  <dcterms:modified xsi:type="dcterms:W3CDTF">2022-12-23T18:31:18Z</dcterms:modified>
</cp:coreProperties>
</file>