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7"/>
      <p:bold r:id="rId8"/>
    </p:embeddedFont>
    <p:embeddedFont>
      <p:font typeface="Montserrat" pitchFamily="2" charset="77"/>
      <p:regular r:id="rId9"/>
      <p:bold r:id="rId10"/>
      <p:italic r:id="rId11"/>
      <p:boldItalic r:id="rId12"/>
    </p:embeddedFont>
    <p:embeddedFont>
      <p:font typeface="Roboto Mono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9"/>
    <p:restoredTop sz="94757"/>
  </p:normalViewPr>
  <p:slideViewPr>
    <p:cSldViewPr snapToGrid="0">
      <p:cViewPr varScale="1">
        <p:scale>
          <a:sx n="173" d="100"/>
          <a:sy n="173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3b37bb2f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3b37bb2f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3b37bb306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3b37bb306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bootstrap@4.3.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Workshop </a:t>
            </a:r>
            <a:r>
              <a:rPr lang="en" dirty="0">
                <a:solidFill>
                  <a:schemeClr val="accent2"/>
                </a:solidFill>
              </a:rPr>
              <a:t>‘Vue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" dirty="0" err="1">
                <a:solidFill>
                  <a:schemeClr val="accent2"/>
                </a:solidFill>
              </a:rPr>
              <a:t>js’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By Bank &gt;</a:t>
            </a:r>
            <a:endParaRPr/>
          </a:p>
        </p:txBody>
      </p:sp>
      <p:sp>
        <p:nvSpPr>
          <p:cNvPr id="456" name="Google Shape;456;p25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Node.js Workshop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For Beginners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Workshop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index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workshop-slide-1.</a:t>
            </a:r>
            <a:r>
              <a:rPr lang="en" sz="1400"/>
              <a:t>js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Vue.js</a:t>
            </a:r>
            <a:r>
              <a:rPr lang="en" dirty="0"/>
              <a:t> </a:t>
            </a:r>
            <a:r>
              <a:rPr lang="th-TH" dirty="0">
                <a:solidFill>
                  <a:srgbClr val="FF9900"/>
                </a:solidFill>
              </a:rPr>
              <a:t>ควรรู้อะไรก่อนเรียน</a:t>
            </a:r>
            <a:r>
              <a:rPr lang="en" dirty="0">
                <a:solidFill>
                  <a:srgbClr val="FF9900"/>
                </a:solidFill>
              </a:rPr>
              <a:t>;</a:t>
            </a:r>
            <a:endParaRPr dirty="0">
              <a:solidFill>
                <a:srgbClr val="FF9900"/>
              </a:solidFill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body" idx="1"/>
          </p:nvPr>
        </p:nvSpPr>
        <p:spPr>
          <a:xfrm>
            <a:off x="1464250" y="1349256"/>
            <a:ext cx="6969600" cy="17438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-US" dirty="0">
                <a:solidFill>
                  <a:schemeClr val="accent3"/>
                </a:solidFill>
              </a:rPr>
              <a:t>HTML &amp; CSS - </a:t>
            </a:r>
            <a:r>
              <a:rPr lang="th-TH" dirty="0">
                <a:solidFill>
                  <a:schemeClr val="accent3"/>
                </a:solidFill>
              </a:rPr>
              <a:t>รู้ว่า </a:t>
            </a:r>
            <a:r>
              <a:rPr lang="en-US" dirty="0">
                <a:solidFill>
                  <a:schemeClr val="accent3"/>
                </a:solidFill>
              </a:rPr>
              <a:t>HTML </a:t>
            </a:r>
            <a:r>
              <a:rPr lang="th-TH" dirty="0">
                <a:solidFill>
                  <a:schemeClr val="accent3"/>
                </a:solidFill>
              </a:rPr>
              <a:t>และ </a:t>
            </a:r>
            <a:r>
              <a:rPr lang="en-US" dirty="0">
                <a:solidFill>
                  <a:schemeClr val="accent3"/>
                </a:solidFill>
              </a:rPr>
              <a:t>CSS </a:t>
            </a:r>
            <a:r>
              <a:rPr lang="th-TH" dirty="0">
                <a:solidFill>
                  <a:schemeClr val="accent3"/>
                </a:solidFill>
              </a:rPr>
              <a:t>คืออะไร (เคยทำเว็บเบื้องต้นมาบ้างแล้ว เข้าใจโครงสร้าง, </a:t>
            </a:r>
            <a:r>
              <a:rPr lang="en-US" dirty="0">
                <a:solidFill>
                  <a:schemeClr val="accent3"/>
                </a:solidFill>
              </a:rPr>
              <a:t>tag, element </a:t>
            </a:r>
            <a:r>
              <a:rPr lang="th-TH" dirty="0">
                <a:solidFill>
                  <a:schemeClr val="accent3"/>
                </a:solidFill>
              </a:rPr>
              <a:t>คืออะไร)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-US" dirty="0">
                <a:solidFill>
                  <a:schemeClr val="accent3"/>
                </a:solidFill>
              </a:rPr>
              <a:t>JavaScript - </a:t>
            </a:r>
            <a:r>
              <a:rPr lang="th-TH" dirty="0">
                <a:solidFill>
                  <a:schemeClr val="accent3"/>
                </a:solidFill>
              </a:rPr>
              <a:t>เคยเขียน </a:t>
            </a:r>
            <a:r>
              <a:rPr lang="en-US" dirty="0">
                <a:solidFill>
                  <a:schemeClr val="accent3"/>
                </a:solidFill>
              </a:rPr>
              <a:t>JavaScript </a:t>
            </a:r>
            <a:r>
              <a:rPr lang="th-TH" dirty="0">
                <a:solidFill>
                  <a:schemeClr val="accent3"/>
                </a:solidFill>
              </a:rPr>
              <a:t>มา (รู้จักพวก </a:t>
            </a:r>
            <a:r>
              <a:rPr lang="en-US" dirty="0">
                <a:solidFill>
                  <a:schemeClr val="accent3"/>
                </a:solidFill>
              </a:rPr>
              <a:t>variables, function, array, object)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-US" dirty="0">
                <a:solidFill>
                  <a:schemeClr val="accent3"/>
                </a:solidFill>
              </a:rPr>
              <a:t>Modern JavaScript - </a:t>
            </a:r>
            <a:r>
              <a:rPr lang="th-TH" dirty="0">
                <a:solidFill>
                  <a:schemeClr val="accent3"/>
                </a:solidFill>
              </a:rPr>
              <a:t>พวก </a:t>
            </a:r>
            <a:r>
              <a:rPr lang="en-US" dirty="0">
                <a:solidFill>
                  <a:schemeClr val="accent3"/>
                </a:solidFill>
              </a:rPr>
              <a:t>ES6+ </a:t>
            </a:r>
            <a:r>
              <a:rPr lang="th-TH" dirty="0">
                <a:solidFill>
                  <a:schemeClr val="accent3"/>
                </a:solidFill>
              </a:rPr>
              <a:t>เช่น </a:t>
            </a:r>
            <a:r>
              <a:rPr lang="en-US" dirty="0">
                <a:solidFill>
                  <a:schemeClr val="accent3"/>
                </a:solidFill>
              </a:rPr>
              <a:t>template string, arrow function 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-US" dirty="0">
                <a:solidFill>
                  <a:schemeClr val="accent3"/>
                </a:solidFill>
              </a:rPr>
              <a:t>Node.js &amp; NPM (Optional) : </a:t>
            </a:r>
            <a:r>
              <a:rPr lang="th-TH" dirty="0">
                <a:solidFill>
                  <a:schemeClr val="accent3"/>
                </a:solidFill>
              </a:rPr>
              <a:t>ส่วนนี้ถือว่าเป็น </a:t>
            </a:r>
            <a:r>
              <a:rPr lang="en-US" dirty="0" err="1">
                <a:solidFill>
                  <a:schemeClr val="accent3"/>
                </a:solidFill>
              </a:rPr>
              <a:t>Optinal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th-TH" dirty="0">
                <a:solidFill>
                  <a:schemeClr val="accent3"/>
                </a:solidFill>
              </a:rPr>
              <a:t>ถ้าไม่เคยเขียนก็ไม่เป็นอะไร ในบทความนี้จะใช้ </a:t>
            </a:r>
            <a:r>
              <a:rPr lang="en-US" dirty="0">
                <a:solidFill>
                  <a:schemeClr val="accent3"/>
                </a:solidFill>
              </a:rPr>
              <a:t>NPM </a:t>
            </a:r>
            <a:r>
              <a:rPr lang="th-TH" dirty="0">
                <a:solidFill>
                  <a:schemeClr val="accent3"/>
                </a:solidFill>
              </a:rPr>
              <a:t>เพื่อเอาไว้ทำการ </a:t>
            </a:r>
            <a:r>
              <a:rPr lang="en-US" dirty="0">
                <a:solidFill>
                  <a:schemeClr val="accent3"/>
                </a:solidFill>
              </a:rPr>
              <a:t>install Vue CLI </a:t>
            </a:r>
            <a:r>
              <a:rPr lang="th-TH" dirty="0">
                <a:solidFill>
                  <a:schemeClr val="accent3"/>
                </a:solidFill>
              </a:rPr>
              <a:t>ที่จะใช้ในบทความ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-US" dirty="0" err="1">
                <a:solidFill>
                  <a:schemeClr val="accent3"/>
                </a:solidFill>
              </a:rPr>
              <a:t>VSCode</a:t>
            </a:r>
            <a:r>
              <a:rPr lang="en-US" dirty="0">
                <a:solidFill>
                  <a:schemeClr val="accent3"/>
                </a:solidFill>
              </a:rPr>
              <a:t> (Optional) : </a:t>
            </a:r>
            <a:r>
              <a:rPr lang="th-TH" dirty="0">
                <a:solidFill>
                  <a:schemeClr val="accent3"/>
                </a:solidFill>
              </a:rPr>
              <a:t>ส่วน </a:t>
            </a:r>
            <a:r>
              <a:rPr lang="en-US" dirty="0">
                <a:solidFill>
                  <a:schemeClr val="accent3"/>
                </a:solidFill>
              </a:rPr>
              <a:t>Text Editor </a:t>
            </a:r>
            <a:r>
              <a:rPr lang="th-TH" dirty="0">
                <a:solidFill>
                  <a:schemeClr val="accent3"/>
                </a:solidFill>
              </a:rPr>
              <a:t>จะใช้อะไรก็ได้ แต่ในบทความนี้จะอ้างถึง </a:t>
            </a:r>
            <a:r>
              <a:rPr lang="en-US" dirty="0" err="1">
                <a:solidFill>
                  <a:schemeClr val="accent3"/>
                </a:solidFill>
              </a:rPr>
              <a:t>VSCode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th-TH" dirty="0">
                <a:solidFill>
                  <a:schemeClr val="accent3"/>
                </a:solidFill>
              </a:rPr>
              <a:t>และ </a:t>
            </a:r>
            <a:r>
              <a:rPr lang="en-US" dirty="0">
                <a:solidFill>
                  <a:schemeClr val="accent3"/>
                </a:solidFill>
              </a:rPr>
              <a:t>Plugin </a:t>
            </a:r>
            <a:r>
              <a:rPr lang="th-TH" dirty="0">
                <a:solidFill>
                  <a:schemeClr val="accent3"/>
                </a:solidFill>
              </a:rPr>
              <a:t>สำหรับ </a:t>
            </a:r>
            <a:r>
              <a:rPr lang="en-US" dirty="0" err="1">
                <a:solidFill>
                  <a:schemeClr val="accent3"/>
                </a:solidFill>
              </a:rPr>
              <a:t>Vue.js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th-TH" dirty="0">
                <a:solidFill>
                  <a:schemeClr val="accent3"/>
                </a:solidFill>
              </a:rPr>
              <a:t>ครับ (รวมถึงมันมี </a:t>
            </a:r>
            <a:r>
              <a:rPr lang="en-US" dirty="0">
                <a:solidFill>
                  <a:schemeClr val="accent3"/>
                </a:solidFill>
              </a:rPr>
              <a:t>Built-in Terminal) </a:t>
            </a:r>
            <a:r>
              <a:rPr lang="th-TH" dirty="0">
                <a:solidFill>
                  <a:schemeClr val="accent3"/>
                </a:solidFill>
              </a:rPr>
              <a:t>ที่ทำให้สามารถรัน </a:t>
            </a:r>
            <a:r>
              <a:rPr lang="en-US" dirty="0">
                <a:solidFill>
                  <a:schemeClr val="accent3"/>
                </a:solidFill>
              </a:rPr>
              <a:t>command </a:t>
            </a:r>
            <a:r>
              <a:rPr lang="th-TH" dirty="0">
                <a:solidFill>
                  <a:schemeClr val="accent3"/>
                </a:solidFill>
              </a:rPr>
              <a:t>ได้เลย (เนื่องจากตัวผู้เขียนใช้ </a:t>
            </a:r>
            <a:r>
              <a:rPr lang="en-US" dirty="0">
                <a:solidFill>
                  <a:schemeClr val="accent3"/>
                </a:solidFill>
              </a:rPr>
              <a:t>Mac OS) </a:t>
            </a:r>
            <a:r>
              <a:rPr lang="th-TH" dirty="0">
                <a:solidFill>
                  <a:schemeClr val="accent3"/>
                </a:solidFill>
              </a:rPr>
              <a:t>ทำให้บางครั้งคำสั่งบางตัวไม่สามารถรันบน </a:t>
            </a:r>
            <a:r>
              <a:rPr lang="en-US" dirty="0">
                <a:solidFill>
                  <a:schemeClr val="accent3"/>
                </a:solidFill>
              </a:rPr>
              <a:t>Windows </a:t>
            </a:r>
            <a:r>
              <a:rPr lang="th-TH" dirty="0">
                <a:solidFill>
                  <a:schemeClr val="accent3"/>
                </a:solidFill>
              </a:rPr>
              <a:t>ได้</a:t>
            </a:r>
          </a:p>
        </p:txBody>
      </p:sp>
      <p:sp>
        <p:nvSpPr>
          <p:cNvPr id="479" name="Google Shape;479;p27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Node.js Workshop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index.html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workshop-slide-2.js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Vue.js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en" dirty="0" err="1">
                <a:solidFill>
                  <a:schemeClr val="accent2"/>
                </a:solidFill>
              </a:rPr>
              <a:t>คืออะไร</a:t>
            </a:r>
            <a:r>
              <a:rPr lang="en" dirty="0">
                <a:solidFill>
                  <a:schemeClr val="accent2"/>
                </a:solidFill>
              </a:rPr>
              <a:t>?’;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68" name="Google Shape;468;p26"/>
          <p:cNvSpPr txBox="1">
            <a:spLocks noGrp="1"/>
          </p:cNvSpPr>
          <p:nvPr>
            <p:ph type="body" idx="1"/>
          </p:nvPr>
        </p:nvSpPr>
        <p:spPr>
          <a:xfrm>
            <a:off x="1464250" y="1349113"/>
            <a:ext cx="6969600" cy="31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0000"/>
                </a:solidFill>
              </a:rPr>
              <a:t>Vue.js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h-TH" dirty="0">
                <a:solidFill>
                  <a:schemeClr val="accent3"/>
                </a:solidFill>
              </a:rPr>
              <a:t>อ่านว่า วิว ออกเสียงแบบ </a:t>
            </a:r>
            <a:r>
              <a:rPr lang="en-US" dirty="0">
                <a:solidFill>
                  <a:schemeClr val="accent3"/>
                </a:solidFill>
              </a:rPr>
              <a:t>View </a:t>
            </a:r>
            <a:r>
              <a:rPr lang="th-TH" dirty="0">
                <a:solidFill>
                  <a:schemeClr val="accent3"/>
                </a:solidFill>
              </a:rPr>
              <a:t>ในภาษาอังกฤษ จุดเริ่มต้นของ </a:t>
            </a:r>
            <a:r>
              <a:rPr lang="en-US" dirty="0">
                <a:solidFill>
                  <a:schemeClr val="accent3"/>
                </a:solidFill>
              </a:rPr>
              <a:t>Vue </a:t>
            </a:r>
            <a:r>
              <a:rPr lang="th-TH" dirty="0">
                <a:solidFill>
                  <a:schemeClr val="accent3"/>
                </a:solidFill>
              </a:rPr>
              <a:t>เลยคือมันทำหน้าที่เป็น </a:t>
            </a:r>
            <a:r>
              <a:rPr lang="en-US" dirty="0">
                <a:solidFill>
                  <a:schemeClr val="accent3"/>
                </a:solidFill>
              </a:rPr>
              <a:t>View </a:t>
            </a:r>
            <a:r>
              <a:rPr lang="th-TH" dirty="0">
                <a:solidFill>
                  <a:schemeClr val="accent3"/>
                </a:solidFill>
              </a:rPr>
              <a:t>ใน </a:t>
            </a:r>
            <a:r>
              <a:rPr lang="en-US" dirty="0">
                <a:solidFill>
                  <a:schemeClr val="accent3"/>
                </a:solidFill>
              </a:rPr>
              <a:t>MVC (Model View Controller) </a:t>
            </a:r>
            <a:r>
              <a:rPr lang="th-TH" dirty="0">
                <a:solidFill>
                  <a:schemeClr val="accent3"/>
                </a:solidFill>
              </a:rPr>
              <a:t>นั่นแหละ เป็น </a:t>
            </a:r>
            <a:r>
              <a:rPr lang="en-US" dirty="0">
                <a:solidFill>
                  <a:schemeClr val="accent3"/>
                </a:solidFill>
              </a:rPr>
              <a:t>JavaScript Framework </a:t>
            </a:r>
            <a:r>
              <a:rPr lang="th-TH" dirty="0">
                <a:solidFill>
                  <a:schemeClr val="accent3"/>
                </a:solidFill>
              </a:rPr>
              <a:t>ที่พัฒนาโดย </a:t>
            </a:r>
            <a:r>
              <a:rPr lang="en-US" dirty="0">
                <a:solidFill>
                  <a:schemeClr val="accent3"/>
                </a:solidFill>
              </a:rPr>
              <a:t>Evan You </a:t>
            </a:r>
            <a:r>
              <a:rPr lang="th-TH" dirty="0">
                <a:solidFill>
                  <a:schemeClr val="accent3"/>
                </a:solidFill>
              </a:rPr>
              <a:t>เอาไว้สำหรับพัฒนาพวก </a:t>
            </a:r>
            <a:r>
              <a:rPr lang="en-US" dirty="0">
                <a:solidFill>
                  <a:schemeClr val="accent3"/>
                </a:solidFill>
              </a:rPr>
              <a:t>UI (User Interface) </a:t>
            </a:r>
            <a:r>
              <a:rPr lang="th-TH" dirty="0">
                <a:solidFill>
                  <a:schemeClr val="accent3"/>
                </a:solidFill>
              </a:rPr>
              <a:t>และในบาง </a:t>
            </a:r>
            <a:r>
              <a:rPr lang="en-US" dirty="0">
                <a:solidFill>
                  <a:schemeClr val="accent3"/>
                </a:solidFill>
              </a:rPr>
              <a:t>Framework </a:t>
            </a:r>
            <a:r>
              <a:rPr lang="th-TH" dirty="0">
                <a:solidFill>
                  <a:schemeClr val="accent3"/>
                </a:solidFill>
              </a:rPr>
              <a:t>เช่น </a:t>
            </a:r>
            <a:r>
              <a:rPr lang="en-US" dirty="0">
                <a:solidFill>
                  <a:schemeClr val="accent3"/>
                </a:solidFill>
              </a:rPr>
              <a:t>Laravel </a:t>
            </a:r>
            <a:r>
              <a:rPr lang="th-TH" dirty="0">
                <a:solidFill>
                  <a:schemeClr val="accent3"/>
                </a:solidFill>
              </a:rPr>
              <a:t>ก็ใช้ </a:t>
            </a:r>
            <a:r>
              <a:rPr lang="en-US" dirty="0">
                <a:solidFill>
                  <a:schemeClr val="accent3"/>
                </a:solidFill>
              </a:rPr>
              <a:t>Vue </a:t>
            </a:r>
            <a:r>
              <a:rPr lang="th-TH" dirty="0">
                <a:solidFill>
                  <a:schemeClr val="accent3"/>
                </a:solidFill>
              </a:rPr>
              <a:t>เป็น </a:t>
            </a:r>
            <a:r>
              <a:rPr lang="en-US" dirty="0">
                <a:solidFill>
                  <a:schemeClr val="accent3"/>
                </a:solidFill>
              </a:rPr>
              <a:t>Template </a:t>
            </a:r>
            <a:r>
              <a:rPr lang="th-TH" dirty="0">
                <a:solidFill>
                  <a:schemeClr val="accent3"/>
                </a:solidFill>
              </a:rPr>
              <a:t>สำหรับส่วน </a:t>
            </a:r>
            <a:r>
              <a:rPr lang="en-US" dirty="0">
                <a:solidFill>
                  <a:schemeClr val="accent3"/>
                </a:solidFill>
              </a:rPr>
              <a:t>UI (Frontend) </a:t>
            </a:r>
            <a:r>
              <a:rPr lang="th-TH" dirty="0">
                <a:solidFill>
                  <a:schemeClr val="accent3"/>
                </a:solidFill>
              </a:rPr>
              <a:t>ซึ่ง </a:t>
            </a:r>
            <a:r>
              <a:rPr lang="en-US" dirty="0" err="1">
                <a:solidFill>
                  <a:schemeClr val="accent3"/>
                </a:solidFill>
              </a:rPr>
              <a:t>Vue.js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th-TH" dirty="0">
                <a:solidFill>
                  <a:schemeClr val="accent3"/>
                </a:solidFill>
              </a:rPr>
              <a:t>ไม่ได้มี </a:t>
            </a:r>
            <a:r>
              <a:rPr lang="en-US" dirty="0">
                <a:solidFill>
                  <a:schemeClr val="accent3"/>
                </a:solidFill>
              </a:rPr>
              <a:t>back </a:t>
            </a:r>
            <a:r>
              <a:rPr lang="th-TH" dirty="0">
                <a:solidFill>
                  <a:schemeClr val="accent3"/>
                </a:solidFill>
              </a:rPr>
              <a:t>ใหญ่ๆแบบ </a:t>
            </a:r>
            <a:r>
              <a:rPr lang="en-US" dirty="0">
                <a:solidFill>
                  <a:schemeClr val="accent3"/>
                </a:solidFill>
              </a:rPr>
              <a:t>Angular (Google) </a:t>
            </a:r>
            <a:r>
              <a:rPr lang="th-TH" dirty="0">
                <a:solidFill>
                  <a:schemeClr val="accent3"/>
                </a:solidFill>
              </a:rPr>
              <a:t>หรือ </a:t>
            </a:r>
            <a:r>
              <a:rPr lang="en-US" dirty="0">
                <a:solidFill>
                  <a:schemeClr val="accent3"/>
                </a:solidFill>
              </a:rPr>
              <a:t>React (Facebook) </a:t>
            </a:r>
            <a:r>
              <a:rPr lang="th-TH" dirty="0">
                <a:solidFill>
                  <a:schemeClr val="accent3"/>
                </a:solidFill>
              </a:rPr>
              <a:t>แต่ก็มี </a:t>
            </a:r>
            <a:r>
              <a:rPr lang="en-US" dirty="0">
                <a:solidFill>
                  <a:schemeClr val="accent3"/>
                </a:solidFill>
              </a:rPr>
              <a:t>community </a:t>
            </a:r>
            <a:r>
              <a:rPr lang="th-TH" dirty="0">
                <a:solidFill>
                  <a:schemeClr val="accent3"/>
                </a:solidFill>
              </a:rPr>
              <a:t>ชาวจีนที่ค่อนข้างใหญ่ รวมถึง </a:t>
            </a:r>
            <a:r>
              <a:rPr lang="en-US" dirty="0">
                <a:solidFill>
                  <a:schemeClr val="accent3"/>
                </a:solidFill>
              </a:rPr>
              <a:t>Alibaba </a:t>
            </a:r>
            <a:r>
              <a:rPr lang="th-TH" dirty="0">
                <a:solidFill>
                  <a:schemeClr val="accent3"/>
                </a:solidFill>
              </a:rPr>
              <a:t>ด้วย</a:t>
            </a:r>
            <a:endParaRPr lang="en-US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Node.js Workshop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0" name="Google Shape;470;p26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index.html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workshop-slide-3.js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1028" name="Picture 4" descr="มาลองเล่น Vuejs กันเถอะๆ มาเล่นกันเถอะ | by Kit Chittawanij | Medium">
            <a:extLst>
              <a:ext uri="{FF2B5EF4-FFF2-40B4-BE49-F238E27FC236}">
                <a16:creationId xmlns:a16="http://schemas.microsoft.com/office/drawing/2014/main" id="{B95341A1-A0EC-5018-53CE-1EBBA1003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06" y="2571750"/>
            <a:ext cx="2614037" cy="159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solidFill>
                  <a:schemeClr val="lt2"/>
                </a:solidFill>
              </a:rPr>
              <a:t>เริ่มสร้างโปรเจ</a:t>
            </a:r>
            <a:r>
              <a:rPr lang="th-TH" dirty="0" err="1">
                <a:solidFill>
                  <a:schemeClr val="lt2"/>
                </a:solidFill>
              </a:rPr>
              <a:t>ค</a:t>
            </a:r>
            <a:r>
              <a:rPr lang="th-TH" dirty="0">
                <a:solidFill>
                  <a:schemeClr val="lt2"/>
                </a:solidFill>
              </a:rPr>
              <a:t>กันเลย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‘Vue CLI’;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87" name="Google Shape;487;p28"/>
          <p:cNvSpPr txBox="1">
            <a:spLocks noGrp="1"/>
          </p:cNvSpPr>
          <p:nvPr>
            <p:ph type="body" idx="1"/>
          </p:nvPr>
        </p:nvSpPr>
        <p:spPr>
          <a:xfrm>
            <a:off x="1464250" y="1643425"/>
            <a:ext cx="6969600" cy="9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82AAFF"/>
                </a:solidFill>
                <a:effectLst/>
                <a:latin typeface="Roboto Mono" panose="020F0502020204030204" pitchFamily="34" charset="0"/>
              </a:rPr>
              <a:t>npm</a:t>
            </a:r>
            <a:r>
              <a:rPr lang="en-US" b="0" i="0" dirty="0">
                <a:effectLst/>
                <a:latin typeface="Roboto Mono" panose="020F0502020204030204" pitchFamily="34" charset="0"/>
              </a:rPr>
              <a:t> </a:t>
            </a:r>
            <a:r>
              <a:rPr lang="en-US" b="0" i="0" dirty="0">
                <a:solidFill>
                  <a:srgbClr val="82AAFF"/>
                </a:solidFill>
                <a:effectLst/>
                <a:latin typeface="Roboto Mono" panose="020F0502020204030204" pitchFamily="34" charset="0"/>
              </a:rPr>
              <a:t>install</a:t>
            </a:r>
            <a:r>
              <a:rPr lang="en-US" b="0" i="0" dirty="0">
                <a:effectLst/>
                <a:latin typeface="Roboto Mono" panose="020F0502020204030204" pitchFamily="34" charset="0"/>
              </a:rPr>
              <a:t> </a:t>
            </a:r>
            <a:r>
              <a:rPr lang="en-US" b="0" i="0" dirty="0">
                <a:solidFill>
                  <a:srgbClr val="EEEEEE"/>
                </a:solidFill>
                <a:effectLst/>
                <a:latin typeface="Roboto Mono" panose="020F0502020204030204" pitchFamily="34" charset="0"/>
              </a:rPr>
              <a:t>-g</a:t>
            </a:r>
            <a:r>
              <a:rPr lang="en-US" b="0" i="0" dirty="0">
                <a:effectLst/>
                <a:latin typeface="Roboto Mono" panose="020F0502020204030204" pitchFamily="34" charset="0"/>
              </a:rPr>
              <a:t> @</a:t>
            </a:r>
            <a:r>
              <a:rPr lang="en-US" b="0" i="0" dirty="0" err="1">
                <a:effectLst/>
                <a:latin typeface="Roboto Mono" panose="020F0502020204030204" pitchFamily="34" charset="0"/>
              </a:rPr>
              <a:t>vue</a:t>
            </a:r>
            <a:r>
              <a:rPr lang="en-US" b="0" i="0" dirty="0">
                <a:effectLst/>
                <a:latin typeface="Roboto Mono" panose="020F0502020204030204" pitchFamily="34" charset="0"/>
              </a:rPr>
              <a:t>/cli 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effectLst/>
              <a:latin typeface="Roboto Mono" panose="020F0502020204030204" pitchFamily="34" charset="0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vue</a:t>
            </a:r>
            <a:r>
              <a:rPr lang="en-US" dirty="0"/>
              <a:t> create my-project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>
                <a:hlinkClick r:id="rId3"/>
              </a:rPr>
              <a:t>bootstrap@4.3.1</a:t>
            </a:r>
            <a:r>
              <a:rPr lang="en-US" dirty="0"/>
              <a:t> bootstrap-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axios</a:t>
            </a:r>
            <a:r>
              <a:rPr lang="en-US" dirty="0"/>
              <a:t> vue-sweetalert2 bootstrap-icons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488" name="Google Shape;488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Node.js Workshop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9" name="Google Shape;489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index.html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0" name="Google Shape;490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workshop-slide-4.js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360</Words>
  <Application>Microsoft Macintosh PowerPoint</Application>
  <PresentationFormat>On-screen Show (16:9)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Roboto Mono</vt:lpstr>
      <vt:lpstr>Arial</vt:lpstr>
      <vt:lpstr>Montserrat</vt:lpstr>
      <vt:lpstr>Fira Code</vt:lpstr>
      <vt:lpstr>Programming Language Workshop for Beginners by Slidesgo</vt:lpstr>
      <vt:lpstr>Workshop ‘Vue.js’ {</vt:lpstr>
      <vt:lpstr>Vue.js ควรรู้อะไรก่อนเรียน;</vt:lpstr>
      <vt:lpstr>Vue.js ‘คืออะไร?’;</vt:lpstr>
      <vt:lpstr>เริ่มสร้างโปรเจคกันเลย ‘Vue CLI’;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‘Vue.js’ {</dc:title>
  <cp:lastModifiedBy>Kitsanapong Wichankotrakun</cp:lastModifiedBy>
  <cp:revision>4</cp:revision>
  <dcterms:modified xsi:type="dcterms:W3CDTF">2022-12-23T18:12:12Z</dcterms:modified>
</cp:coreProperties>
</file>