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0DBA-76F6-B3BF-880D-57583CAB5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CB8EE-2293-2BAF-F2CF-DC633870B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718AC-FD08-C1C9-BF01-589E6D6F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A621-A636-4F51-875E-8B626C3806F3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EB8BD-4600-59C8-D9BE-F17081DF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FFAF4-5E6A-EC63-6F63-CAB20CC4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D339-9D31-4DE0-9A2E-5EF661CC1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5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C6C6-0DA3-D67E-AB06-F78DB70F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08C16-1FDE-80C7-B3DE-13E7B30D5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BA9A5-3972-FC20-FEE4-94C93BE6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A621-A636-4F51-875E-8B626C3806F3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99BD7-A70E-BECD-D318-D0DE4C17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ABB4C-E66A-1A1F-A3FA-29BBF2AE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D339-9D31-4DE0-9A2E-5EF661CC1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9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C9AA12-4E6E-FEBB-2184-FD124DF82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E08B2-1C9A-9746-4D0F-6B250F342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1EE58-3E66-8750-6DE7-D7711F63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A621-A636-4F51-875E-8B626C3806F3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D412D-0A62-34A3-1BAE-685BFAAE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6BACE-530A-730C-03F4-A39CBE66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D339-9D31-4DE0-9A2E-5EF661CC1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B20E-C49B-8E94-0E45-55556A93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35BAD-5365-D024-80D9-2E1391022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B1A71-C638-DFD9-289E-9AEA00A3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A621-A636-4F51-875E-8B626C3806F3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AB237-F942-99BC-DEA3-DE938C39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62B0-D938-1D5A-73BE-F1ECEA92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D339-9D31-4DE0-9A2E-5EF661CC1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9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CC5E-D3DA-18BC-C4E1-E5558B89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541A9-B653-505A-BDCD-BF99EF3F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5A2A-6EBC-7644-118D-BEA8074F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A621-A636-4F51-875E-8B626C3806F3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91348-1B57-8152-616D-0CC97684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655FA-30D9-53C1-6E8C-06AC30B4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D339-9D31-4DE0-9A2E-5EF661CC1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3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A398-0B3E-4D09-1741-48F3F44E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448F-2269-9EC4-43CD-0B339F2F9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D1EC3-1ABE-A9C5-4FDB-7BC1389C9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9E774-1039-D9C1-C06D-E4C03869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A621-A636-4F51-875E-8B626C3806F3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6F786-5537-2E85-0E3B-B815F600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95B00-3ACC-6F9E-E050-98AAEBCC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D339-9D31-4DE0-9A2E-5EF661CC1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8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71AF3-11A8-0AA4-E5E1-9DBC802B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736B3-DF6A-5845-A5F0-577A19C36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50C07-A7EA-D3B6-4FD0-3644DB8F0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F4FB1-122E-1CAD-7D8F-57CADA60C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C3ED5-CF3F-F753-EE13-AB960E8D4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9503B-8F3B-C6AE-1E53-6DB6ADF6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A621-A636-4F51-875E-8B626C3806F3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92342-32B4-0B30-CD79-7B73FB8E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8ADDF-7FDB-2DA3-F2F3-56F32FAB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D339-9D31-4DE0-9A2E-5EF661CC1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8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9041-2340-7CF1-BA6D-F4D455E9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CB7F9-98D2-ED01-98EB-15817E49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A621-A636-4F51-875E-8B626C3806F3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C6541-DC2A-A294-45A8-3D8AEE00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3EBF3-D899-F9B8-9009-9C267F6A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D339-9D31-4DE0-9A2E-5EF661CC1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D6EDB-7934-6D32-9854-D5DC1AA8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A621-A636-4F51-875E-8B626C3806F3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71918-123B-3EC4-D32D-FAEEC26B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ADFF9-4A6A-C7F7-E302-6A7A0943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D339-9D31-4DE0-9A2E-5EF661CC1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9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88E8-FF7F-386D-9882-CA86BF64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7E00-E4E3-FFCA-76FE-A33329EFA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F8227-8402-82CA-6B8E-3B22282B3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13458-EB18-6564-DDD7-2666BAF7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A621-A636-4F51-875E-8B626C3806F3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DE073-269C-CE36-055F-3573ADFD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FAFDA-1E47-3BC7-8776-D76DFD92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D339-9D31-4DE0-9A2E-5EF661CC1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3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5C97-FB10-1C59-34FE-2E11C6BF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75447-15DC-46FF-FFEC-21E64DCB6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F304A-C072-420B-8107-14A4557CB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47524-2CA1-6F3C-139B-8F03E9A1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A621-A636-4F51-875E-8B626C3806F3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C2E18-FD88-6168-464B-C7807F7E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644FB-1447-1BF8-C6F5-F4CDB709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D339-9D31-4DE0-9A2E-5EF661CC1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3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112DE-EEFD-2903-F1E7-E3EB6B08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5B00C-165E-B0EE-A98E-65B8AE7CD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42D51-0D65-BB76-4D52-3AA8A93F4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9A621-A636-4F51-875E-8B626C3806F3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E8A4B-013C-870B-1A59-D434DC05E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59F3A-6A60-A0D2-D3FC-1702B9116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8D339-9D31-4DE0-9A2E-5EF661CC1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4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431360-DA4E-F2B8-E2E1-7FBF9D921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6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F6E2E3-82FD-03CB-4F8C-A3E350A5F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0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78A7BA-CC29-718A-0BB7-C771BDBE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7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E622E1-8F54-9074-EE53-041D10BE0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7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292CDF-C663-3F12-0155-8B6122B3F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4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ED59E-B0ED-8080-E5FF-9E54130EA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3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Swastik Nagpal</dc:creator>
  <cp:lastModifiedBy>Swastik Nagpal</cp:lastModifiedBy>
  <cp:revision>1</cp:revision>
  <dcterms:created xsi:type="dcterms:W3CDTF">2025-08-29T02:39:55Z</dcterms:created>
  <dcterms:modified xsi:type="dcterms:W3CDTF">2025-08-29T02:40:37Z</dcterms:modified>
</cp:coreProperties>
</file>