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5919-DDDE-F05C-CA18-F7BF39C88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41049-D88C-CD5A-E5FE-6D99C81CC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DF6EC-A29E-F592-53DF-3CD10BD5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B9C8-A0B0-4928-BBE9-AF0F471BCEFF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C33E-E164-CA3C-1507-2E87DB81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B05E5-C0CA-E18B-DE8A-401E470F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5DD-66CD-40E0-AE49-5DD6DF1D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3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5E4F-762D-4F65-DA65-D1E73ACC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63CD1-4AEB-87F6-F16F-D4DBB8445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9E2BC-3BCD-8258-7C9D-F0916C82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B9C8-A0B0-4928-BBE9-AF0F471BCEFF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4B2A6-0FF5-8833-A147-2BB5A8F0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357EC-FB32-DCE3-04FB-E12FE4F8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5DD-66CD-40E0-AE49-5DD6DF1D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6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D1D1A-E510-8FC1-5992-1D64668D7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CE644-61D9-D5B7-A35B-59E2FBA98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172B4-4C94-5C72-0356-8B0780C8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B9C8-A0B0-4928-BBE9-AF0F471BCEFF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39446-5B66-5CA3-7D21-392E3112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A4322-2D87-5980-97A2-5ACF6C74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5DD-66CD-40E0-AE49-5DD6DF1D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7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4F0B-E1AF-31FF-E1AA-EAD28E73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F4079-F119-85D9-EAB5-CD91594E6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B03E3-F520-CDD8-DF98-40341568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B9C8-A0B0-4928-BBE9-AF0F471BCEFF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39E08-84D6-49D8-3D44-85A82ED1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C5F8D-2429-423E-9E64-726CD892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5DD-66CD-40E0-AE49-5DD6DF1D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EEE0-E97B-42AA-1CB3-97EB2D54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DD827-C81B-BFC2-750F-38CC2C935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41421-F86F-3060-9DCB-277A8CBE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B9C8-A0B0-4928-BBE9-AF0F471BCEFF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5DC1F-9A26-1279-961E-73661E84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24A89-CEAA-B546-4C71-5718FEA7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5DD-66CD-40E0-AE49-5DD6DF1D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1D67-925B-B6D6-401E-6E2F3BE0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E2D5B-FE99-39AA-8446-3C9C87D64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A4380-5875-880B-D6F4-BA887742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EC2CB-E856-9A4A-3759-2E3E4B019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B9C8-A0B0-4928-BBE9-AF0F471BCEFF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9637C-0F24-2B89-1A80-66BE055C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6A98E-F74E-09C9-62FB-087E8030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5DD-66CD-40E0-AE49-5DD6DF1D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9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AEB9-41A0-E21E-5463-8C95A17D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7ABC3-0B20-4317-5FFB-5B8E36DCA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0DBB2-78AD-69DB-DFD5-9954A8726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2D606-4DD7-2A84-97DF-3E7FE5366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21E97-7783-8282-371B-FC9E050A9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0D13A-1B0F-472A-55EE-EA222F00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B9C8-A0B0-4928-BBE9-AF0F471BCEFF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C75D9-0601-8A1F-A040-4D12BA67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8B476-00AB-0091-C328-CA9B7E32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5DD-66CD-40E0-AE49-5DD6DF1D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8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846E-61B3-3908-6BDB-8FFEE0AE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65915-20AB-E70E-D1EA-41F5052D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B9C8-A0B0-4928-BBE9-AF0F471BCEFF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C240C-BCF1-82F3-48E7-97C5C48F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7B430-236E-E684-9D42-6162C8DF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5DD-66CD-40E0-AE49-5DD6DF1D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2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83D12-966E-10B3-8CD4-78802E4A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B9C8-A0B0-4928-BBE9-AF0F471BCEFF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B3B5E-3CF7-701C-8C12-9496E5C2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2E95F-A09E-1A8F-85DC-D44E9FB3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5DD-66CD-40E0-AE49-5DD6DF1D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0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7587-26AE-E42B-539F-80692A61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9A0C4-C1FF-0427-9E94-1E2E5D7C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A7703-67FE-FD33-029C-BCE0B0325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FB3B9-A4B2-2E10-23AD-C320844C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B9C8-A0B0-4928-BBE9-AF0F471BCEFF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9FDD6-CBBB-CDF2-95F5-29881126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431C3-DA6E-3D83-69C0-3632FE30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5DD-66CD-40E0-AE49-5DD6DF1D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5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A051-7478-0435-B18F-F9839F4F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6FE86-9F3F-AD1D-8214-1675673CA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E6326-DCE7-D4A4-6C38-244DD1CF0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E2A43-D5E9-E507-9EC7-35C83E06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B9C8-A0B0-4928-BBE9-AF0F471BCEFF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86814-3872-B31F-FA7A-6BE685AF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C8006-B65C-2602-6654-D25D8617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1F5DD-66CD-40E0-AE49-5DD6DF1D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7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5F210-D86C-CF30-AD92-50015B31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B2109-32DF-372A-840A-E481DED42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483BD-E039-5D84-CE18-D22E678D6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CB9C8-A0B0-4928-BBE9-AF0F471BCEFF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D517D-403B-F9AE-031C-67C01B787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94565-0191-FEC5-A5F5-2322C20130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1F5DD-66CD-40E0-AE49-5DD6DF1DB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7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EE95A6-E395-67A2-75AB-2AF6EC7CE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33" y="651933"/>
            <a:ext cx="11396134" cy="614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A35B6-52BF-4B1F-AFFB-7BA9D1CD849B}"/>
              </a:ext>
            </a:extLst>
          </p:cNvPr>
          <p:cNvSpPr txBox="1"/>
          <p:nvPr/>
        </p:nvSpPr>
        <p:spPr>
          <a:xfrm>
            <a:off x="804334" y="59267"/>
            <a:ext cx="8238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4800" dirty="0"/>
              <a:t>៤</a:t>
            </a:r>
            <a:r>
              <a:rPr lang="en-US" sz="4800" dirty="0"/>
              <a:t>.</a:t>
            </a:r>
            <a:r>
              <a:rPr lang="km-KH" sz="2000" dirty="0"/>
              <a:t>​  </a:t>
            </a:r>
            <a:r>
              <a:rPr lang="km-KH" sz="3200" dirty="0">
                <a:solidFill>
                  <a:srgbClr val="FF0000"/>
                </a:solidFill>
                <a:cs typeface="+mj-cs"/>
              </a:rPr>
              <a:t>លក្ខណ</a:t>
            </a:r>
            <a:r>
              <a:rPr lang="en-US" sz="2000" dirty="0">
                <a:solidFill>
                  <a:srgbClr val="FF0000"/>
                </a:solidFill>
                <a:cs typeface="+mj-cs"/>
              </a:rPr>
              <a:t>: </a:t>
            </a:r>
            <a:r>
              <a:rPr lang="km-KH" sz="3200" dirty="0">
                <a:solidFill>
                  <a:srgbClr val="FF0000"/>
                </a:solidFill>
                <a:cs typeface="+mj-cs"/>
              </a:rPr>
              <a:t>និងរបៀបអានតម្លៃ</a:t>
            </a:r>
            <a:endParaRPr lang="en-US" sz="4800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7101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71A8132-967B-D6CE-EDA1-E5B5888861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495729"/>
                  </p:ext>
                </p:extLst>
              </p:nvPr>
            </p:nvGraphicFramePr>
            <p:xfrm>
              <a:off x="728135" y="243840"/>
              <a:ext cx="7928185" cy="6370320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/>
                    </a:solidFill>
                    <a:tableStyleId>{073A0DAA-6AF3-43AB-8588-CEC1D06C72B9}</a:tableStyleId>
                  </a:tblPr>
                  <a:tblGrid>
                    <a:gridCol w="1161673">
                      <a:extLst>
                        <a:ext uri="{9D8B030D-6E8A-4147-A177-3AD203B41FA5}">
                          <a16:colId xmlns:a16="http://schemas.microsoft.com/office/drawing/2014/main" val="598920994"/>
                        </a:ext>
                      </a:extLst>
                    </a:gridCol>
                    <a:gridCol w="1691628">
                      <a:extLst>
                        <a:ext uri="{9D8B030D-6E8A-4147-A177-3AD203B41FA5}">
                          <a16:colId xmlns:a16="http://schemas.microsoft.com/office/drawing/2014/main" val="200213078"/>
                        </a:ext>
                      </a:extLst>
                    </a:gridCol>
                    <a:gridCol w="1691628">
                      <a:extLst>
                        <a:ext uri="{9D8B030D-6E8A-4147-A177-3AD203B41FA5}">
                          <a16:colId xmlns:a16="http://schemas.microsoft.com/office/drawing/2014/main" val="380945178"/>
                        </a:ext>
                      </a:extLst>
                    </a:gridCol>
                    <a:gridCol w="1691628">
                      <a:extLst>
                        <a:ext uri="{9D8B030D-6E8A-4147-A177-3AD203B41FA5}">
                          <a16:colId xmlns:a16="http://schemas.microsoft.com/office/drawing/2014/main" val="3449305963"/>
                        </a:ext>
                      </a:extLst>
                    </a:gridCol>
                    <a:gridCol w="1691628">
                      <a:extLst>
                        <a:ext uri="{9D8B030D-6E8A-4147-A177-3AD203B41FA5}">
                          <a16:colId xmlns:a16="http://schemas.microsoft.com/office/drawing/2014/main" val="3948869647"/>
                        </a:ext>
                      </a:extLst>
                    </a:gridCol>
                  </a:tblGrid>
                  <a:tr h="567267">
                    <a:tc>
                      <a:txBody>
                        <a:bodyPr/>
                        <a:lstStyle/>
                        <a:p>
                          <a:r>
                            <a:rPr lang="km-KH" sz="3200" dirty="0">
                              <a:solidFill>
                                <a:schemeClr val="tx1"/>
                              </a:solidFill>
                            </a:rPr>
                            <a:t>  ពណ៌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m-KH" dirty="0">
                              <a:solidFill>
                                <a:schemeClr val="tx1"/>
                              </a:solidFill>
                            </a:rPr>
                            <a:t>  ​ </a:t>
                          </a:r>
                          <a:r>
                            <a:rPr lang="km-KH" sz="3200" dirty="0">
                              <a:solidFill>
                                <a:schemeClr val="tx1"/>
                              </a:solidFill>
                            </a:rPr>
                            <a:t>លេខ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m-KH" sz="3200" dirty="0">
                              <a:solidFill>
                                <a:schemeClr val="tx1"/>
                              </a:solidFill>
                            </a:rPr>
                            <a:t> មេគុណលេខ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m-KH" sz="3200" dirty="0">
                              <a:solidFill>
                                <a:schemeClr val="tx1"/>
                              </a:solidFill>
                            </a:rPr>
                            <a:t>តូចជាង</a:t>
                          </a:r>
                          <a:r>
                            <a:rPr lang="ca-ES" sz="20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pF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m-KH" sz="3200" dirty="0">
                              <a:solidFill>
                                <a:schemeClr val="tx1"/>
                              </a:solidFill>
                            </a:rPr>
                            <a:t>ធំជាង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pF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33309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km-KH" sz="3200" dirty="0"/>
                            <a:t>​  ខ្មៅ</a:t>
                          </a:r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m-KH" dirty="0"/>
                            <a:t> </a:t>
                          </a:r>
                          <a:r>
                            <a:rPr lang="en-US" dirty="0"/>
                            <a:t>    </a:t>
                          </a:r>
                          <a:r>
                            <a:rPr lang="km-KH" dirty="0"/>
                            <a:t>  </a:t>
                          </a:r>
                          <a:r>
                            <a:rPr lang="en-US" sz="2000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   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2.0pF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5251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m-KH" sz="3200" dirty="0"/>
                            <a:t>  ​ត្នោត</a:t>
                          </a:r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    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0.1pF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17366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m-KH" sz="3200" dirty="0"/>
                            <a:t>  ក្រហម </a:t>
                          </a:r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    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0539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m-KH" sz="3200" dirty="0"/>
                            <a:t>  ទឹកក្រូច</a:t>
                          </a:r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    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2.5%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13601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m-KH" sz="3200" dirty="0"/>
                            <a:t>  លឿង</a:t>
                          </a:r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    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4976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m-KH" sz="3200" dirty="0"/>
                            <a:t>  បៃតង</a:t>
                          </a:r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     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0.5pF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5164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m-KH" sz="3200" dirty="0"/>
                            <a:t>  ខៀវ</a:t>
                          </a:r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     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804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m-KH" sz="3200" dirty="0"/>
                            <a:t>  ស្វាយ</a:t>
                          </a:r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     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3256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m-KH" sz="3200" dirty="0"/>
                            <a:t>  ប្រផេះ</a:t>
                          </a:r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     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0.25pF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674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m-KH" sz="3200" dirty="0"/>
                            <a:t>​  ស</a:t>
                          </a:r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     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1.0pF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67135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71A8132-967B-D6CE-EDA1-E5B5888861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1495729"/>
                  </p:ext>
                </p:extLst>
              </p:nvPr>
            </p:nvGraphicFramePr>
            <p:xfrm>
              <a:off x="728135" y="243840"/>
              <a:ext cx="7928185" cy="6370320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/>
                    </a:solidFill>
                    <a:tableStyleId>{073A0DAA-6AF3-43AB-8588-CEC1D06C72B9}</a:tableStyleId>
                  </a:tblPr>
                  <a:tblGrid>
                    <a:gridCol w="1161673">
                      <a:extLst>
                        <a:ext uri="{9D8B030D-6E8A-4147-A177-3AD203B41FA5}">
                          <a16:colId xmlns:a16="http://schemas.microsoft.com/office/drawing/2014/main" val="598920994"/>
                        </a:ext>
                      </a:extLst>
                    </a:gridCol>
                    <a:gridCol w="1691628">
                      <a:extLst>
                        <a:ext uri="{9D8B030D-6E8A-4147-A177-3AD203B41FA5}">
                          <a16:colId xmlns:a16="http://schemas.microsoft.com/office/drawing/2014/main" val="200213078"/>
                        </a:ext>
                      </a:extLst>
                    </a:gridCol>
                    <a:gridCol w="1691628">
                      <a:extLst>
                        <a:ext uri="{9D8B030D-6E8A-4147-A177-3AD203B41FA5}">
                          <a16:colId xmlns:a16="http://schemas.microsoft.com/office/drawing/2014/main" val="380945178"/>
                        </a:ext>
                      </a:extLst>
                    </a:gridCol>
                    <a:gridCol w="1691628">
                      <a:extLst>
                        <a:ext uri="{9D8B030D-6E8A-4147-A177-3AD203B41FA5}">
                          <a16:colId xmlns:a16="http://schemas.microsoft.com/office/drawing/2014/main" val="3449305963"/>
                        </a:ext>
                      </a:extLst>
                    </a:gridCol>
                    <a:gridCol w="1691628">
                      <a:extLst>
                        <a:ext uri="{9D8B030D-6E8A-4147-A177-3AD203B41FA5}">
                          <a16:colId xmlns:a16="http://schemas.microsoft.com/office/drawing/2014/main" val="3948869647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km-KH" sz="3200" dirty="0">
                              <a:solidFill>
                                <a:schemeClr val="tx1"/>
                              </a:solidFill>
                            </a:rPr>
                            <a:t>  ពណ៌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m-KH" dirty="0">
                              <a:solidFill>
                                <a:schemeClr val="tx1"/>
                              </a:solidFill>
                            </a:rPr>
                            <a:t>  ​ </a:t>
                          </a:r>
                          <a:r>
                            <a:rPr lang="km-KH" sz="3200" dirty="0">
                              <a:solidFill>
                                <a:schemeClr val="tx1"/>
                              </a:solidFill>
                            </a:rPr>
                            <a:t>លេខ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m-KH" sz="3200" dirty="0">
                              <a:solidFill>
                                <a:schemeClr val="tx1"/>
                              </a:solidFill>
                            </a:rPr>
                            <a:t> មេគុណលេខ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32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km-KH" sz="3200" dirty="0">
                              <a:solidFill>
                                <a:schemeClr val="tx1"/>
                              </a:solidFill>
                            </a:rPr>
                            <a:t>តូចជាង</a:t>
                          </a:r>
                          <a:r>
                            <a:rPr lang="ca-ES" sz="20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pF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m-KH" sz="3200" dirty="0">
                              <a:solidFill>
                                <a:schemeClr val="tx1"/>
                              </a:solidFill>
                            </a:rPr>
                            <a:t>ធំជាង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pF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333091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km-KH" sz="3200" dirty="0"/>
                            <a:t>​  ខ្មៅ</a:t>
                          </a:r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m-KH" dirty="0"/>
                            <a:t> </a:t>
                          </a:r>
                          <a:r>
                            <a:rPr lang="en-US" dirty="0"/>
                            <a:t>    </a:t>
                          </a:r>
                          <a:r>
                            <a:rPr lang="km-KH" dirty="0"/>
                            <a:t>  </a:t>
                          </a:r>
                          <a:r>
                            <a:rPr lang="en-US" sz="2000" dirty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8705" t="-113684" r="-200719" b="-94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2.0pF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525148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km-KH" sz="3200" dirty="0"/>
                            <a:t>  ​ត្នោត</a:t>
                          </a:r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    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8705" t="-213684" r="-200719" b="-84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0.1pF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173668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km-KH" sz="3200" dirty="0"/>
                            <a:t>  ក្រហម </a:t>
                          </a:r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    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8705" t="-313684" r="-200719" b="-74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053964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km-KH" sz="3200" dirty="0"/>
                            <a:t>  ទឹកក្រូច</a:t>
                          </a:r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     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8705" t="-413684" r="-200719" b="-64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2.5%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136017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km-KH" sz="3200" dirty="0"/>
                            <a:t>  លឿង</a:t>
                          </a:r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     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8705" t="-513684" r="-200719" b="-54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497622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km-KH" sz="3200" dirty="0"/>
                            <a:t>  បៃតង</a:t>
                          </a:r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     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8705" t="-613684" r="-200719" b="-44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0.5pF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516461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km-KH" sz="3200" dirty="0"/>
                            <a:t>  ខៀវ</a:t>
                          </a:r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     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8705" t="-713684" r="-200719" b="-34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80455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km-KH" sz="3200" dirty="0"/>
                            <a:t>  ស្វាយ</a:t>
                          </a:r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     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8705" t="-813684" r="-200719" b="-24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325674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km-KH" sz="3200" dirty="0"/>
                            <a:t>  ប្រផេះ</a:t>
                          </a:r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     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8705" t="-913684" r="-200719" b="-14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0.25pF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67464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km-KH" sz="3200" dirty="0"/>
                            <a:t>​  ស</a:t>
                          </a:r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     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1.0pF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67135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866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8917-93D3-7ADA-C6DB-9C844A59A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406" y="88899"/>
            <a:ext cx="5207001" cy="592667"/>
          </a:xfrm>
        </p:spPr>
        <p:txBody>
          <a:bodyPr>
            <a:noAutofit/>
          </a:bodyPr>
          <a:lstStyle/>
          <a:p>
            <a:r>
              <a:rPr lang="km-KH" sz="3200" dirty="0">
                <a:solidFill>
                  <a:srgbClr val="FF0000"/>
                </a:solidFill>
              </a:rPr>
              <a:t>ចំពោះកុងដង់តង់តាលុមមានតារាងតង់ស្យុងពិសេស</a:t>
            </a:r>
            <a:endParaRPr 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3B25530-BAA1-1FF1-AD9A-742D5D4922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6053744"/>
                  </p:ext>
                </p:extLst>
              </p:nvPr>
            </p:nvGraphicFramePr>
            <p:xfrm>
              <a:off x="1692487" y="521546"/>
              <a:ext cx="8117840" cy="62179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15440">
                      <a:extLst>
                        <a:ext uri="{9D8B030D-6E8A-4147-A177-3AD203B41FA5}">
                          <a16:colId xmlns:a16="http://schemas.microsoft.com/office/drawing/2014/main" val="325204113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34368660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5821874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1054134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010989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km-KH" sz="2000" b="0" dirty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km-KH" sz="2800" b="0" dirty="0">
                              <a:solidFill>
                                <a:schemeClr val="tx1"/>
                              </a:solidFill>
                            </a:rPr>
                            <a:t>ពណ៌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m-KH" sz="2000" dirty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km-KH" sz="2800" dirty="0">
                              <a:solidFill>
                                <a:schemeClr val="tx1"/>
                              </a:solidFill>
                            </a:rPr>
                            <a:t>លេខខ្ទង់ទី១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m-KH" sz="2000" dirty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km-KH" sz="2800" dirty="0">
                              <a:solidFill>
                                <a:schemeClr val="tx1"/>
                              </a:solidFill>
                            </a:rPr>
                            <a:t>លេខខ្ទង់ទី២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m-KH" sz="2000" dirty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km-KH" sz="2800" dirty="0">
                              <a:solidFill>
                                <a:schemeClr val="tx1"/>
                              </a:solidFill>
                            </a:rPr>
                            <a:t>មេគុណ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m-KH" sz="2000" dirty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km-KH" sz="2800" dirty="0">
                              <a:solidFill>
                                <a:schemeClr val="tx1"/>
                              </a:solidFill>
                            </a:rPr>
                            <a:t>តង់ស្យុងធ្វើការ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0318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m-KH" sz="2000" dirty="0"/>
                            <a:t> </a:t>
                          </a:r>
                          <a:r>
                            <a:rPr lang="km-KH" sz="2800" dirty="0"/>
                            <a:t> ខ្មៅ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0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0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10V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447813"/>
                      </a:ext>
                    </a:extLst>
                  </a:tr>
                  <a:tr h="372534">
                    <a:tc>
                      <a:txBody>
                        <a:bodyPr/>
                        <a:lstStyle/>
                        <a:p>
                          <a:r>
                            <a:rPr lang="km-KH" sz="2000" dirty="0"/>
                            <a:t>   </a:t>
                          </a:r>
                          <a:r>
                            <a:rPr lang="km-KH" sz="2800" dirty="0"/>
                            <a:t>ត្នោត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1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1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99374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km-KH" sz="2000" dirty="0"/>
                            <a:t> </a:t>
                          </a:r>
                          <a:r>
                            <a:rPr lang="km-KH" sz="2800" dirty="0"/>
                            <a:t>ក្រហម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2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2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256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m-KH" sz="2000" dirty="0"/>
                            <a:t> </a:t>
                          </a:r>
                          <a:r>
                            <a:rPr lang="km-KH" sz="2800" dirty="0"/>
                            <a:t>ទឹកក្រូច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3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3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7422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m-KH" sz="2800" dirty="0"/>
                            <a:t> លឿង</a:t>
                          </a:r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6.3V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0344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m-KH" sz="2800" dirty="0"/>
                            <a:t> បៃតង</a:t>
                          </a:r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5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5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16V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7379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m-KH" sz="2000" dirty="0"/>
                            <a:t> </a:t>
                          </a:r>
                          <a:r>
                            <a:rPr lang="km-KH" sz="2800" dirty="0"/>
                            <a:t>ខៀវ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6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6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20V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5792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m-KH" sz="2000" dirty="0"/>
                            <a:t> </a:t>
                          </a:r>
                          <a:r>
                            <a:rPr lang="km-KH" sz="2800" dirty="0"/>
                            <a:t>ស្វាយ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7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7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1077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m-KH" sz="2800" dirty="0"/>
                            <a:t>ប្រផេះ</a:t>
                          </a:r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8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8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25V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40914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m-KH" sz="2000" dirty="0"/>
                            <a:t> </a:t>
                          </a:r>
                          <a:r>
                            <a:rPr lang="km-KH" sz="2800" dirty="0"/>
                            <a:t>ស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9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9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3V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481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km-KH" sz="2000" dirty="0"/>
                            <a:t> </a:t>
                          </a:r>
                          <a:r>
                            <a:rPr lang="km-KH" sz="2800" dirty="0"/>
                            <a:t>ផ្កាឈូក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35V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45193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3B25530-BAA1-1FF1-AD9A-742D5D4922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6053744"/>
                  </p:ext>
                </p:extLst>
              </p:nvPr>
            </p:nvGraphicFramePr>
            <p:xfrm>
              <a:off x="1692487" y="521546"/>
              <a:ext cx="8117840" cy="62179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15440">
                      <a:extLst>
                        <a:ext uri="{9D8B030D-6E8A-4147-A177-3AD203B41FA5}">
                          <a16:colId xmlns:a16="http://schemas.microsoft.com/office/drawing/2014/main" val="325204113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343686600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5821874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61054134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0109896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km-KH" sz="2000" b="0" dirty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km-KH" sz="2800" b="0" dirty="0">
                              <a:solidFill>
                                <a:schemeClr val="tx1"/>
                              </a:solidFill>
                            </a:rPr>
                            <a:t>ពណ៌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m-KH" sz="2000" dirty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km-KH" sz="2800" dirty="0">
                              <a:solidFill>
                                <a:schemeClr val="tx1"/>
                              </a:solidFill>
                            </a:rPr>
                            <a:t>លេខខ្ទង់ទី១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m-KH" sz="2000" dirty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km-KH" sz="2800" dirty="0">
                              <a:solidFill>
                                <a:schemeClr val="tx1"/>
                              </a:solidFill>
                            </a:rPr>
                            <a:t>លេខខ្ទង់ទី២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m-KH" sz="2000" dirty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km-KH" sz="2800" dirty="0">
                              <a:solidFill>
                                <a:schemeClr val="tx1"/>
                              </a:solidFill>
                            </a:rPr>
                            <a:t>មេគុណ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km-KH" sz="2000" dirty="0">
                              <a:solidFill>
                                <a:schemeClr val="tx1"/>
                              </a:solidFill>
                            </a:rPr>
                            <a:t>  </a:t>
                          </a:r>
                          <a:r>
                            <a:rPr lang="km-KH" sz="2800" dirty="0">
                              <a:solidFill>
                                <a:schemeClr val="tx1"/>
                              </a:solidFill>
                            </a:rPr>
                            <a:t>តង់ស្យុងធ្វើការ</a:t>
                          </a:r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031889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km-KH" sz="2000" dirty="0"/>
                            <a:t> </a:t>
                          </a:r>
                          <a:r>
                            <a:rPr lang="km-KH" sz="2800" dirty="0"/>
                            <a:t> ខ្មៅ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0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0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625" t="-103529" r="-100749" b="-104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10V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144781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km-KH" sz="2000" dirty="0"/>
                            <a:t>   </a:t>
                          </a:r>
                          <a:r>
                            <a:rPr lang="km-KH" sz="2800" dirty="0"/>
                            <a:t>ត្នោត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1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1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625" t="-203529" r="-100749" b="-94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099374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km-KH" sz="2000" dirty="0"/>
                            <a:t> </a:t>
                          </a:r>
                          <a:r>
                            <a:rPr lang="km-KH" sz="2800" dirty="0"/>
                            <a:t>ក្រហម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2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2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625" t="-303529" r="-100749" b="-84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25639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km-KH" sz="2000" dirty="0"/>
                            <a:t> </a:t>
                          </a:r>
                          <a:r>
                            <a:rPr lang="km-KH" sz="2800" dirty="0"/>
                            <a:t>ទឹកក្រូច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3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3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625" t="-403529" r="-100749" b="-74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742256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km-KH" sz="2800" dirty="0"/>
                            <a:t> លឿង</a:t>
                          </a:r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4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6.3V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034411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km-KH" sz="2800" dirty="0"/>
                            <a:t> បៃតង</a:t>
                          </a:r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5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5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16V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737937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km-KH" sz="2000" dirty="0"/>
                            <a:t> </a:t>
                          </a:r>
                          <a:r>
                            <a:rPr lang="km-KH" sz="2800" dirty="0"/>
                            <a:t>ខៀវ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6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6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20V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57922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km-KH" sz="2000" dirty="0"/>
                            <a:t> </a:t>
                          </a:r>
                          <a:r>
                            <a:rPr lang="km-KH" sz="2800" dirty="0"/>
                            <a:t>ស្វាយ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7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7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107795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km-KH" sz="2800" dirty="0"/>
                            <a:t>ប្រផេះ</a:t>
                          </a:r>
                          <a:endParaRPr lang="en-US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8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8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625" t="-904706" r="-100749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25V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409146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km-KH" sz="2000" dirty="0"/>
                            <a:t> </a:t>
                          </a:r>
                          <a:r>
                            <a:rPr lang="km-KH" sz="2800" dirty="0"/>
                            <a:t>ស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9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9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625" t="-1004706" r="-100749" b="-1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3V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48115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km-KH" sz="2000" dirty="0"/>
                            <a:t> </a:t>
                          </a:r>
                          <a:r>
                            <a:rPr lang="km-KH" sz="2800" dirty="0"/>
                            <a:t>ផ្កាឈូក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  </a:t>
                          </a:r>
                          <a:r>
                            <a:rPr lang="en-US" sz="1600" dirty="0"/>
                            <a:t>35V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45193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3066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78D6-1538-D158-4051-E74CF90AA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59267"/>
            <a:ext cx="10464800" cy="24553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A83F5-0582-638B-C3C2-FC9173D3F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6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220</Words>
  <Application>Microsoft Office PowerPoint</Application>
  <PresentationFormat>Widescreen</PresentationFormat>
  <Paragraphs>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ចំពោះកុងដង់តង់តាលុមមានតារាងតង់ស្យុងពិសេស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KIT SREY NOY</dc:creator>
  <cp:lastModifiedBy>KIT SREY NOY</cp:lastModifiedBy>
  <cp:revision>7</cp:revision>
  <dcterms:created xsi:type="dcterms:W3CDTF">2025-03-15T08:22:05Z</dcterms:created>
  <dcterms:modified xsi:type="dcterms:W3CDTF">2025-03-16T04:58:01Z</dcterms:modified>
</cp:coreProperties>
</file>