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 err="1"/>
              <a:t>Đề</a:t>
            </a:r>
            <a:r>
              <a:rPr lang="vi-VN" b="1" dirty="0"/>
              <a:t> </a:t>
            </a:r>
            <a:r>
              <a:rPr lang="vi-VN" b="1" dirty="0" err="1"/>
              <a:t>tài</a:t>
            </a:r>
            <a:r>
              <a:rPr lang="vi-VN" b="1" dirty="0"/>
              <a:t>: </a:t>
            </a:r>
            <a:r>
              <a:rPr lang="vi-VN" b="1" dirty="0" err="1"/>
              <a:t>Tìm</a:t>
            </a:r>
            <a:r>
              <a:rPr lang="vi-VN" b="1" dirty="0"/>
              <a:t> </a:t>
            </a:r>
            <a:r>
              <a:rPr lang="vi-VN" b="1" dirty="0" err="1"/>
              <a:t>hiểu</a:t>
            </a:r>
            <a:r>
              <a:rPr lang="vi-VN" b="1" dirty="0"/>
              <a:t> </a:t>
            </a:r>
            <a:r>
              <a:rPr lang="vi-VN" b="1" dirty="0" err="1"/>
              <a:t>về</a:t>
            </a:r>
            <a:r>
              <a:rPr lang="vi-VN" b="1" dirty="0"/>
              <a:t> SNMP </a:t>
            </a:r>
            <a:r>
              <a:rPr lang="vi-VN" b="1" dirty="0" err="1"/>
              <a:t>và</a:t>
            </a:r>
            <a:r>
              <a:rPr lang="vi-VN" b="1" dirty="0"/>
              <a:t> công </a:t>
            </a:r>
            <a:r>
              <a:rPr lang="vi-VN" b="1" dirty="0" err="1"/>
              <a:t>cụ</a:t>
            </a:r>
            <a:r>
              <a:rPr lang="vi-VN" b="1" dirty="0"/>
              <a:t> </a:t>
            </a:r>
            <a:r>
              <a:rPr lang="vi-VN" b="1" dirty="0" err="1"/>
              <a:t>giám</a:t>
            </a:r>
            <a:r>
              <a:rPr lang="vi-VN" b="1" dirty="0"/>
              <a:t> </a:t>
            </a:r>
            <a:r>
              <a:rPr lang="vi-VN" b="1" dirty="0" err="1"/>
              <a:t>sát</a:t>
            </a:r>
            <a:r>
              <a:rPr lang="vi-VN" b="1" dirty="0"/>
              <a:t> </a:t>
            </a:r>
            <a:r>
              <a:rPr lang="vi-VN" b="1" dirty="0" err="1"/>
              <a:t>mạng</a:t>
            </a:r>
            <a:r>
              <a:rPr lang="vi-VN" b="1" dirty="0"/>
              <a:t> </a:t>
            </a:r>
            <a:r>
              <a:rPr lang="vi-VN" b="1" dirty="0" err="1"/>
              <a:t>Cacti</a:t>
            </a:r>
            <a:br>
              <a:rPr lang="vi-VN" dirty="0"/>
            </a:br>
            <a:endParaRPr lang="vi-VN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err="1"/>
              <a:t>Giảng</a:t>
            </a:r>
            <a:r>
              <a:rPr lang="vi-VN" dirty="0"/>
              <a:t> viên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: </a:t>
            </a:r>
            <a:r>
              <a:rPr lang="vi-VN" dirty="0" err="1"/>
              <a:t>ThS</a:t>
            </a:r>
            <a:r>
              <a:rPr lang="vi-VN" dirty="0"/>
              <a:t>. </a:t>
            </a:r>
            <a:r>
              <a:rPr lang="vi-VN" dirty="0" err="1"/>
              <a:t>Nguyễn</a:t>
            </a:r>
            <a:r>
              <a:rPr lang="vi-VN" dirty="0"/>
              <a:t> </a:t>
            </a:r>
            <a:r>
              <a:rPr lang="vi-VN" dirty="0" err="1"/>
              <a:t>Tuấn</a:t>
            </a:r>
            <a:r>
              <a:rPr lang="vi-VN" dirty="0"/>
              <a:t> </a:t>
            </a:r>
            <a:r>
              <a:rPr lang="vi-VN" dirty="0" err="1"/>
              <a:t>Dũng</a:t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573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SNMP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/>
              <a:t>Giao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SNMP (</a:t>
            </a:r>
            <a:r>
              <a:rPr lang="vi-VN" dirty="0" err="1"/>
              <a:t>Simple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 </a:t>
            </a:r>
            <a:r>
              <a:rPr lang="vi-VN" dirty="0" err="1"/>
              <a:t>Management</a:t>
            </a:r>
            <a:r>
              <a:rPr lang="vi-VN" dirty="0"/>
              <a:t> </a:t>
            </a:r>
            <a:r>
              <a:rPr lang="vi-VN" dirty="0" err="1"/>
              <a:t>Protocol</a:t>
            </a:r>
            <a:r>
              <a:rPr lang="vi-VN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0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Tổng</a:t>
            </a:r>
            <a:r>
              <a:rPr lang="vi-VN" dirty="0"/>
              <a:t> quan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mạng</a:t>
            </a:r>
            <a:br>
              <a:rPr lang="vi-VN" dirty="0"/>
            </a:b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mạng</a:t>
            </a:r>
            <a:br>
              <a:rPr lang="vi-VN" dirty="0"/>
            </a:br>
            <a:endParaRPr lang="vi-VN" dirty="0"/>
          </a:p>
          <a:p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giám</a:t>
            </a:r>
            <a:r>
              <a:rPr lang="vi-VN" dirty="0"/>
              <a:t> </a:t>
            </a:r>
            <a:r>
              <a:rPr lang="vi-VN" dirty="0" err="1"/>
              <a:t>sát</a:t>
            </a:r>
            <a:r>
              <a:rPr lang="vi-VN" dirty="0"/>
              <a:t> </a:t>
            </a:r>
            <a:r>
              <a:rPr lang="vi-VN" dirty="0" err="1"/>
              <a:t>mạng</a:t>
            </a:r>
            <a:br>
              <a:rPr lang="vi-VN" dirty="0"/>
            </a:br>
            <a:endParaRPr lang="vi-VN" dirty="0"/>
          </a:p>
          <a:p>
            <a:r>
              <a:rPr lang="vi-VN" dirty="0"/>
              <a:t>Hai phương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giám</a:t>
            </a:r>
            <a:r>
              <a:rPr lang="vi-VN" dirty="0"/>
              <a:t> </a:t>
            </a:r>
            <a:r>
              <a:rPr lang="vi-VN" dirty="0" err="1"/>
              <a:t>sát</a:t>
            </a:r>
            <a:r>
              <a:rPr lang="vi-VN" dirty="0"/>
              <a:t> </a:t>
            </a:r>
            <a:r>
              <a:rPr lang="vi-VN" dirty="0" err="1"/>
              <a:t>mạng</a:t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3515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Hai phương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giám</a:t>
            </a:r>
            <a:r>
              <a:rPr lang="vi-VN" dirty="0"/>
              <a:t> </a:t>
            </a:r>
            <a:r>
              <a:rPr lang="vi-VN" dirty="0" err="1"/>
              <a:t>sát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: </a:t>
            </a:r>
            <a:r>
              <a:rPr lang="vi-VN" dirty="0" err="1"/>
              <a:t>Poll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Alert</a:t>
            </a:r>
            <a:br>
              <a:rPr lang="vi-VN" dirty="0"/>
            </a:b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Phương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Poll</a:t>
            </a:r>
            <a:endParaRPr lang="vi-VN" dirty="0"/>
          </a:p>
          <a:p>
            <a:endParaRPr lang="vi-VN" dirty="0"/>
          </a:p>
          <a:p>
            <a:r>
              <a:rPr lang="vi-VN" dirty="0"/>
              <a:t>Phương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Alert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9784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Giao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SNMP (</a:t>
            </a:r>
            <a:r>
              <a:rPr lang="vi-VN" dirty="0" err="1"/>
              <a:t>Simple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 </a:t>
            </a:r>
            <a:r>
              <a:rPr lang="vi-VN" dirty="0" err="1"/>
              <a:t>Management</a:t>
            </a:r>
            <a:r>
              <a:rPr lang="vi-VN" dirty="0"/>
              <a:t> </a:t>
            </a:r>
            <a:r>
              <a:rPr lang="vi-VN" dirty="0" err="1"/>
              <a:t>Protocol</a:t>
            </a:r>
            <a:r>
              <a:rPr lang="vi-VN" dirty="0"/>
              <a:t>)</a:t>
            </a:r>
            <a:br>
              <a:rPr lang="vi-VN" dirty="0"/>
            </a:b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34678"/>
          </a:xfrm>
        </p:spPr>
        <p:txBody>
          <a:bodyPr>
            <a:normAutofit fontScale="92500" lnSpcReduction="10000"/>
          </a:bodyPr>
          <a:lstStyle/>
          <a:p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giao </a:t>
            </a:r>
            <a:r>
              <a:rPr lang="vi-VN" dirty="0" err="1"/>
              <a:t>thức</a:t>
            </a:r>
            <a:r>
              <a:rPr lang="vi-VN" dirty="0"/>
              <a:t> SNMP</a:t>
            </a:r>
            <a:br>
              <a:rPr lang="vi-VN" dirty="0"/>
            </a:br>
            <a:endParaRPr lang="vi-VN" dirty="0"/>
          </a:p>
          <a:p>
            <a:r>
              <a:rPr lang="vi-VN" dirty="0"/>
              <a:t>Ưu </a:t>
            </a:r>
            <a:r>
              <a:rPr lang="vi-VN" dirty="0" err="1"/>
              <a:t>nhược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giao </a:t>
            </a:r>
            <a:r>
              <a:rPr lang="vi-VN" dirty="0" err="1"/>
              <a:t>thức</a:t>
            </a:r>
            <a:r>
              <a:rPr lang="vi-VN" dirty="0"/>
              <a:t> SNMP</a:t>
            </a:r>
            <a:br>
              <a:rPr lang="vi-VN" dirty="0"/>
            </a:br>
            <a:endParaRPr lang="vi-VN" dirty="0"/>
          </a:p>
          <a:p>
            <a:r>
              <a:rPr lang="vi-VN" dirty="0" err="1"/>
              <a:t>Các</a:t>
            </a:r>
            <a:r>
              <a:rPr lang="vi-VN" dirty="0"/>
              <a:t> phiên </a:t>
            </a:r>
            <a:r>
              <a:rPr lang="vi-VN" dirty="0" err="1"/>
              <a:t>bản</a:t>
            </a:r>
            <a:r>
              <a:rPr lang="vi-VN" dirty="0"/>
              <a:t> giao </a:t>
            </a:r>
            <a:r>
              <a:rPr lang="vi-VN" dirty="0" err="1"/>
              <a:t>thức</a:t>
            </a:r>
            <a:r>
              <a:rPr lang="vi-VN" dirty="0"/>
              <a:t> SNMP</a:t>
            </a:r>
            <a:br>
              <a:rPr lang="vi-VN" dirty="0"/>
            </a:br>
            <a:endParaRPr lang="vi-VN" dirty="0"/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giao </a:t>
            </a:r>
            <a:r>
              <a:rPr lang="vi-VN" dirty="0" err="1"/>
              <a:t>thức</a:t>
            </a:r>
            <a:r>
              <a:rPr lang="vi-VN" dirty="0"/>
              <a:t> SNMP</a:t>
            </a:r>
            <a:br>
              <a:rPr lang="vi-VN" dirty="0"/>
            </a:br>
            <a:endParaRPr lang="vi-VN" dirty="0"/>
          </a:p>
          <a:p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giao </a:t>
            </a:r>
            <a:r>
              <a:rPr lang="vi-VN" dirty="0" err="1"/>
              <a:t>thức</a:t>
            </a:r>
            <a:r>
              <a:rPr lang="vi-VN" dirty="0"/>
              <a:t> SNMP</a:t>
            </a:r>
          </a:p>
          <a:p>
            <a:endParaRPr lang="vi-VN" dirty="0"/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SNMP</a:t>
            </a:r>
            <a:br>
              <a:rPr lang="en-US" dirty="0"/>
            </a:br>
            <a:endParaRPr lang="en-US" dirty="0"/>
          </a:p>
          <a:p>
            <a:r>
              <a:rPr lang="vi-VN" dirty="0" err="1"/>
              <a:t>Các</a:t>
            </a:r>
            <a:r>
              <a:rPr lang="vi-VN" dirty="0"/>
              <a:t> cơ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 trong SNMP</a:t>
            </a:r>
          </a:p>
        </p:txBody>
      </p:sp>
    </p:spTree>
    <p:extLst>
      <p:ext uri="{BB962C8B-B14F-4D97-AF65-F5344CB8AC3E}">
        <p14:creationId xmlns:p14="http://schemas.microsoft.com/office/powerpoint/2010/main" val="242252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CÔNG CỤ GIÁM SÁT MẠNG CACTI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công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giám</a:t>
            </a:r>
            <a:r>
              <a:rPr lang="vi-VN" dirty="0"/>
              <a:t> </a:t>
            </a:r>
            <a:r>
              <a:rPr lang="vi-VN" dirty="0" err="1"/>
              <a:t>sát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Cacti</a:t>
            </a:r>
            <a:br>
              <a:rPr lang="vi-VN" dirty="0"/>
            </a:br>
            <a:endParaRPr lang="vi-VN" dirty="0"/>
          </a:p>
          <a:p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Cacti</a:t>
            </a:r>
            <a:r>
              <a:rPr lang="vi-VN" dirty="0"/>
              <a:t> trong </a:t>
            </a:r>
            <a:r>
              <a:rPr lang="vi-VN" dirty="0" err="1"/>
              <a:t>giám</a:t>
            </a:r>
            <a:r>
              <a:rPr lang="vi-VN" dirty="0"/>
              <a:t> </a:t>
            </a:r>
            <a:r>
              <a:rPr lang="vi-VN" dirty="0" err="1"/>
              <a:t>sát</a:t>
            </a:r>
            <a:r>
              <a:rPr lang="vi-VN" dirty="0"/>
              <a:t> </a:t>
            </a:r>
            <a:r>
              <a:rPr lang="vi-VN" dirty="0" err="1"/>
              <a:t>mạng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1201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Cacti</a:t>
            </a:r>
            <a:r>
              <a:rPr lang="vi-VN" dirty="0"/>
              <a:t> trong </a:t>
            </a:r>
            <a:r>
              <a:rPr lang="vi-VN" dirty="0" err="1"/>
              <a:t>giám</a:t>
            </a:r>
            <a:r>
              <a:rPr lang="vi-VN" dirty="0"/>
              <a:t> </a:t>
            </a:r>
            <a:r>
              <a:rPr lang="vi-VN" dirty="0" err="1"/>
              <a:t>sát</a:t>
            </a:r>
            <a:r>
              <a:rPr lang="vi-VN" dirty="0"/>
              <a:t> </a:t>
            </a:r>
            <a:r>
              <a:rPr lang="vi-VN" dirty="0" err="1"/>
              <a:t>mạng</a:t>
            </a:r>
            <a:br>
              <a:rPr lang="vi-VN" dirty="0"/>
            </a:b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br>
              <a:rPr lang="vi-VN" dirty="0"/>
            </a:br>
            <a:endParaRPr lang="vi-VN" dirty="0"/>
          </a:p>
          <a:p>
            <a:r>
              <a:rPr lang="vi-VN" dirty="0"/>
              <a:t>Thêm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br>
              <a:rPr lang="vi-VN" dirty="0"/>
            </a:br>
            <a:endParaRPr lang="vi-VN" dirty="0"/>
          </a:p>
          <a:p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graph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theo sơ </a:t>
            </a:r>
            <a:r>
              <a:rPr lang="vi-VN" dirty="0" err="1"/>
              <a:t>đồ</a:t>
            </a:r>
            <a:br>
              <a:rPr lang="vi-VN" dirty="0"/>
            </a:br>
            <a:endParaRPr lang="vi-VN" dirty="0"/>
          </a:p>
          <a:p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/>
              <a:t>thống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044015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132</Words>
  <Application>Microsoft Office PowerPoint</Application>
  <PresentationFormat>Màn hình rộng</PresentationFormat>
  <Paragraphs>30</Paragraphs>
  <Slides>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Tahoma</vt:lpstr>
      <vt:lpstr>Times New Roman</vt:lpstr>
      <vt:lpstr>Wingdings 3</vt:lpstr>
      <vt:lpstr>Wisp</vt:lpstr>
      <vt:lpstr>Đề tài: Tìm hiểu về SNMP và công cụ giám sát mạng Cacti </vt:lpstr>
      <vt:lpstr>Giao thức SNMP và những vấn đề liên quan</vt:lpstr>
      <vt:lpstr>Tổng quan về quản lý hệ thống mạng </vt:lpstr>
      <vt:lpstr>Hai phương thức giám sát mạng: Poll và Alert </vt:lpstr>
      <vt:lpstr>Giao thức quản lý mạng SNMP (Simple Network Management Protocol) </vt:lpstr>
      <vt:lpstr>CÔNG CỤ GIÁM SÁT MẠNG CACTI</vt:lpstr>
      <vt:lpstr>Triển khai và ứng dụng Cacti trong giám sát mạng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Tìm hiểu về SNMP và công cụ giám sát mạng Cacti </dc:title>
  <dc:creator>vu tung</dc:creator>
  <cp:lastModifiedBy>vu tung</cp:lastModifiedBy>
  <cp:revision>1</cp:revision>
  <dcterms:created xsi:type="dcterms:W3CDTF">2016-06-10T00:16:32Z</dcterms:created>
  <dcterms:modified xsi:type="dcterms:W3CDTF">2016-06-10T00:23:00Z</dcterms:modified>
</cp:coreProperties>
</file>