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7097216" cy="235111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Участники проекта: </a:t>
            </a:r>
          </a:p>
          <a:p>
            <a:r>
              <a:rPr lang="ru-RU" sz="2800" dirty="0" err="1" smtClean="0"/>
              <a:t>Кицуль</a:t>
            </a:r>
            <a:r>
              <a:rPr lang="ru-RU" sz="2800" dirty="0" smtClean="0"/>
              <a:t> Даниил</a:t>
            </a:r>
          </a:p>
          <a:p>
            <a:r>
              <a:rPr lang="ru-RU" sz="2800" dirty="0" smtClean="0"/>
              <a:t>Мельникова Ирина</a:t>
            </a:r>
          </a:p>
          <a:p>
            <a:r>
              <a:rPr lang="ru-RU" sz="2800" dirty="0" err="1" smtClean="0"/>
              <a:t>Тоншин</a:t>
            </a:r>
            <a:r>
              <a:rPr lang="ru-RU" sz="2800" dirty="0" smtClean="0"/>
              <a:t> Денис</a:t>
            </a: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692696"/>
            <a:ext cx="8964488" cy="2785217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Информационная система для автоматизации процесса складской деятельности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2041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Тестирование</a:t>
            </a:r>
            <a:endParaRPr lang="ru-RU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2420887"/>
            <a:ext cx="7272808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b="1" dirty="0">
                <a:solidFill>
                  <a:srgbClr val="FFFFFF"/>
                </a:solidFill>
              </a:rPr>
              <a:t>Типы проведенных тестов</a:t>
            </a:r>
            <a:r>
              <a:rPr lang="ru-RU" sz="2800" u="sng" dirty="0">
                <a:solidFill>
                  <a:srgbClr val="FFFFFF"/>
                </a:solidFill>
              </a:rPr>
              <a:t>:</a:t>
            </a:r>
          </a:p>
          <a:p>
            <a:pPr marL="590550" lvl="0" indent="-514350">
              <a:spcBef>
                <a:spcPts val="1600"/>
              </a:spcBef>
              <a:buClr>
                <a:srgbClr val="FFFFFF"/>
              </a:buClr>
              <a:buSzPts val="2400"/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</a:rPr>
              <a:t>Smoke testing</a:t>
            </a:r>
          </a:p>
          <a:p>
            <a:pPr marL="590550" lvl="0" indent="-514350">
              <a:buClr>
                <a:srgbClr val="FFFFFF"/>
              </a:buClr>
              <a:buSzPts val="2400"/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</a:rPr>
              <a:t>Sanity testing</a:t>
            </a:r>
          </a:p>
          <a:p>
            <a:pPr marL="590550" lvl="0" indent="-514350">
              <a:buClr>
                <a:srgbClr val="FFFFFF"/>
              </a:buClr>
              <a:buSzPts val="2400"/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</a:rPr>
              <a:t>Usability testing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32099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502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4102923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3134602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1869581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Итоги работы</a:t>
            </a:r>
            <a:endParaRPr lang="ru-RU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963904"/>
            <a:ext cx="7992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1.Изучен </a:t>
            </a:r>
            <a:r>
              <a:rPr lang="ru-RU" sz="2400" dirty="0"/>
              <a:t>способ формирования накладных</a:t>
            </a:r>
            <a:r>
              <a:rPr lang="ru-RU" sz="2400" dirty="0" smtClean="0"/>
              <a:t>.</a:t>
            </a:r>
          </a:p>
          <a:p>
            <a:pPr marL="342900" indent="-342900">
              <a:buAutoNum type="arabicPeriod"/>
            </a:pPr>
            <a:endParaRPr lang="ru-RU" sz="2400" dirty="0"/>
          </a:p>
          <a:p>
            <a:r>
              <a:rPr lang="ru-RU" sz="2400" dirty="0"/>
              <a:t>2. Составлена база данных, которая содержит все необходимые данные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/>
              <a:t>3. Сформулированы основные методы, доступные для </a:t>
            </a:r>
            <a:r>
              <a:rPr lang="ru-RU" sz="2400" dirty="0" smtClean="0"/>
              <a:t>участников </a:t>
            </a:r>
            <a:r>
              <a:rPr lang="ru-RU" sz="2400" dirty="0"/>
              <a:t>системы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/>
              <a:t>4. Разработан программный продукт для автоматизации деятельности склада.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20122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/>
              <a:t>Участники проекта: </a:t>
            </a:r>
          </a:p>
          <a:p>
            <a:r>
              <a:rPr lang="ru-RU" sz="1800" dirty="0" err="1"/>
              <a:t>Кицуль</a:t>
            </a:r>
            <a:r>
              <a:rPr lang="ru-RU" sz="1800" dirty="0"/>
              <a:t> </a:t>
            </a:r>
            <a:r>
              <a:rPr lang="ru-RU" sz="1800" dirty="0" smtClean="0"/>
              <a:t>Д.Ю.</a:t>
            </a:r>
            <a:endParaRPr lang="ru-RU" sz="1800" dirty="0"/>
          </a:p>
          <a:p>
            <a:r>
              <a:rPr lang="ru-RU" sz="1800" dirty="0"/>
              <a:t>Мельникова </a:t>
            </a:r>
            <a:r>
              <a:rPr lang="ru-RU" sz="1800" dirty="0" smtClean="0"/>
              <a:t>И</a:t>
            </a:r>
            <a:r>
              <a:rPr lang="en-US" sz="1800" dirty="0" smtClean="0"/>
              <a:t>.</a:t>
            </a:r>
            <a:r>
              <a:rPr lang="ru-RU" sz="1800" dirty="0" smtClean="0"/>
              <a:t>Н. </a:t>
            </a:r>
            <a:r>
              <a:rPr lang="en-US" sz="1800" dirty="0" smtClean="0"/>
              <a:t>    ira.volvakova@yandex.ru</a:t>
            </a:r>
            <a:endParaRPr lang="ru-RU" sz="1800" dirty="0"/>
          </a:p>
          <a:p>
            <a:r>
              <a:rPr lang="ru-RU" sz="1800" dirty="0" err="1"/>
              <a:t>Тоншин</a:t>
            </a:r>
            <a:r>
              <a:rPr lang="ru-RU" sz="1800" dirty="0"/>
              <a:t> </a:t>
            </a:r>
            <a:r>
              <a:rPr lang="ru-RU" sz="1800" dirty="0" smtClean="0"/>
              <a:t>Д.В.               </a:t>
            </a:r>
            <a:r>
              <a:rPr lang="en-US" sz="1800" dirty="0" smtClean="0"/>
              <a:t>ya.denis858@yandex.ru</a:t>
            </a:r>
            <a:endParaRPr lang="ru-RU" sz="1800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Информационная система для автоматизации процесса складской деятельности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44986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4800" cy="1143000"/>
          </a:xfrm>
        </p:spPr>
        <p:txBody>
          <a:bodyPr/>
          <a:lstStyle/>
          <a:p>
            <a:r>
              <a:rPr lang="ru-RU" sz="4000" dirty="0" smtClean="0"/>
              <a:t>Ход работ по ролям</a:t>
            </a:r>
            <a:endParaRPr lang="ru-RU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8985274" cy="5205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73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Актуальность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05780" y="1628800"/>
            <a:ext cx="6984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Склад – это важное звено </a:t>
            </a:r>
            <a:r>
              <a:rPr lang="ru-RU" sz="2400" dirty="0"/>
              <a:t>технологического процесса промышленных </a:t>
            </a:r>
            <a:r>
              <a:rPr lang="ru-RU" sz="2400" dirty="0" smtClean="0"/>
              <a:t>предприятий  и основное решение задач логистики.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Автоматизация его деятельности позволяет избавиться от «бумажной волокиты»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Аналоги ПО дорогостоящие во внедрении и запутаны в интерфейсе.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9658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24800" cy="1143000"/>
          </a:xfrm>
        </p:spPr>
        <p:txBody>
          <a:bodyPr/>
          <a:lstStyle/>
          <a:p>
            <a:r>
              <a:rPr lang="ru-RU" sz="4000" dirty="0" smtClean="0"/>
              <a:t>Постановка</a:t>
            </a:r>
            <a:r>
              <a:rPr lang="ru-RU" sz="3600" dirty="0" smtClean="0"/>
              <a:t> </a:t>
            </a:r>
            <a:r>
              <a:rPr lang="ru-RU" sz="4000" dirty="0" smtClean="0"/>
              <a:t>задачи</a:t>
            </a:r>
            <a:br>
              <a:rPr lang="ru-RU" sz="4000" dirty="0" smtClean="0"/>
            </a:br>
            <a:r>
              <a:rPr lang="en-US" sz="2000" dirty="0" smtClean="0"/>
              <a:t>Frontend: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273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924800" cy="1143000"/>
          </a:xfrm>
        </p:spPr>
        <p:txBody>
          <a:bodyPr/>
          <a:lstStyle/>
          <a:p>
            <a:r>
              <a:rPr lang="ru-RU" sz="4000" dirty="0"/>
              <a:t>Постановка</a:t>
            </a:r>
            <a:r>
              <a:rPr lang="ru-RU" sz="3600" dirty="0"/>
              <a:t> </a:t>
            </a:r>
            <a:r>
              <a:rPr lang="ru-RU" sz="4000" dirty="0"/>
              <a:t>задачи</a:t>
            </a:r>
            <a:br>
              <a:rPr lang="ru-RU" sz="4000" dirty="0"/>
            </a:br>
            <a:r>
              <a:rPr lang="en-US" sz="2400" dirty="0" smtClean="0"/>
              <a:t>Backend</a:t>
            </a:r>
            <a:r>
              <a:rPr lang="en-US" sz="1600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35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Модульная схема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384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20" y="0"/>
            <a:ext cx="7924800" cy="562074"/>
          </a:xfrm>
        </p:spPr>
        <p:txBody>
          <a:bodyPr/>
          <a:lstStyle/>
          <a:p>
            <a:r>
              <a:rPr lang="ru-RU" dirty="0" smtClean="0"/>
              <a:t>Анализ предметной области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76173"/>
            <a:ext cx="5472608" cy="5895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25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 </a:t>
            </a:r>
          </a:p>
        </p:txBody>
      </p:sp>
    </p:spTree>
    <p:extLst>
      <p:ext uri="{BB962C8B-B14F-4D97-AF65-F5344CB8AC3E}">
        <p14:creationId xmlns:p14="http://schemas.microsoft.com/office/powerpoint/2010/main" val="266074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Тестирование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276872"/>
            <a:ext cx="74168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b="1" dirty="0">
                <a:solidFill>
                  <a:srgbClr val="FFFFFF"/>
                </a:solidFill>
              </a:rPr>
              <a:t>Основные задачи</a:t>
            </a:r>
            <a:r>
              <a:rPr lang="ru-RU" sz="2800" u="sng" dirty="0">
                <a:solidFill>
                  <a:srgbClr val="FFFFFF"/>
                </a:solidFill>
              </a:rPr>
              <a:t>:</a:t>
            </a:r>
          </a:p>
          <a:p>
            <a:pPr marL="590550" lvl="0" indent="-514350">
              <a:buClr>
                <a:srgbClr val="FFFFFF"/>
              </a:buClr>
              <a:buSzPts val="2400"/>
              <a:buFont typeface="+mj-lt"/>
              <a:buAutoNum type="arabicPeriod"/>
            </a:pPr>
            <a:r>
              <a:rPr lang="ru-RU" sz="2800" dirty="0">
                <a:solidFill>
                  <a:srgbClr val="FFFFFF"/>
                </a:solidFill>
              </a:rPr>
              <a:t> </a:t>
            </a:r>
            <a:r>
              <a:rPr lang="ru-RU" sz="2800" dirty="0" smtClean="0">
                <a:solidFill>
                  <a:srgbClr val="FFFFFF"/>
                </a:solidFill>
              </a:rPr>
              <a:t>Анализ </a:t>
            </a:r>
            <a:r>
              <a:rPr lang="ru-RU" sz="2800" dirty="0">
                <a:solidFill>
                  <a:srgbClr val="FFFFFF"/>
                </a:solidFill>
              </a:rPr>
              <a:t>формата тестирования.</a:t>
            </a:r>
          </a:p>
          <a:p>
            <a:pPr marL="590550" lvl="0" indent="-514350">
              <a:buClr>
                <a:srgbClr val="FFFFFF"/>
              </a:buClr>
              <a:buSzPts val="2400"/>
              <a:buFont typeface="+mj-lt"/>
              <a:buAutoNum type="arabicPeriod"/>
            </a:pPr>
            <a:r>
              <a:rPr lang="ru-RU" sz="2800" dirty="0">
                <a:solidFill>
                  <a:srgbClr val="FFFFFF"/>
                </a:solidFill>
              </a:rPr>
              <a:t> Составление тест-кейсов.</a:t>
            </a:r>
          </a:p>
          <a:p>
            <a:pPr marL="590550" lvl="0" indent="-514350">
              <a:buClr>
                <a:srgbClr val="FFFFFF"/>
              </a:buClr>
              <a:buSzPts val="2400"/>
              <a:buFont typeface="+mj-lt"/>
              <a:buAutoNum type="arabicPeriod"/>
            </a:pPr>
            <a:r>
              <a:rPr lang="ru-RU" sz="2800" dirty="0">
                <a:solidFill>
                  <a:srgbClr val="FFFFFF"/>
                </a:solidFill>
              </a:rPr>
              <a:t> Выполнение тестирования.</a:t>
            </a:r>
          </a:p>
          <a:p>
            <a:pPr marL="590550" lvl="0" indent="-514350">
              <a:buClr>
                <a:srgbClr val="FFFFFF"/>
              </a:buClr>
              <a:buSzPts val="2400"/>
              <a:buFont typeface="+mj-lt"/>
              <a:buAutoNum type="arabicPeriod"/>
            </a:pPr>
            <a:r>
              <a:rPr lang="ru-RU" sz="2800" dirty="0" smtClean="0">
                <a:solidFill>
                  <a:srgbClr val="FFFFFF"/>
                </a:solidFill>
              </a:rPr>
              <a:t> Оценка </a:t>
            </a:r>
            <a:r>
              <a:rPr lang="ru-RU" sz="2800" dirty="0">
                <a:solidFill>
                  <a:srgbClr val="FFFFFF"/>
                </a:solidFill>
              </a:rPr>
              <a:t>результата.</a:t>
            </a:r>
          </a:p>
          <a:p>
            <a:pPr marL="76200" lvl="0">
              <a:buClr>
                <a:srgbClr val="FFFFFF"/>
              </a:buClr>
              <a:buSzPts val="2400"/>
            </a:pPr>
            <a:endParaRPr lang="ru-RU" sz="2800" dirty="0">
              <a:solidFill>
                <a:srgbClr val="FFFFFF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85864947"/>
      </p:ext>
    </p:extLst>
  </p:cSld>
  <p:clrMapOvr>
    <a:masterClrMapping/>
  </p:clrMapOvr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206</TotalTime>
  <Words>167</Words>
  <Application>Microsoft Office PowerPoint</Application>
  <PresentationFormat>Экран (4:3)</PresentationFormat>
  <Paragraphs>43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Горизонт</vt:lpstr>
      <vt:lpstr>Информационная система для автоматизации процесса складской деятельности</vt:lpstr>
      <vt:lpstr>Ход работ по ролям</vt:lpstr>
      <vt:lpstr>Актуальность</vt:lpstr>
      <vt:lpstr>Постановка задачи Frontend:</vt:lpstr>
      <vt:lpstr>Постановка задачи Backend:</vt:lpstr>
      <vt:lpstr>Модульная схема</vt:lpstr>
      <vt:lpstr>Анализ предметной области </vt:lpstr>
      <vt:lpstr>Анализ предметной области </vt:lpstr>
      <vt:lpstr>Тестирование</vt:lpstr>
      <vt:lpstr>Тестирование</vt:lpstr>
      <vt:lpstr>Реализация</vt:lpstr>
      <vt:lpstr>Реализация</vt:lpstr>
      <vt:lpstr>Реализация</vt:lpstr>
      <vt:lpstr>Реализация</vt:lpstr>
      <vt:lpstr>Итоги работы</vt:lpstr>
      <vt:lpstr>Информационная система для автоматизации процесса складской деятельности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для автоматизации процесса складской деятельности</dc:title>
  <dc:creator>Ирина Вольвакова</dc:creator>
  <cp:lastModifiedBy>NP350VC</cp:lastModifiedBy>
  <cp:revision>6</cp:revision>
  <dcterms:created xsi:type="dcterms:W3CDTF">2019-06-04T01:14:34Z</dcterms:created>
  <dcterms:modified xsi:type="dcterms:W3CDTF">2019-06-05T16:56:37Z</dcterms:modified>
</cp:coreProperties>
</file>