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7097216" cy="235111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Участники проекта: </a:t>
            </a:r>
          </a:p>
          <a:p>
            <a:r>
              <a:rPr lang="ru-RU" sz="2800" dirty="0" err="1" smtClean="0"/>
              <a:t>Кицуль</a:t>
            </a:r>
            <a:r>
              <a:rPr lang="ru-RU" sz="2800" dirty="0" smtClean="0"/>
              <a:t> Даниил</a:t>
            </a:r>
          </a:p>
          <a:p>
            <a:r>
              <a:rPr lang="ru-RU" sz="2800" dirty="0" smtClean="0"/>
              <a:t>Мельникова Ирина</a:t>
            </a:r>
          </a:p>
          <a:p>
            <a:r>
              <a:rPr lang="ru-RU" sz="2800" dirty="0" err="1" smtClean="0"/>
              <a:t>Тоншин</a:t>
            </a:r>
            <a:r>
              <a:rPr lang="ru-RU" sz="2800" dirty="0" smtClean="0"/>
              <a:t> Денис</a:t>
            </a:r>
            <a:endParaRPr lang="ru-RU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692696"/>
            <a:ext cx="8964488" cy="2785217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Информационная система для автоматизации процесса складской деятельности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204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73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885113" cy="1362075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5576" y="4437112"/>
            <a:ext cx="7885113" cy="150018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6584764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17</Words>
  <Application>Microsoft Office PowerPoint</Application>
  <PresentationFormat>Экран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Горизонт</vt:lpstr>
      <vt:lpstr>Информационная система для автоматизации процесса складской деятельности</vt:lpstr>
      <vt:lpstr>Презентация PowerPoint</vt:lpstr>
      <vt:lpstr>Актуальность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для автоматизации процесса складской деятельности</dc:title>
  <dc:creator>Ирина Вольвакова</dc:creator>
  <cp:lastModifiedBy>NP350VC</cp:lastModifiedBy>
  <cp:revision>1</cp:revision>
  <dcterms:created xsi:type="dcterms:W3CDTF">2019-06-04T01:14:34Z</dcterms:created>
  <dcterms:modified xsi:type="dcterms:W3CDTF">2019-06-04T01:37:03Z</dcterms:modified>
</cp:coreProperties>
</file>