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62D3-10CC-0C90-B2FD-B88270EE2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63672-E8A1-EC0D-B6AE-3D20E83F4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5D65-761D-9CC6-7CEF-A1D09E33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738F-BAF2-11D7-3FFD-0D8C4875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50C7-1D09-C7EF-F79F-F0035A0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1E9A-823F-0CBA-30A8-2104CE1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BAC8-2AE7-A3C1-1EA9-DC17006D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3EF0-E7D9-52C0-9162-02FF397C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EC16-A651-0C81-FABC-674B23F9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7737-53CA-E7A9-69F1-853F6D14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9468F-C53B-8A59-DD9F-5244DEA9E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EF3E7-5DF7-625B-38B9-87431BFB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7E5A-247E-FD09-74E3-BDB4E612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F2F5-9257-6A43-9894-EEF7EBB1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A9DD-9B22-0488-964A-1D1F0384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5DEF-A7EE-BD7B-7166-47C12FBE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0AD7-788E-60D2-78CC-E62085F3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6BE5B-D82F-3AB4-13DB-450F7A03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EF1E-E66C-0513-31CC-4252A4AC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FCC7-2A6B-B306-3280-9656BE6C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F920-550D-64B7-01DA-E99E06C7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EFC7-82E5-952B-D641-0F492C4C3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E118-4C8A-7ADA-171C-C2DD6A43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65AE-6CDE-BA99-BD46-F6700F10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A061-2E8B-D93F-2D55-F6200D51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1905-2A0B-2482-0623-6917810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91B7-A2CA-FCD7-BA6A-57A601AC1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E577-DFA8-BDCA-F274-1F39D7D8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1BE73-BCD4-DFF2-BF66-840F63C8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FD6A-60E2-812D-B232-738897FE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162D-8233-859E-D66F-86E61979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5FAD-6AA3-237B-A668-0A6630EB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91EB0-25BA-343C-7326-F1826057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4F32-9073-9938-32C6-AAAE65D85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FC28E-95CE-3817-57D6-9F7797DB1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9C2F3-AFE4-0E21-0B42-8C8EF8CA0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F7CF0-21A0-D02D-275E-7942358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27573-1FE3-3568-28F8-958E9E41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33C6A-31E2-EB0D-6192-8FABBF16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E22A-2D0A-256A-6D74-29E2E644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5B112-AF94-E52E-B1FF-91C9DFA0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D67AD-D9C4-B8CC-820D-8755F5A2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20280-18D5-2FB9-641C-02A855CE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2D886-D8D4-CEEB-4A3D-CB4B8E4D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29036-68B6-EAD5-03DD-BFAE2DA7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1FF22-77CE-4F57-542D-E85AEB9C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55F2-926C-EC98-EEB6-82CE381C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DB59-ECD5-034B-40B6-A5893E33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B3E12-3219-9859-5E9B-E6A9FD543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AA00-3236-C922-107E-1C3EF863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C4A1-3FEA-2947-2DD4-5D9F23CB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18103-CC57-83E2-58ED-99B61F6D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0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DC31-7CE5-72FD-978A-546FC8A9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D7BED-52FA-3D14-F459-D332F1B48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41A2C-34B8-938B-E7C4-DAFA2694C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413E1-49AA-36B2-7FE9-F3D1228E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D0EA-FA28-BAE4-E48A-CACA4F98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E32D1-8D17-C1D8-B32A-34FB47F8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83534-4E4A-9277-FDE0-322D5F5B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3801-C3B4-D238-7072-F7D813E0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3F14-695A-16A8-F623-DB26AE914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C7C8-A4E3-4ECD-B3AA-C3635D9347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C5BD-86C2-9125-BB46-E1124AA83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4C02-3C75-EC2B-96FB-8846BE52E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DF6A-756F-4DE9-97E0-402D377D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">
            <a:extLst>
              <a:ext uri="{FF2B5EF4-FFF2-40B4-BE49-F238E27FC236}">
                <a16:creationId xmlns:a16="http://schemas.microsoft.com/office/drawing/2014/main" id="{A8832C0B-346C-EA42-C64A-ED95CF256D09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6"/>
              </a:solidFill>
              <a:latin typeface="Retro Computer" panose="02000000000000000000" pitchFamily="2" charset="0"/>
            </a:endParaRPr>
          </a:p>
        </p:txBody>
      </p:sp>
      <p:sp>
        <p:nvSpPr>
          <p:cNvPr id="4" name="hello">
            <a:extLst>
              <a:ext uri="{FF2B5EF4-FFF2-40B4-BE49-F238E27FC236}">
                <a16:creationId xmlns:a16="http://schemas.microsoft.com/office/drawing/2014/main" id="{E93C6E22-9068-F34F-A7BE-A8BF12059907}"/>
              </a:ext>
            </a:extLst>
          </p:cNvPr>
          <p:cNvSpPr txBox="1"/>
          <p:nvPr/>
        </p:nvSpPr>
        <p:spPr>
          <a:xfrm>
            <a:off x="4921640" y="3075056"/>
            <a:ext cx="2348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Retro Computer" panose="02000000000000000000" pitchFamily="2" charset="0"/>
              </a:rPr>
              <a:t>hello</a:t>
            </a:r>
          </a:p>
        </p:txBody>
      </p:sp>
      <p:sp>
        <p:nvSpPr>
          <p:cNvPr id="6" name="cursor">
            <a:extLst>
              <a:ext uri="{FF2B5EF4-FFF2-40B4-BE49-F238E27FC236}">
                <a16:creationId xmlns:a16="http://schemas.microsoft.com/office/drawing/2014/main" id="{BBF17DD7-DA18-2418-D1B5-428AC434A923}"/>
              </a:ext>
            </a:extLst>
          </p:cNvPr>
          <p:cNvSpPr txBox="1"/>
          <p:nvPr/>
        </p:nvSpPr>
        <p:spPr>
          <a:xfrm>
            <a:off x="7156509" y="3075056"/>
            <a:ext cx="617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Retro Computer" panose="02000000000000000000" pitchFamily="2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4273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1E63B3-00DF-24F9-B746-9DA09E9827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Retro Computer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Lab_PC</dc:creator>
  <cp:lastModifiedBy>Lab_PC</cp:lastModifiedBy>
  <cp:revision>1</cp:revision>
  <dcterms:created xsi:type="dcterms:W3CDTF">2023-05-03T08:55:02Z</dcterms:created>
  <dcterms:modified xsi:type="dcterms:W3CDTF">2023-05-03T08:55:35Z</dcterms:modified>
</cp:coreProperties>
</file>