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43B8-1E9F-A74D-3E34-40DE55DE2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4EEEA-E99D-2E8F-B1C7-1959F929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A578-C156-05DE-DE29-A54D436D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D768-FACA-E835-F627-EA21CB4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5BAC-389D-6776-1BF9-4BD1369C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5A96-5605-A42C-C97D-8499576A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E4536-2490-7A59-A1E4-AFB30CBFE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F89F-9428-0291-E5FC-4F9D848D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4904-F108-D0FF-D138-7A79B561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0F24-FAFC-CBC6-B792-57F7C5BA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26DDE-033F-F33E-4E2D-D17E3D55E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C7C0B-FBBA-4A0B-EFE0-28A70813D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3D64-D307-8FEF-5EE9-ECF7C1F7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DAB8-635A-8FDE-F6F6-21F64D9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3AC4-0650-696E-98A1-E886C6AE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F1A9-570C-D4DB-4BAB-8A1FCE27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4D9D-0273-2E33-A786-4FD0D7DC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C0AC-2759-87E0-0F85-6C49E215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D8B4-FB3D-EC80-CE12-3EC8E467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996C-D5A6-BB5E-C696-72AEDE28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1B37-1A14-0868-71EB-6EDA41E5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2E40B-0660-A639-6D2A-136A1AA1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A9296-79E8-2F39-7C91-5B1556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92DD-4250-8DF2-E692-46DC0A4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9748-3E9E-CA31-9B76-6ABDC769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80C6-AB31-0719-1FCD-11E7D56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1BDB-8ABA-19A1-0CE0-077D1FE7B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0A8C-9167-053F-D53D-76A152A4B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4304-1124-2664-7894-9A9FA74C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ECDC4-97EA-455A-2CDF-A99306B4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9113-5215-C952-EA8A-871E9D4A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E305-C1E2-7156-6ACE-76185F07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2EAE-735F-2706-4E31-769BD45E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12D0-A283-4E64-BD03-CA95B0B8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250E1-6AEE-D9B0-A46B-71CDD82F0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200FC-BEFE-2B05-C2B9-F773E190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40D4D-D65F-35A9-6555-CE2E6ED2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1972E-55CD-605C-A8DE-5C842F69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28675-E4F8-8C5F-19B6-F6B4AD51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7327-382C-74F1-4705-57CA250F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CF971-8DC0-D371-8398-869232AD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2DE35-3251-CC74-9DD6-6BD3674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636A-328A-5FBD-6B58-C900A1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81E66-84CF-206A-85D3-52980B26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99F46-9352-8D01-FC97-C64850E4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3CBE8-9174-5C91-62BF-4A820D52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1E3-8433-E58A-6E77-1CB183CD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A19F-D3AA-B184-DD2A-FCAF4A6A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A87D-9F0F-9768-BAF0-717CD9BEA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3045-B1BB-D2F1-1E27-B4F3BB76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2E807-BA40-9590-F958-7CA6E32F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80F4-8C3E-6E7A-3A04-4A994126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651E-5CD4-EE80-6480-E3F09EF5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AF1E0-F64E-9E58-2F18-62B97CB61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C8E34-6A39-B35D-BDA3-1EBE3F99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B4D49-7AC7-AB4B-3924-815CDA3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73FE0-20E7-C32E-AB8F-C3DAED90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6C771-518D-6900-F24A-295476D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F2EFE-D56B-DA8D-E00C-9F28BCF0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7E04-697E-2697-87BF-A6A41F34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2119-A6EB-8F62-3A01-9C68B9D66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D4756-53E4-4358-A239-4134B5D17B7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EAAD-59B5-825D-1A14-B51FC372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BE76-93D2-FA9B-9D39-BB45CBD6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F20F1-2CED-449C-9EB6-7E4D44FB6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8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3A4F02F-56C5-9482-DB27-03B690C4D60B}"/>
              </a:ext>
            </a:extLst>
          </p:cNvPr>
          <p:cNvGrpSpPr/>
          <p:nvPr/>
        </p:nvGrpSpPr>
        <p:grpSpPr>
          <a:xfrm>
            <a:off x="1000197" y="738885"/>
            <a:ext cx="10191605" cy="1202696"/>
            <a:chOff x="848626" y="633930"/>
            <a:chExt cx="10191605" cy="12026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69DCF3-8F2A-74FA-6DA8-62CC4540D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0475" y="633930"/>
              <a:ext cx="3259756" cy="12026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088C18-FA04-FA67-CA45-A7A22EBA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8626" y="854431"/>
              <a:ext cx="3967163" cy="76169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D28C49-DCC9-F550-D7F8-E2044CDD013C}"/>
              </a:ext>
            </a:extLst>
          </p:cNvPr>
          <p:cNvSpPr txBox="1"/>
          <p:nvPr/>
        </p:nvSpPr>
        <p:spPr>
          <a:xfrm>
            <a:off x="0" y="309199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Adobe Hebrew" panose="02040503050201020203" pitchFamily="18" charset="-79"/>
                <a:cs typeface="Adobe Hebrew" panose="02040503050201020203" pitchFamily="18" charset="-79"/>
              </a:rPr>
              <a:t>Crash Recoder Tool, </a:t>
            </a:r>
          </a:p>
          <a:p>
            <a:pPr algn="ctr"/>
            <a:r>
              <a:rPr lang="en-US" sz="4400">
                <a:latin typeface="Adobe Hebrew" panose="02040503050201020203" pitchFamily="18" charset="-79"/>
                <a:cs typeface="Adobe Hebrew" panose="02040503050201020203" pitchFamily="18" charset="-79"/>
              </a:rPr>
              <a:t>an Innovation Kitchen Product </a:t>
            </a:r>
          </a:p>
          <a:p>
            <a:pPr algn="ctr"/>
            <a:r>
              <a:rPr lang="en-US" sz="4400">
                <a:latin typeface="Adobe Hebrew" panose="02040503050201020203" pitchFamily="18" charset="-79"/>
                <a:cs typeface="Adobe Hebrew" panose="02040503050201020203" pitchFamily="18" charset="-79"/>
              </a:rPr>
              <a:t>developed by Kittelson and Associates, Inc. (KAI)</a:t>
            </a:r>
            <a:endParaRPr lang="en-US" sz="4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4B9CE-CF87-84CB-1A1C-3F7F6D5990FB}"/>
              </a:ext>
            </a:extLst>
          </p:cNvPr>
          <p:cNvSpPr txBox="1"/>
          <p:nvPr/>
        </p:nvSpPr>
        <p:spPr>
          <a:xfrm>
            <a:off x="2630077" y="6313776"/>
            <a:ext cx="7088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Contact: Azhagan (Azy) Avr (aavr@kittelson.com)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73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Hebrew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Azhagan Avr</dc:creator>
  <cp:lastModifiedBy>Azhagan Avr</cp:lastModifiedBy>
  <cp:revision>2</cp:revision>
  <dcterms:created xsi:type="dcterms:W3CDTF">2024-07-03T14:30:29Z</dcterms:created>
  <dcterms:modified xsi:type="dcterms:W3CDTF">2024-07-03T14:47:59Z</dcterms:modified>
</cp:coreProperties>
</file>