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100" d="100"/>
          <a:sy n="10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7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8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3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0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3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2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D0F2-9BEC-D446-96A5-E45C4CF6F35D}" type="datetimeFigureOut">
              <a:rPr kumimoji="1" lang="zh-CN" altLang="en-US" smtClean="0"/>
              <a:t>2017/6/5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D8BE-6F5B-3843-931E-7F44A94DB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30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321301" y="165100"/>
            <a:ext cx="1612899" cy="635000"/>
          </a:xfrm>
          <a:prstGeom prst="donut">
            <a:avLst>
              <a:gd name="adj" fmla="val 2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Protocol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Type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2792186" y="1193800"/>
            <a:ext cx="1612900" cy="635000"/>
          </a:xfrm>
          <a:prstGeom prst="donut">
            <a:avLst>
              <a:gd name="adj" fmla="val 2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7850414" y="1193800"/>
            <a:ext cx="1612900" cy="635000"/>
          </a:xfrm>
          <a:prstGeom prst="donut">
            <a:avLst>
              <a:gd name="adj" fmla="val 2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321300" y="1193800"/>
            <a:ext cx="1612900" cy="635000"/>
          </a:xfrm>
          <a:prstGeom prst="donut">
            <a:avLst>
              <a:gd name="adj" fmla="val 2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6" idx="3"/>
            <a:endCxn id="7" idx="7"/>
          </p:cNvCxnSpPr>
          <p:nvPr/>
        </p:nvCxnSpPr>
        <p:spPr>
          <a:xfrm flipH="1">
            <a:off x="4168882" y="707106"/>
            <a:ext cx="1388623" cy="57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4"/>
            <a:endCxn id="9" idx="0"/>
          </p:cNvCxnSpPr>
          <p:nvPr/>
        </p:nvCxnSpPr>
        <p:spPr>
          <a:xfrm flipH="1">
            <a:off x="6127750" y="800100"/>
            <a:ext cx="1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5"/>
            <a:endCxn id="8" idx="1"/>
          </p:cNvCxnSpPr>
          <p:nvPr/>
        </p:nvCxnSpPr>
        <p:spPr>
          <a:xfrm>
            <a:off x="6697996" y="707106"/>
            <a:ext cx="1388622" cy="57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39792" y="8065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TCP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00929" y="7972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UDP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06885" y="7972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ICMP</a:t>
            </a:r>
            <a:endParaRPr kumimoji="1" lang="zh-CN" altLang="en-US" dirty="0"/>
          </a:p>
        </p:txBody>
      </p:sp>
      <p:sp>
        <p:nvSpPr>
          <p:cNvPr id="20" name="框架 19"/>
          <p:cNvSpPr/>
          <p:nvPr/>
        </p:nvSpPr>
        <p:spPr>
          <a:xfrm>
            <a:off x="1030514" y="2510972"/>
            <a:ext cx="1297215" cy="609600"/>
          </a:xfrm>
          <a:prstGeom prst="frame">
            <a:avLst>
              <a:gd name="adj1" fmla="val 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Model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>
            <a:stCxn id="7" idx="3"/>
            <a:endCxn id="20" idx="0"/>
          </p:cNvCxnSpPr>
          <p:nvPr/>
        </p:nvCxnSpPr>
        <p:spPr>
          <a:xfrm flipH="1">
            <a:off x="1679122" y="1735806"/>
            <a:ext cx="1349268" cy="7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09638" y="182869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IRC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0988" y="439216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endParaRPr kumimoji="1"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1807732" y="3746458"/>
            <a:ext cx="321566" cy="1660737"/>
          </a:xfrm>
          <a:prstGeom prst="leftBrace">
            <a:avLst>
              <a:gd name="adj1" fmla="val 17459"/>
              <a:gd name="adj2" fmla="val 52586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同心圆 28"/>
              <p:cNvSpPr/>
              <p:nvPr/>
            </p:nvSpPr>
            <p:spPr>
              <a:xfrm>
                <a:off x="2353756" y="3512457"/>
                <a:ext cx="468000" cy="468000"/>
              </a:xfrm>
              <a:prstGeom prst="donut">
                <a:avLst>
                  <a:gd name="adj" fmla="val 3815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同心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56" y="3512457"/>
                <a:ext cx="468000" cy="468000"/>
              </a:xfrm>
              <a:prstGeom prst="donut">
                <a:avLst>
                  <a:gd name="adj" fmla="val 3815"/>
                </a:avLst>
              </a:prstGeom>
              <a:blipFill rotWithShape="0">
                <a:blip r:embed="rId2"/>
                <a:stretch>
                  <a:fillRect l="-11392" t="-46835" b="-6455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同心圆 32"/>
              <p:cNvSpPr/>
              <p:nvPr/>
            </p:nvSpPr>
            <p:spPr>
              <a:xfrm>
                <a:off x="2353756" y="4047714"/>
                <a:ext cx="468000" cy="468000"/>
              </a:xfrm>
              <a:prstGeom prst="donut">
                <a:avLst>
                  <a:gd name="adj" fmla="val 3815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同心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56" y="4047714"/>
                <a:ext cx="468000" cy="468000"/>
              </a:xfrm>
              <a:prstGeom prst="donut">
                <a:avLst>
                  <a:gd name="adj" fmla="val 3815"/>
                </a:avLst>
              </a:prstGeom>
              <a:blipFill rotWithShape="0">
                <a:blip r:embed="rId3"/>
                <a:stretch>
                  <a:fillRect l="-11392" t="-48101" b="-6455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同心圆 33"/>
              <p:cNvSpPr/>
              <p:nvPr/>
            </p:nvSpPr>
            <p:spPr>
              <a:xfrm>
                <a:off x="2353756" y="5179016"/>
                <a:ext cx="468000" cy="468000"/>
              </a:xfrm>
              <a:prstGeom prst="donut">
                <a:avLst>
                  <a:gd name="adj" fmla="val 3815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同心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56" y="5179016"/>
                <a:ext cx="468000" cy="468000"/>
              </a:xfrm>
              <a:prstGeom prst="donut">
                <a:avLst>
                  <a:gd name="adj" fmla="val 3815"/>
                </a:avLst>
              </a:prstGeom>
              <a:blipFill rotWithShape="0">
                <a:blip r:embed="rId4"/>
                <a:stretch>
                  <a:fillRect l="-13924" t="-48718" b="-6666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 rot="5400000">
            <a:off x="2291971" y="4797276"/>
            <a:ext cx="59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5"/>
                </a:solidFill>
              </a:rPr>
              <a:t>…</a:t>
            </a:r>
            <a:endParaRPr kumimoji="1" lang="en-US" altLang="zh-CN" b="1" dirty="0" smtClean="0">
              <a:solidFill>
                <a:schemeClr val="accent5"/>
              </a:solidFill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3378243" y="3512457"/>
            <a:ext cx="468000" cy="468000"/>
          </a:xfrm>
          <a:prstGeom prst="donut">
            <a:avLst>
              <a:gd name="adj" fmla="val 381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3363282" y="4047715"/>
            <a:ext cx="468000" cy="468000"/>
          </a:xfrm>
          <a:prstGeom prst="donut">
            <a:avLst>
              <a:gd name="adj" fmla="val 381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5400000">
            <a:off x="3351179" y="4761817"/>
            <a:ext cx="59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rgbClr val="FFC000"/>
                </a:solidFill>
              </a:rPr>
              <a:t>…</a:t>
            </a:r>
            <a:endParaRPr kumimoji="1" lang="en-US" altLang="zh-CN" b="1" dirty="0" smtClean="0">
              <a:solidFill>
                <a:srgbClr val="FFC000"/>
              </a:solidFill>
            </a:endParaRPr>
          </a:p>
        </p:txBody>
      </p:sp>
      <p:cxnSp>
        <p:nvCxnSpPr>
          <p:cNvPr id="40" name="直线箭头连接符 39"/>
          <p:cNvCxnSpPr>
            <a:stCxn id="29" idx="6"/>
            <a:endCxn id="36" idx="2"/>
          </p:cNvCxnSpPr>
          <p:nvPr/>
        </p:nvCxnSpPr>
        <p:spPr>
          <a:xfrm>
            <a:off x="2821756" y="3746457"/>
            <a:ext cx="556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9" idx="6"/>
            <a:endCxn id="37" idx="2"/>
          </p:cNvCxnSpPr>
          <p:nvPr/>
        </p:nvCxnSpPr>
        <p:spPr>
          <a:xfrm>
            <a:off x="2821756" y="3746457"/>
            <a:ext cx="541526" cy="53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3" idx="6"/>
            <a:endCxn id="36" idx="2"/>
          </p:cNvCxnSpPr>
          <p:nvPr/>
        </p:nvCxnSpPr>
        <p:spPr>
          <a:xfrm flipV="1">
            <a:off x="2821756" y="3746457"/>
            <a:ext cx="556487" cy="535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3" idx="6"/>
            <a:endCxn id="37" idx="2"/>
          </p:cNvCxnSpPr>
          <p:nvPr/>
        </p:nvCxnSpPr>
        <p:spPr>
          <a:xfrm>
            <a:off x="2821756" y="4281714"/>
            <a:ext cx="5415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4" idx="6"/>
            <a:endCxn id="36" idx="2"/>
          </p:cNvCxnSpPr>
          <p:nvPr/>
        </p:nvCxnSpPr>
        <p:spPr>
          <a:xfrm flipV="1">
            <a:off x="2821756" y="3746457"/>
            <a:ext cx="556487" cy="166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4" idx="6"/>
            <a:endCxn id="37" idx="2"/>
          </p:cNvCxnSpPr>
          <p:nvPr/>
        </p:nvCxnSpPr>
        <p:spPr>
          <a:xfrm flipV="1">
            <a:off x="2821756" y="4281715"/>
            <a:ext cx="541526" cy="113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同心圆 51"/>
          <p:cNvSpPr/>
          <p:nvPr/>
        </p:nvSpPr>
        <p:spPr>
          <a:xfrm>
            <a:off x="3384761" y="5173195"/>
            <a:ext cx="468000" cy="468000"/>
          </a:xfrm>
          <a:prstGeom prst="donut">
            <a:avLst>
              <a:gd name="adj" fmla="val 381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线箭头连接符 61"/>
          <p:cNvCxnSpPr>
            <a:stCxn id="33" idx="6"/>
            <a:endCxn id="52" idx="2"/>
          </p:cNvCxnSpPr>
          <p:nvPr/>
        </p:nvCxnSpPr>
        <p:spPr>
          <a:xfrm>
            <a:off x="2821756" y="4281714"/>
            <a:ext cx="563005" cy="1125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34" idx="6"/>
            <a:endCxn id="52" idx="2"/>
          </p:cNvCxnSpPr>
          <p:nvPr/>
        </p:nvCxnSpPr>
        <p:spPr>
          <a:xfrm flipV="1">
            <a:off x="2821756" y="5407195"/>
            <a:ext cx="563005" cy="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9" idx="6"/>
            <a:endCxn id="52" idx="2"/>
          </p:cNvCxnSpPr>
          <p:nvPr/>
        </p:nvCxnSpPr>
        <p:spPr>
          <a:xfrm>
            <a:off x="2821756" y="3746457"/>
            <a:ext cx="563005" cy="166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同心圆 68"/>
          <p:cNvSpPr/>
          <p:nvPr/>
        </p:nvSpPr>
        <p:spPr>
          <a:xfrm>
            <a:off x="4407763" y="4651046"/>
            <a:ext cx="468000" cy="468000"/>
          </a:xfrm>
          <a:prstGeom prst="donut">
            <a:avLst>
              <a:gd name="adj" fmla="val 381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4395193" y="3980457"/>
            <a:ext cx="468000" cy="468000"/>
          </a:xfrm>
          <a:prstGeom prst="donut">
            <a:avLst>
              <a:gd name="adj" fmla="val 381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直线箭头连接符 71"/>
          <p:cNvCxnSpPr>
            <a:stCxn id="36" idx="6"/>
            <a:endCxn id="70" idx="2"/>
          </p:cNvCxnSpPr>
          <p:nvPr/>
        </p:nvCxnSpPr>
        <p:spPr>
          <a:xfrm>
            <a:off x="3846243" y="3746457"/>
            <a:ext cx="548950" cy="4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6" idx="6"/>
            <a:endCxn id="69" idx="2"/>
          </p:cNvCxnSpPr>
          <p:nvPr/>
        </p:nvCxnSpPr>
        <p:spPr>
          <a:xfrm>
            <a:off x="3846243" y="3746457"/>
            <a:ext cx="561520" cy="113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7" idx="6"/>
            <a:endCxn id="70" idx="2"/>
          </p:cNvCxnSpPr>
          <p:nvPr/>
        </p:nvCxnSpPr>
        <p:spPr>
          <a:xfrm flipV="1">
            <a:off x="3831282" y="4214457"/>
            <a:ext cx="563911" cy="6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37" idx="6"/>
            <a:endCxn id="69" idx="2"/>
          </p:cNvCxnSpPr>
          <p:nvPr/>
        </p:nvCxnSpPr>
        <p:spPr>
          <a:xfrm>
            <a:off x="3831282" y="4281715"/>
            <a:ext cx="576481" cy="603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52" idx="6"/>
            <a:endCxn id="70" idx="2"/>
          </p:cNvCxnSpPr>
          <p:nvPr/>
        </p:nvCxnSpPr>
        <p:spPr>
          <a:xfrm flipV="1">
            <a:off x="3852761" y="4214457"/>
            <a:ext cx="542432" cy="119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52" idx="6"/>
            <a:endCxn id="69" idx="2"/>
          </p:cNvCxnSpPr>
          <p:nvPr/>
        </p:nvCxnSpPr>
        <p:spPr>
          <a:xfrm flipV="1">
            <a:off x="3852761" y="4885046"/>
            <a:ext cx="555002" cy="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5333373" y="4576826"/>
            <a:ext cx="1699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5321300" y="4171458"/>
                <a:ext cx="1699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𝐶𝑜𝑛𝑓𝑖𝑑𝑒𝑛𝑐𝑒</m:t>
                      </m:r>
                      <m:r>
                        <a:rPr kumimoji="1" lang="mr-IN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kumimoji="1" lang="mr-IN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0" y="4171458"/>
                <a:ext cx="169976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301" t="-2174" r="-179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/>
          <p:cNvSpPr txBox="1"/>
          <p:nvPr/>
        </p:nvSpPr>
        <p:spPr>
          <a:xfrm>
            <a:off x="7248087" y="439216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endParaRPr kumimoji="1" lang="zh-CN" altLang="en-US" dirty="0"/>
          </a:p>
        </p:txBody>
      </p:sp>
      <p:cxnSp>
        <p:nvCxnSpPr>
          <p:cNvPr id="94" name="直线箭头连接符 93"/>
          <p:cNvCxnSpPr>
            <a:stCxn id="20" idx="2"/>
            <a:endCxn id="25" idx="0"/>
          </p:cNvCxnSpPr>
          <p:nvPr/>
        </p:nvCxnSpPr>
        <p:spPr>
          <a:xfrm flipH="1">
            <a:off x="919519" y="3120572"/>
            <a:ext cx="759603" cy="127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 flipH="1">
            <a:off x="9140102" y="4392160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5"/>
                </a:solidFill>
              </a:rPr>
              <a:t>…</a:t>
            </a:r>
            <a:endParaRPr kumimoji="1"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 flipH="1">
            <a:off x="2733559" y="2642382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1"/>
                </a:solidFill>
              </a:rPr>
              <a:t>…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 flipH="1">
            <a:off x="3607389" y="2649050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1"/>
                </a:solidFill>
              </a:rPr>
              <a:t>…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8" name="框架 97"/>
          <p:cNvSpPr/>
          <p:nvPr/>
        </p:nvSpPr>
        <p:spPr>
          <a:xfrm>
            <a:off x="4409108" y="2489519"/>
            <a:ext cx="1297215" cy="609600"/>
          </a:xfrm>
          <a:prstGeom prst="frame">
            <a:avLst>
              <a:gd name="adj1" fmla="val 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Model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62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/>
          <p:cNvCxnSpPr>
            <a:stCxn id="9" idx="3"/>
            <a:endCxn id="98" idx="0"/>
          </p:cNvCxnSpPr>
          <p:nvPr/>
        </p:nvCxnSpPr>
        <p:spPr>
          <a:xfrm flipH="1">
            <a:off x="5057716" y="1735806"/>
            <a:ext cx="499788" cy="7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 flipH="1">
            <a:off x="6212236" y="2658627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1"/>
                </a:solidFill>
              </a:rPr>
              <a:t>…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 flipH="1">
            <a:off x="8925149" y="2658627"/>
            <a:ext cx="63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solidFill>
                  <a:schemeClr val="accent1"/>
                </a:solidFill>
              </a:rPr>
              <a:t>…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03" name="框架 102"/>
          <p:cNvSpPr/>
          <p:nvPr/>
        </p:nvSpPr>
        <p:spPr>
          <a:xfrm>
            <a:off x="9839615" y="2504328"/>
            <a:ext cx="1297215" cy="609600"/>
          </a:xfrm>
          <a:prstGeom prst="frame">
            <a:avLst>
              <a:gd name="adj1" fmla="val 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Model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8" idx="5"/>
            <a:endCxn id="103" idx="0"/>
          </p:cNvCxnSpPr>
          <p:nvPr/>
        </p:nvCxnSpPr>
        <p:spPr>
          <a:xfrm>
            <a:off x="9227110" y="1735806"/>
            <a:ext cx="1261113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框架 105"/>
          <p:cNvSpPr/>
          <p:nvPr/>
        </p:nvSpPr>
        <p:spPr>
          <a:xfrm>
            <a:off x="7128176" y="2500880"/>
            <a:ext cx="1297215" cy="609600"/>
          </a:xfrm>
          <a:prstGeom prst="frame">
            <a:avLst>
              <a:gd name="adj1" fmla="val 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Model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67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/>
          <p:cNvCxnSpPr>
            <a:stCxn id="8" idx="3"/>
            <a:endCxn id="106" idx="0"/>
          </p:cNvCxnSpPr>
          <p:nvPr/>
        </p:nvCxnSpPr>
        <p:spPr>
          <a:xfrm flipH="1">
            <a:off x="7776784" y="1735806"/>
            <a:ext cx="309834" cy="76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190461" y="182869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79295" y="18286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Eco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9933051" y="182276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Urp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4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YU, Michael ST [Student]</dc:creator>
  <cp:lastModifiedBy>YU, Michael ST [Student]</cp:lastModifiedBy>
  <cp:revision>23</cp:revision>
  <dcterms:created xsi:type="dcterms:W3CDTF">2017-06-03T12:25:37Z</dcterms:created>
  <dcterms:modified xsi:type="dcterms:W3CDTF">2017-06-05T07:20:31Z</dcterms:modified>
</cp:coreProperties>
</file>