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DEA0-5E4B-CF19-C80A-E075A5C2D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12407-904F-756C-DA82-C48F8D631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9EF3-2948-24BC-EC87-FE61FDCF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A3E-241E-43DA-9C20-2D6B0DB8C26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E426-A0A1-C3D3-B8DD-14760001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2A750-A43D-CA9D-562B-48704952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21E-41CB-4B14-9C7F-68EBF8A1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3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3441-3A4B-FDCC-BDC6-93F5C5B3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C8EC3-3B38-846B-4134-2F60E6B4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D979-9DEA-8B92-CDFC-147E518D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A3E-241E-43DA-9C20-2D6B0DB8C26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43D8D-4453-9B5F-736D-3DAAAE9B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07F0-8ED0-0D98-F8C5-227E2D5E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21E-41CB-4B14-9C7F-68EBF8A1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0D64C-5B90-91EE-2D8B-A7BC13390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E439A-621B-7349-89DB-7F0D180F8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845A-F099-849C-34BF-1C8429C7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A3E-241E-43DA-9C20-2D6B0DB8C26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7B3EE-5A12-0C1B-DAAB-660A4FA3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FC74-A5D2-2EFB-3D72-6D75E046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21E-41CB-4B14-9C7F-68EBF8A1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C2E2-8180-483D-D232-58EFE2E5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3810-47E2-1910-FA19-FBBECECD8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7C52-E54A-637E-6177-99E802F8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A3E-241E-43DA-9C20-2D6B0DB8C26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909E-48DE-3EBC-E101-2251A73B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CB154-212A-FEB1-5740-349F4D20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21E-41CB-4B14-9C7F-68EBF8A1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2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72D2-5A05-10BA-44E0-C1D4F07E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95D31-52B7-9F1C-FDAD-FBEE2AC70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337B-75E8-DF7C-F5CD-8B8ABA1F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A3E-241E-43DA-9C20-2D6B0DB8C26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E712-6401-2181-EEDF-AE9CE08C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1D598-FEB7-E15F-1C34-CC4AC904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21E-41CB-4B14-9C7F-68EBF8A1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6481-4B2F-0543-EC74-5BA4C842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4BFC-27D6-E46B-0B49-CDBEABF3D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EDD13-3235-CD2F-B2C8-648E03AB9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C0029-1E73-0C01-318E-485063F9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A3E-241E-43DA-9C20-2D6B0DB8C26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BBB3-93B0-6B04-C374-0DB52F94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B1E95-A8FD-F390-C14E-54FC2C5E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21E-41CB-4B14-9C7F-68EBF8A1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3A9C-32F5-2139-39E5-EBAD3710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033E-8297-A8BD-FADE-F591D5644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357BE-57D0-9DE0-A92B-51CA1FB32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56FF4-442C-E65B-6E3E-A526546C9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5E468-CD7E-91E3-8BDB-E2822352C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CBCA0-DEA1-8B69-3D07-35CBBC7D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A3E-241E-43DA-9C20-2D6B0DB8C26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D33A9-7F44-3A90-5980-1AB9F87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8A1D5-4153-A5D3-2CE5-B58B0AC8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21E-41CB-4B14-9C7F-68EBF8A1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9833-2930-17D0-D3E7-A8B06181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16CAA-4FA0-2772-F222-8A1C3311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A3E-241E-43DA-9C20-2D6B0DB8C26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E3057-8D06-023D-8CCE-A0BF0C19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05B47-0FFC-3119-CD35-25563D30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21E-41CB-4B14-9C7F-68EBF8A1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0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3D8C8-0406-219F-FE52-29EB18C5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A3E-241E-43DA-9C20-2D6B0DB8C26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441E0-4E2E-4CAA-DE44-2D75FDA8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377B2-9317-86DA-9A7A-508EEA34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21E-41CB-4B14-9C7F-68EBF8A1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8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8972-F37D-D088-BCB0-58987796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DCB9-3CE9-5BEB-978E-9402C645D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73FE8-EE4C-E9BD-F0E8-9D2017E03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018FA-C55D-68E8-58ED-DAAAF617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A3E-241E-43DA-9C20-2D6B0DB8C26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35716-521E-9F88-5F8E-8670F439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22D66-3714-5E2C-875C-34FA2CB9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21E-41CB-4B14-9C7F-68EBF8A1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7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0823-5965-62A2-1125-DE601D00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4B6E8-0433-5F71-3684-BB1CE45E8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298BA-5060-4803-832E-31A7986A5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BFAC3-6FCE-D134-3533-9D34BEEB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A3E-241E-43DA-9C20-2D6B0DB8C26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B90D7-8411-2F80-B7F4-02D7F1CB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135E2-3258-E2D1-380B-7E8A1D36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21E-41CB-4B14-9C7F-68EBF8A1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0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2AEED-0DA0-E060-AA00-620D41DD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1308F-2619-6393-22F6-3AF196FE3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2C9A4-23E4-5A9B-8C73-EF44C75DF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8A3E-241E-43DA-9C20-2D6B0DB8C26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2EE53-4D28-C9BD-89DA-3A4C57F5C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3A51-3609-CFE3-B45E-A39162C73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0C21E-41CB-4B14-9C7F-68EBF8A1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6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3C21A7-AEBE-2204-2458-010378123D2E}"/>
              </a:ext>
            </a:extLst>
          </p:cNvPr>
          <p:cNvSpPr/>
          <p:nvPr/>
        </p:nvSpPr>
        <p:spPr>
          <a:xfrm>
            <a:off x="178469" y="274911"/>
            <a:ext cx="664494" cy="664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27627-694A-CD42-0A7A-10527D4FFCEF}"/>
              </a:ext>
            </a:extLst>
          </p:cNvPr>
          <p:cNvSpPr/>
          <p:nvPr/>
        </p:nvSpPr>
        <p:spPr>
          <a:xfrm>
            <a:off x="1107156" y="274911"/>
            <a:ext cx="664494" cy="6644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05E4607-05C0-2104-FD63-8F881662463D}"/>
              </a:ext>
            </a:extLst>
          </p:cNvPr>
          <p:cNvSpPr/>
          <p:nvPr/>
        </p:nvSpPr>
        <p:spPr>
          <a:xfrm rot="20700000">
            <a:off x="409443" y="494919"/>
            <a:ext cx="202546" cy="224478"/>
          </a:xfrm>
          <a:custGeom>
            <a:avLst/>
            <a:gdLst>
              <a:gd name="connsiteX0" fmla="*/ 0 w 392906"/>
              <a:gd name="connsiteY0" fmla="*/ 414337 h 414337"/>
              <a:gd name="connsiteX1" fmla="*/ 0 w 392906"/>
              <a:gd name="connsiteY1" fmla="*/ 0 h 414337"/>
              <a:gd name="connsiteX2" fmla="*/ 392906 w 392906"/>
              <a:gd name="connsiteY2" fmla="*/ 392906 h 414337"/>
              <a:gd name="connsiteX3" fmla="*/ 121444 w 392906"/>
              <a:gd name="connsiteY3" fmla="*/ 288131 h 414337"/>
              <a:gd name="connsiteX4" fmla="*/ 0 w 392906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28575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42875 w 361950"/>
              <a:gd name="connsiteY3" fmla="*/ 309563 h 407194"/>
              <a:gd name="connsiteX4" fmla="*/ 0 w 361950"/>
              <a:gd name="connsiteY4" fmla="*/ 407194 h 407194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83356 w 361950"/>
              <a:gd name="connsiteY3" fmla="*/ 328613 h 407194"/>
              <a:gd name="connsiteX4" fmla="*/ 0 w 361950"/>
              <a:gd name="connsiteY4" fmla="*/ 407194 h 407194"/>
              <a:gd name="connsiteX0" fmla="*/ 0 w 373856"/>
              <a:gd name="connsiteY0" fmla="*/ 407194 h 414338"/>
              <a:gd name="connsiteX1" fmla="*/ 150019 w 373856"/>
              <a:gd name="connsiteY1" fmla="*/ 0 h 414338"/>
              <a:gd name="connsiteX2" fmla="*/ 373856 w 373856"/>
              <a:gd name="connsiteY2" fmla="*/ 414338 h 414338"/>
              <a:gd name="connsiteX3" fmla="*/ 183356 w 373856"/>
              <a:gd name="connsiteY3" fmla="*/ 328613 h 414338"/>
              <a:gd name="connsiteX4" fmla="*/ 0 w 373856"/>
              <a:gd name="connsiteY4" fmla="*/ 407194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856" h="414338">
                <a:moveTo>
                  <a:pt x="0" y="407194"/>
                </a:moveTo>
                <a:lnTo>
                  <a:pt x="150019" y="0"/>
                </a:lnTo>
                <a:lnTo>
                  <a:pt x="373856" y="414338"/>
                </a:lnTo>
                <a:lnTo>
                  <a:pt x="183356" y="328613"/>
                </a:lnTo>
                <a:lnTo>
                  <a:pt x="0" y="407194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  <a:effectLst>
            <a:glow rad="292100">
              <a:schemeClr val="tx1">
                <a:alpha val="3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12BE587-5FCE-D827-6B01-D64690A74F7F}"/>
              </a:ext>
            </a:extLst>
          </p:cNvPr>
          <p:cNvSpPr/>
          <p:nvPr/>
        </p:nvSpPr>
        <p:spPr>
          <a:xfrm rot="20700000">
            <a:off x="1338130" y="494919"/>
            <a:ext cx="202546" cy="224478"/>
          </a:xfrm>
          <a:custGeom>
            <a:avLst/>
            <a:gdLst>
              <a:gd name="connsiteX0" fmla="*/ 0 w 392906"/>
              <a:gd name="connsiteY0" fmla="*/ 414337 h 414337"/>
              <a:gd name="connsiteX1" fmla="*/ 0 w 392906"/>
              <a:gd name="connsiteY1" fmla="*/ 0 h 414337"/>
              <a:gd name="connsiteX2" fmla="*/ 392906 w 392906"/>
              <a:gd name="connsiteY2" fmla="*/ 392906 h 414337"/>
              <a:gd name="connsiteX3" fmla="*/ 121444 w 392906"/>
              <a:gd name="connsiteY3" fmla="*/ 288131 h 414337"/>
              <a:gd name="connsiteX4" fmla="*/ 0 w 392906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28575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42875 w 361950"/>
              <a:gd name="connsiteY3" fmla="*/ 309563 h 407194"/>
              <a:gd name="connsiteX4" fmla="*/ 0 w 361950"/>
              <a:gd name="connsiteY4" fmla="*/ 407194 h 407194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83356 w 361950"/>
              <a:gd name="connsiteY3" fmla="*/ 328613 h 407194"/>
              <a:gd name="connsiteX4" fmla="*/ 0 w 361950"/>
              <a:gd name="connsiteY4" fmla="*/ 407194 h 407194"/>
              <a:gd name="connsiteX0" fmla="*/ 0 w 373856"/>
              <a:gd name="connsiteY0" fmla="*/ 407194 h 414338"/>
              <a:gd name="connsiteX1" fmla="*/ 150019 w 373856"/>
              <a:gd name="connsiteY1" fmla="*/ 0 h 414338"/>
              <a:gd name="connsiteX2" fmla="*/ 373856 w 373856"/>
              <a:gd name="connsiteY2" fmla="*/ 414338 h 414338"/>
              <a:gd name="connsiteX3" fmla="*/ 183356 w 373856"/>
              <a:gd name="connsiteY3" fmla="*/ 328613 h 414338"/>
              <a:gd name="connsiteX4" fmla="*/ 0 w 373856"/>
              <a:gd name="connsiteY4" fmla="*/ 407194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856" h="414338">
                <a:moveTo>
                  <a:pt x="0" y="407194"/>
                </a:moveTo>
                <a:lnTo>
                  <a:pt x="150019" y="0"/>
                </a:lnTo>
                <a:lnTo>
                  <a:pt x="373856" y="414338"/>
                </a:lnTo>
                <a:lnTo>
                  <a:pt x="183356" y="328613"/>
                </a:lnTo>
                <a:lnTo>
                  <a:pt x="0" y="407194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bg1"/>
            </a:solidFill>
          </a:ln>
          <a:effectLst>
            <a:glow rad="292100">
              <a:schemeClr val="bg1">
                <a:alpha val="3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056CD-2C94-97F4-D374-A5F689C29264}"/>
              </a:ext>
            </a:extLst>
          </p:cNvPr>
          <p:cNvSpPr/>
          <p:nvPr/>
        </p:nvSpPr>
        <p:spPr>
          <a:xfrm>
            <a:off x="178469" y="1137026"/>
            <a:ext cx="664494" cy="664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07DA45-EF25-9E60-4ACC-13CFC06E51AF}"/>
              </a:ext>
            </a:extLst>
          </p:cNvPr>
          <p:cNvSpPr/>
          <p:nvPr/>
        </p:nvSpPr>
        <p:spPr>
          <a:xfrm rot="20700000">
            <a:off x="409443" y="1357033"/>
            <a:ext cx="202546" cy="224478"/>
          </a:xfrm>
          <a:custGeom>
            <a:avLst/>
            <a:gdLst>
              <a:gd name="connsiteX0" fmla="*/ 0 w 392906"/>
              <a:gd name="connsiteY0" fmla="*/ 414337 h 414337"/>
              <a:gd name="connsiteX1" fmla="*/ 0 w 392906"/>
              <a:gd name="connsiteY1" fmla="*/ 0 h 414337"/>
              <a:gd name="connsiteX2" fmla="*/ 392906 w 392906"/>
              <a:gd name="connsiteY2" fmla="*/ 392906 h 414337"/>
              <a:gd name="connsiteX3" fmla="*/ 121444 w 392906"/>
              <a:gd name="connsiteY3" fmla="*/ 288131 h 414337"/>
              <a:gd name="connsiteX4" fmla="*/ 0 w 392906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28575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42875 w 361950"/>
              <a:gd name="connsiteY3" fmla="*/ 309563 h 407194"/>
              <a:gd name="connsiteX4" fmla="*/ 0 w 361950"/>
              <a:gd name="connsiteY4" fmla="*/ 407194 h 407194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83356 w 361950"/>
              <a:gd name="connsiteY3" fmla="*/ 328613 h 407194"/>
              <a:gd name="connsiteX4" fmla="*/ 0 w 361950"/>
              <a:gd name="connsiteY4" fmla="*/ 407194 h 407194"/>
              <a:gd name="connsiteX0" fmla="*/ 0 w 373856"/>
              <a:gd name="connsiteY0" fmla="*/ 407194 h 414338"/>
              <a:gd name="connsiteX1" fmla="*/ 150019 w 373856"/>
              <a:gd name="connsiteY1" fmla="*/ 0 h 414338"/>
              <a:gd name="connsiteX2" fmla="*/ 373856 w 373856"/>
              <a:gd name="connsiteY2" fmla="*/ 414338 h 414338"/>
              <a:gd name="connsiteX3" fmla="*/ 183356 w 373856"/>
              <a:gd name="connsiteY3" fmla="*/ 328613 h 414338"/>
              <a:gd name="connsiteX4" fmla="*/ 0 w 373856"/>
              <a:gd name="connsiteY4" fmla="*/ 407194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856" h="414338">
                <a:moveTo>
                  <a:pt x="0" y="407194"/>
                </a:moveTo>
                <a:lnTo>
                  <a:pt x="150019" y="0"/>
                </a:lnTo>
                <a:lnTo>
                  <a:pt x="373856" y="414338"/>
                </a:lnTo>
                <a:lnTo>
                  <a:pt x="183356" y="328613"/>
                </a:lnTo>
                <a:lnTo>
                  <a:pt x="0" y="407194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58AB9-D18D-29CC-6663-A224BE8B2A40}"/>
              </a:ext>
            </a:extLst>
          </p:cNvPr>
          <p:cNvSpPr/>
          <p:nvPr/>
        </p:nvSpPr>
        <p:spPr>
          <a:xfrm>
            <a:off x="1108826" y="1137026"/>
            <a:ext cx="664494" cy="664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214571-F0E7-24F3-A988-62BC26568904}"/>
              </a:ext>
            </a:extLst>
          </p:cNvPr>
          <p:cNvSpPr/>
          <p:nvPr/>
        </p:nvSpPr>
        <p:spPr>
          <a:xfrm rot="20700000">
            <a:off x="1339800" y="1357034"/>
            <a:ext cx="202546" cy="224478"/>
          </a:xfrm>
          <a:custGeom>
            <a:avLst/>
            <a:gdLst>
              <a:gd name="connsiteX0" fmla="*/ 0 w 392906"/>
              <a:gd name="connsiteY0" fmla="*/ 414337 h 414337"/>
              <a:gd name="connsiteX1" fmla="*/ 0 w 392906"/>
              <a:gd name="connsiteY1" fmla="*/ 0 h 414337"/>
              <a:gd name="connsiteX2" fmla="*/ 392906 w 392906"/>
              <a:gd name="connsiteY2" fmla="*/ 392906 h 414337"/>
              <a:gd name="connsiteX3" fmla="*/ 121444 w 392906"/>
              <a:gd name="connsiteY3" fmla="*/ 288131 h 414337"/>
              <a:gd name="connsiteX4" fmla="*/ 0 w 392906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28575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42875 w 361950"/>
              <a:gd name="connsiteY3" fmla="*/ 309563 h 407194"/>
              <a:gd name="connsiteX4" fmla="*/ 0 w 361950"/>
              <a:gd name="connsiteY4" fmla="*/ 407194 h 407194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83356 w 361950"/>
              <a:gd name="connsiteY3" fmla="*/ 328613 h 407194"/>
              <a:gd name="connsiteX4" fmla="*/ 0 w 361950"/>
              <a:gd name="connsiteY4" fmla="*/ 407194 h 407194"/>
              <a:gd name="connsiteX0" fmla="*/ 0 w 373856"/>
              <a:gd name="connsiteY0" fmla="*/ 407194 h 414338"/>
              <a:gd name="connsiteX1" fmla="*/ 150019 w 373856"/>
              <a:gd name="connsiteY1" fmla="*/ 0 h 414338"/>
              <a:gd name="connsiteX2" fmla="*/ 373856 w 373856"/>
              <a:gd name="connsiteY2" fmla="*/ 414338 h 414338"/>
              <a:gd name="connsiteX3" fmla="*/ 183356 w 373856"/>
              <a:gd name="connsiteY3" fmla="*/ 328613 h 414338"/>
              <a:gd name="connsiteX4" fmla="*/ 0 w 373856"/>
              <a:gd name="connsiteY4" fmla="*/ 407194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856" h="414338">
                <a:moveTo>
                  <a:pt x="0" y="407194"/>
                </a:moveTo>
                <a:lnTo>
                  <a:pt x="150019" y="0"/>
                </a:lnTo>
                <a:lnTo>
                  <a:pt x="373856" y="414338"/>
                </a:lnTo>
                <a:lnTo>
                  <a:pt x="183356" y="328613"/>
                </a:lnTo>
                <a:lnTo>
                  <a:pt x="0" y="407194"/>
                </a:lnTo>
                <a:close/>
              </a:path>
            </a:pathLst>
          </a:custGeom>
          <a:solidFill>
            <a:srgbClr val="FF0000"/>
          </a:solidFill>
          <a:ln w="19050">
            <a:solidFill>
              <a:schemeClr val="tx1"/>
            </a:solidFill>
          </a:ln>
          <a:effectLst>
            <a:glow rad="292100">
              <a:srgbClr val="FF0000">
                <a:alpha val="3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3DAA4-58AD-12E9-7B29-FB770FE786A8}"/>
              </a:ext>
            </a:extLst>
          </p:cNvPr>
          <p:cNvSpPr/>
          <p:nvPr/>
        </p:nvSpPr>
        <p:spPr>
          <a:xfrm>
            <a:off x="2039183" y="1137026"/>
            <a:ext cx="664494" cy="664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CE26CC-C755-3C69-8725-20644EA059AC}"/>
              </a:ext>
            </a:extLst>
          </p:cNvPr>
          <p:cNvSpPr/>
          <p:nvPr/>
        </p:nvSpPr>
        <p:spPr>
          <a:xfrm rot="20700000">
            <a:off x="2270157" y="1357034"/>
            <a:ext cx="202546" cy="224478"/>
          </a:xfrm>
          <a:custGeom>
            <a:avLst/>
            <a:gdLst>
              <a:gd name="connsiteX0" fmla="*/ 0 w 392906"/>
              <a:gd name="connsiteY0" fmla="*/ 414337 h 414337"/>
              <a:gd name="connsiteX1" fmla="*/ 0 w 392906"/>
              <a:gd name="connsiteY1" fmla="*/ 0 h 414337"/>
              <a:gd name="connsiteX2" fmla="*/ 392906 w 392906"/>
              <a:gd name="connsiteY2" fmla="*/ 392906 h 414337"/>
              <a:gd name="connsiteX3" fmla="*/ 121444 w 392906"/>
              <a:gd name="connsiteY3" fmla="*/ 288131 h 414337"/>
              <a:gd name="connsiteX4" fmla="*/ 0 w 392906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28575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42875 w 361950"/>
              <a:gd name="connsiteY3" fmla="*/ 309563 h 407194"/>
              <a:gd name="connsiteX4" fmla="*/ 0 w 361950"/>
              <a:gd name="connsiteY4" fmla="*/ 407194 h 407194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83356 w 361950"/>
              <a:gd name="connsiteY3" fmla="*/ 328613 h 407194"/>
              <a:gd name="connsiteX4" fmla="*/ 0 w 361950"/>
              <a:gd name="connsiteY4" fmla="*/ 407194 h 407194"/>
              <a:gd name="connsiteX0" fmla="*/ 0 w 373856"/>
              <a:gd name="connsiteY0" fmla="*/ 407194 h 414338"/>
              <a:gd name="connsiteX1" fmla="*/ 150019 w 373856"/>
              <a:gd name="connsiteY1" fmla="*/ 0 h 414338"/>
              <a:gd name="connsiteX2" fmla="*/ 373856 w 373856"/>
              <a:gd name="connsiteY2" fmla="*/ 414338 h 414338"/>
              <a:gd name="connsiteX3" fmla="*/ 183356 w 373856"/>
              <a:gd name="connsiteY3" fmla="*/ 328613 h 414338"/>
              <a:gd name="connsiteX4" fmla="*/ 0 w 373856"/>
              <a:gd name="connsiteY4" fmla="*/ 407194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856" h="414338">
                <a:moveTo>
                  <a:pt x="0" y="407194"/>
                </a:moveTo>
                <a:lnTo>
                  <a:pt x="150019" y="0"/>
                </a:lnTo>
                <a:lnTo>
                  <a:pt x="373856" y="414338"/>
                </a:lnTo>
                <a:lnTo>
                  <a:pt x="183356" y="328613"/>
                </a:lnTo>
                <a:lnTo>
                  <a:pt x="0" y="407194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</a:ln>
          <a:effectLst>
            <a:glow rad="292100">
              <a:srgbClr val="FFC000">
                <a:alpha val="3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FF68F-3C3B-0B92-4FC0-A094224DEC34}"/>
              </a:ext>
            </a:extLst>
          </p:cNvPr>
          <p:cNvSpPr/>
          <p:nvPr/>
        </p:nvSpPr>
        <p:spPr>
          <a:xfrm>
            <a:off x="2969540" y="1137026"/>
            <a:ext cx="664494" cy="664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2496A85-5D20-8C72-0F83-7B3A581AEE1C}"/>
              </a:ext>
            </a:extLst>
          </p:cNvPr>
          <p:cNvSpPr/>
          <p:nvPr/>
        </p:nvSpPr>
        <p:spPr>
          <a:xfrm rot="20700000">
            <a:off x="3200514" y="1357034"/>
            <a:ext cx="202546" cy="224478"/>
          </a:xfrm>
          <a:custGeom>
            <a:avLst/>
            <a:gdLst>
              <a:gd name="connsiteX0" fmla="*/ 0 w 392906"/>
              <a:gd name="connsiteY0" fmla="*/ 414337 h 414337"/>
              <a:gd name="connsiteX1" fmla="*/ 0 w 392906"/>
              <a:gd name="connsiteY1" fmla="*/ 0 h 414337"/>
              <a:gd name="connsiteX2" fmla="*/ 392906 w 392906"/>
              <a:gd name="connsiteY2" fmla="*/ 392906 h 414337"/>
              <a:gd name="connsiteX3" fmla="*/ 121444 w 392906"/>
              <a:gd name="connsiteY3" fmla="*/ 288131 h 414337"/>
              <a:gd name="connsiteX4" fmla="*/ 0 w 392906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28575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42875 w 361950"/>
              <a:gd name="connsiteY3" fmla="*/ 309563 h 407194"/>
              <a:gd name="connsiteX4" fmla="*/ 0 w 361950"/>
              <a:gd name="connsiteY4" fmla="*/ 407194 h 407194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83356 w 361950"/>
              <a:gd name="connsiteY3" fmla="*/ 328613 h 407194"/>
              <a:gd name="connsiteX4" fmla="*/ 0 w 361950"/>
              <a:gd name="connsiteY4" fmla="*/ 407194 h 407194"/>
              <a:gd name="connsiteX0" fmla="*/ 0 w 373856"/>
              <a:gd name="connsiteY0" fmla="*/ 407194 h 414338"/>
              <a:gd name="connsiteX1" fmla="*/ 150019 w 373856"/>
              <a:gd name="connsiteY1" fmla="*/ 0 h 414338"/>
              <a:gd name="connsiteX2" fmla="*/ 373856 w 373856"/>
              <a:gd name="connsiteY2" fmla="*/ 414338 h 414338"/>
              <a:gd name="connsiteX3" fmla="*/ 183356 w 373856"/>
              <a:gd name="connsiteY3" fmla="*/ 328613 h 414338"/>
              <a:gd name="connsiteX4" fmla="*/ 0 w 373856"/>
              <a:gd name="connsiteY4" fmla="*/ 407194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856" h="414338">
                <a:moveTo>
                  <a:pt x="0" y="407194"/>
                </a:moveTo>
                <a:lnTo>
                  <a:pt x="150019" y="0"/>
                </a:lnTo>
                <a:lnTo>
                  <a:pt x="373856" y="414338"/>
                </a:lnTo>
                <a:lnTo>
                  <a:pt x="183356" y="328613"/>
                </a:lnTo>
                <a:lnTo>
                  <a:pt x="0" y="407194"/>
                </a:lnTo>
                <a:close/>
              </a:path>
            </a:pathLst>
          </a:custGeom>
          <a:solidFill>
            <a:srgbClr val="00B050"/>
          </a:solidFill>
          <a:ln w="19050">
            <a:solidFill>
              <a:schemeClr val="tx1"/>
            </a:solidFill>
          </a:ln>
          <a:effectLst>
            <a:glow rad="292100">
              <a:srgbClr val="00B050">
                <a:alpha val="3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847A2C-3D4F-B136-19A4-7B642EE6E0B3}"/>
              </a:ext>
            </a:extLst>
          </p:cNvPr>
          <p:cNvSpPr/>
          <p:nvPr/>
        </p:nvSpPr>
        <p:spPr>
          <a:xfrm>
            <a:off x="3899897" y="1137026"/>
            <a:ext cx="664494" cy="664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AD11421-ABEA-0C9E-40E6-50B9266C75C7}"/>
              </a:ext>
            </a:extLst>
          </p:cNvPr>
          <p:cNvSpPr/>
          <p:nvPr/>
        </p:nvSpPr>
        <p:spPr>
          <a:xfrm rot="20700000">
            <a:off x="4130871" y="1357034"/>
            <a:ext cx="202546" cy="224478"/>
          </a:xfrm>
          <a:custGeom>
            <a:avLst/>
            <a:gdLst>
              <a:gd name="connsiteX0" fmla="*/ 0 w 392906"/>
              <a:gd name="connsiteY0" fmla="*/ 414337 h 414337"/>
              <a:gd name="connsiteX1" fmla="*/ 0 w 392906"/>
              <a:gd name="connsiteY1" fmla="*/ 0 h 414337"/>
              <a:gd name="connsiteX2" fmla="*/ 392906 w 392906"/>
              <a:gd name="connsiteY2" fmla="*/ 392906 h 414337"/>
              <a:gd name="connsiteX3" fmla="*/ 121444 w 392906"/>
              <a:gd name="connsiteY3" fmla="*/ 288131 h 414337"/>
              <a:gd name="connsiteX4" fmla="*/ 0 w 392906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28575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42875 w 361950"/>
              <a:gd name="connsiteY3" fmla="*/ 309563 h 407194"/>
              <a:gd name="connsiteX4" fmla="*/ 0 w 361950"/>
              <a:gd name="connsiteY4" fmla="*/ 407194 h 407194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83356 w 361950"/>
              <a:gd name="connsiteY3" fmla="*/ 328613 h 407194"/>
              <a:gd name="connsiteX4" fmla="*/ 0 w 361950"/>
              <a:gd name="connsiteY4" fmla="*/ 407194 h 407194"/>
              <a:gd name="connsiteX0" fmla="*/ 0 w 373856"/>
              <a:gd name="connsiteY0" fmla="*/ 407194 h 414338"/>
              <a:gd name="connsiteX1" fmla="*/ 150019 w 373856"/>
              <a:gd name="connsiteY1" fmla="*/ 0 h 414338"/>
              <a:gd name="connsiteX2" fmla="*/ 373856 w 373856"/>
              <a:gd name="connsiteY2" fmla="*/ 414338 h 414338"/>
              <a:gd name="connsiteX3" fmla="*/ 183356 w 373856"/>
              <a:gd name="connsiteY3" fmla="*/ 328613 h 414338"/>
              <a:gd name="connsiteX4" fmla="*/ 0 w 373856"/>
              <a:gd name="connsiteY4" fmla="*/ 407194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856" h="414338">
                <a:moveTo>
                  <a:pt x="0" y="407194"/>
                </a:moveTo>
                <a:lnTo>
                  <a:pt x="150019" y="0"/>
                </a:lnTo>
                <a:lnTo>
                  <a:pt x="373856" y="414338"/>
                </a:lnTo>
                <a:lnTo>
                  <a:pt x="183356" y="328613"/>
                </a:lnTo>
                <a:lnTo>
                  <a:pt x="0" y="407194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tx1"/>
            </a:solidFill>
          </a:ln>
          <a:effectLst>
            <a:glow rad="292100">
              <a:srgbClr val="00B0F0">
                <a:alpha val="3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992015-ED7C-F7A9-F2BC-FB2F229F155E}"/>
              </a:ext>
            </a:extLst>
          </p:cNvPr>
          <p:cNvSpPr/>
          <p:nvPr/>
        </p:nvSpPr>
        <p:spPr>
          <a:xfrm>
            <a:off x="4830254" y="1137026"/>
            <a:ext cx="664494" cy="664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B6222F3-9292-E108-9010-BDBBB9A5077E}"/>
              </a:ext>
            </a:extLst>
          </p:cNvPr>
          <p:cNvSpPr/>
          <p:nvPr/>
        </p:nvSpPr>
        <p:spPr>
          <a:xfrm rot="20700000">
            <a:off x="5061228" y="1357034"/>
            <a:ext cx="202546" cy="224478"/>
          </a:xfrm>
          <a:custGeom>
            <a:avLst/>
            <a:gdLst>
              <a:gd name="connsiteX0" fmla="*/ 0 w 392906"/>
              <a:gd name="connsiteY0" fmla="*/ 414337 h 414337"/>
              <a:gd name="connsiteX1" fmla="*/ 0 w 392906"/>
              <a:gd name="connsiteY1" fmla="*/ 0 h 414337"/>
              <a:gd name="connsiteX2" fmla="*/ 392906 w 392906"/>
              <a:gd name="connsiteY2" fmla="*/ 392906 h 414337"/>
              <a:gd name="connsiteX3" fmla="*/ 121444 w 392906"/>
              <a:gd name="connsiteY3" fmla="*/ 288131 h 414337"/>
              <a:gd name="connsiteX4" fmla="*/ 0 w 392906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28575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42875 w 361950"/>
              <a:gd name="connsiteY3" fmla="*/ 309563 h 407194"/>
              <a:gd name="connsiteX4" fmla="*/ 0 w 361950"/>
              <a:gd name="connsiteY4" fmla="*/ 407194 h 407194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83356 w 361950"/>
              <a:gd name="connsiteY3" fmla="*/ 328613 h 407194"/>
              <a:gd name="connsiteX4" fmla="*/ 0 w 361950"/>
              <a:gd name="connsiteY4" fmla="*/ 407194 h 407194"/>
              <a:gd name="connsiteX0" fmla="*/ 0 w 373856"/>
              <a:gd name="connsiteY0" fmla="*/ 407194 h 414338"/>
              <a:gd name="connsiteX1" fmla="*/ 150019 w 373856"/>
              <a:gd name="connsiteY1" fmla="*/ 0 h 414338"/>
              <a:gd name="connsiteX2" fmla="*/ 373856 w 373856"/>
              <a:gd name="connsiteY2" fmla="*/ 414338 h 414338"/>
              <a:gd name="connsiteX3" fmla="*/ 183356 w 373856"/>
              <a:gd name="connsiteY3" fmla="*/ 328613 h 414338"/>
              <a:gd name="connsiteX4" fmla="*/ 0 w 373856"/>
              <a:gd name="connsiteY4" fmla="*/ 407194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856" h="414338">
                <a:moveTo>
                  <a:pt x="0" y="407194"/>
                </a:moveTo>
                <a:lnTo>
                  <a:pt x="150019" y="0"/>
                </a:lnTo>
                <a:lnTo>
                  <a:pt x="373856" y="414338"/>
                </a:lnTo>
                <a:lnTo>
                  <a:pt x="183356" y="328613"/>
                </a:lnTo>
                <a:lnTo>
                  <a:pt x="0" y="407194"/>
                </a:lnTo>
                <a:close/>
              </a:path>
            </a:pathLst>
          </a:custGeom>
          <a:solidFill>
            <a:srgbClr val="0070C0"/>
          </a:solidFill>
          <a:ln w="19050">
            <a:solidFill>
              <a:schemeClr val="tx1"/>
            </a:solidFill>
          </a:ln>
          <a:effectLst>
            <a:glow rad="292100">
              <a:srgbClr val="0070C0">
                <a:alpha val="3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DE0515-1B7A-2B75-214C-EB01F7C8270C}"/>
              </a:ext>
            </a:extLst>
          </p:cNvPr>
          <p:cNvSpPr/>
          <p:nvPr/>
        </p:nvSpPr>
        <p:spPr>
          <a:xfrm>
            <a:off x="5763753" y="1137026"/>
            <a:ext cx="664494" cy="664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52FD26-113B-4628-FBA3-E25C84E59066}"/>
              </a:ext>
            </a:extLst>
          </p:cNvPr>
          <p:cNvSpPr/>
          <p:nvPr/>
        </p:nvSpPr>
        <p:spPr>
          <a:xfrm rot="20700000">
            <a:off x="5994727" y="1357034"/>
            <a:ext cx="202546" cy="224478"/>
          </a:xfrm>
          <a:custGeom>
            <a:avLst/>
            <a:gdLst>
              <a:gd name="connsiteX0" fmla="*/ 0 w 392906"/>
              <a:gd name="connsiteY0" fmla="*/ 414337 h 414337"/>
              <a:gd name="connsiteX1" fmla="*/ 0 w 392906"/>
              <a:gd name="connsiteY1" fmla="*/ 0 h 414337"/>
              <a:gd name="connsiteX2" fmla="*/ 392906 w 392906"/>
              <a:gd name="connsiteY2" fmla="*/ 392906 h 414337"/>
              <a:gd name="connsiteX3" fmla="*/ 121444 w 392906"/>
              <a:gd name="connsiteY3" fmla="*/ 288131 h 414337"/>
              <a:gd name="connsiteX4" fmla="*/ 0 w 392906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28575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42875 w 361950"/>
              <a:gd name="connsiteY3" fmla="*/ 309563 h 407194"/>
              <a:gd name="connsiteX4" fmla="*/ 0 w 361950"/>
              <a:gd name="connsiteY4" fmla="*/ 407194 h 407194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83356 w 361950"/>
              <a:gd name="connsiteY3" fmla="*/ 328613 h 407194"/>
              <a:gd name="connsiteX4" fmla="*/ 0 w 361950"/>
              <a:gd name="connsiteY4" fmla="*/ 407194 h 407194"/>
              <a:gd name="connsiteX0" fmla="*/ 0 w 373856"/>
              <a:gd name="connsiteY0" fmla="*/ 407194 h 414338"/>
              <a:gd name="connsiteX1" fmla="*/ 150019 w 373856"/>
              <a:gd name="connsiteY1" fmla="*/ 0 h 414338"/>
              <a:gd name="connsiteX2" fmla="*/ 373856 w 373856"/>
              <a:gd name="connsiteY2" fmla="*/ 414338 h 414338"/>
              <a:gd name="connsiteX3" fmla="*/ 183356 w 373856"/>
              <a:gd name="connsiteY3" fmla="*/ 328613 h 414338"/>
              <a:gd name="connsiteX4" fmla="*/ 0 w 373856"/>
              <a:gd name="connsiteY4" fmla="*/ 407194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856" h="414338">
                <a:moveTo>
                  <a:pt x="0" y="407194"/>
                </a:moveTo>
                <a:lnTo>
                  <a:pt x="150019" y="0"/>
                </a:lnTo>
                <a:lnTo>
                  <a:pt x="373856" y="414338"/>
                </a:lnTo>
                <a:lnTo>
                  <a:pt x="183356" y="328613"/>
                </a:lnTo>
                <a:lnTo>
                  <a:pt x="0" y="407194"/>
                </a:lnTo>
                <a:close/>
              </a:path>
            </a:pathLst>
          </a:custGeom>
          <a:solidFill>
            <a:srgbClr val="002060"/>
          </a:solidFill>
          <a:ln w="19050">
            <a:solidFill>
              <a:schemeClr val="tx1"/>
            </a:solidFill>
          </a:ln>
          <a:effectLst>
            <a:glow rad="292100">
              <a:srgbClr val="002060">
                <a:alpha val="3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9D084F-E3CE-FDF3-5591-C4B1F9EAF6FF}"/>
              </a:ext>
            </a:extLst>
          </p:cNvPr>
          <p:cNvSpPr/>
          <p:nvPr/>
        </p:nvSpPr>
        <p:spPr>
          <a:xfrm>
            <a:off x="6697252" y="1137026"/>
            <a:ext cx="664494" cy="664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73DCF5-30FE-BD17-9474-AA0A1CDEB7EF}"/>
              </a:ext>
            </a:extLst>
          </p:cNvPr>
          <p:cNvSpPr/>
          <p:nvPr/>
        </p:nvSpPr>
        <p:spPr>
          <a:xfrm rot="20700000">
            <a:off x="6928226" y="1357034"/>
            <a:ext cx="202546" cy="224478"/>
          </a:xfrm>
          <a:custGeom>
            <a:avLst/>
            <a:gdLst>
              <a:gd name="connsiteX0" fmla="*/ 0 w 392906"/>
              <a:gd name="connsiteY0" fmla="*/ 414337 h 414337"/>
              <a:gd name="connsiteX1" fmla="*/ 0 w 392906"/>
              <a:gd name="connsiteY1" fmla="*/ 0 h 414337"/>
              <a:gd name="connsiteX2" fmla="*/ 392906 w 392906"/>
              <a:gd name="connsiteY2" fmla="*/ 392906 h 414337"/>
              <a:gd name="connsiteX3" fmla="*/ 121444 w 392906"/>
              <a:gd name="connsiteY3" fmla="*/ 288131 h 414337"/>
              <a:gd name="connsiteX4" fmla="*/ 0 w 392906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28575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42875 w 361950"/>
              <a:gd name="connsiteY3" fmla="*/ 309563 h 407194"/>
              <a:gd name="connsiteX4" fmla="*/ 0 w 361950"/>
              <a:gd name="connsiteY4" fmla="*/ 407194 h 407194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83356 w 361950"/>
              <a:gd name="connsiteY3" fmla="*/ 328613 h 407194"/>
              <a:gd name="connsiteX4" fmla="*/ 0 w 361950"/>
              <a:gd name="connsiteY4" fmla="*/ 407194 h 407194"/>
              <a:gd name="connsiteX0" fmla="*/ 0 w 373856"/>
              <a:gd name="connsiteY0" fmla="*/ 407194 h 414338"/>
              <a:gd name="connsiteX1" fmla="*/ 150019 w 373856"/>
              <a:gd name="connsiteY1" fmla="*/ 0 h 414338"/>
              <a:gd name="connsiteX2" fmla="*/ 373856 w 373856"/>
              <a:gd name="connsiteY2" fmla="*/ 414338 h 414338"/>
              <a:gd name="connsiteX3" fmla="*/ 183356 w 373856"/>
              <a:gd name="connsiteY3" fmla="*/ 328613 h 414338"/>
              <a:gd name="connsiteX4" fmla="*/ 0 w 373856"/>
              <a:gd name="connsiteY4" fmla="*/ 407194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856" h="414338">
                <a:moveTo>
                  <a:pt x="0" y="407194"/>
                </a:moveTo>
                <a:lnTo>
                  <a:pt x="150019" y="0"/>
                </a:lnTo>
                <a:lnTo>
                  <a:pt x="373856" y="414338"/>
                </a:lnTo>
                <a:lnTo>
                  <a:pt x="183356" y="328613"/>
                </a:lnTo>
                <a:lnTo>
                  <a:pt x="0" y="407194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chemeClr val="tx1"/>
            </a:solidFill>
          </a:ln>
          <a:effectLst>
            <a:glow rad="292100">
              <a:srgbClr val="7030A0">
                <a:alpha val="3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E8F75-CFAF-8DE3-0EF1-66B8761ECD15}"/>
              </a:ext>
            </a:extLst>
          </p:cNvPr>
          <p:cNvSpPr txBox="1"/>
          <p:nvPr/>
        </p:nvSpPr>
        <p:spPr>
          <a:xfrm>
            <a:off x="1977025" y="423569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raphik Medium" panose="020B0603030202060203" pitchFamily="34" charset="0"/>
              </a:rPr>
              <a:t>Light/Dark cursors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C1B23-E0E5-F308-42EA-FC1DB5D0B301}"/>
              </a:ext>
            </a:extLst>
          </p:cNvPr>
          <p:cNvSpPr txBox="1"/>
          <p:nvPr/>
        </p:nvSpPr>
        <p:spPr>
          <a:xfrm>
            <a:off x="7361746" y="1284606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raphik Medium" panose="020B0603030202060203" pitchFamily="34" charset="0"/>
              </a:rPr>
              <a:t>Colour cursors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AA0893-85DD-20D5-71DF-F32CC94062B5}"/>
              </a:ext>
            </a:extLst>
          </p:cNvPr>
          <p:cNvSpPr/>
          <p:nvPr/>
        </p:nvSpPr>
        <p:spPr>
          <a:xfrm>
            <a:off x="5517051" y="4324350"/>
            <a:ext cx="664494" cy="664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F32896F-7EFE-9EBD-AABB-0BB9E2176F66}"/>
              </a:ext>
            </a:extLst>
          </p:cNvPr>
          <p:cNvSpPr/>
          <p:nvPr/>
        </p:nvSpPr>
        <p:spPr>
          <a:xfrm rot="20700000">
            <a:off x="5748025" y="4544358"/>
            <a:ext cx="202546" cy="224478"/>
          </a:xfrm>
          <a:custGeom>
            <a:avLst/>
            <a:gdLst>
              <a:gd name="connsiteX0" fmla="*/ 0 w 392906"/>
              <a:gd name="connsiteY0" fmla="*/ 414337 h 414337"/>
              <a:gd name="connsiteX1" fmla="*/ 0 w 392906"/>
              <a:gd name="connsiteY1" fmla="*/ 0 h 414337"/>
              <a:gd name="connsiteX2" fmla="*/ 392906 w 392906"/>
              <a:gd name="connsiteY2" fmla="*/ 392906 h 414337"/>
              <a:gd name="connsiteX3" fmla="*/ 121444 w 392906"/>
              <a:gd name="connsiteY3" fmla="*/ 288131 h 414337"/>
              <a:gd name="connsiteX4" fmla="*/ 0 w 392906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21444 w 361950"/>
              <a:gd name="connsiteY3" fmla="*/ 288131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0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14337 h 414337"/>
              <a:gd name="connsiteX1" fmla="*/ 28575 w 361950"/>
              <a:gd name="connsiteY1" fmla="*/ 0 h 414337"/>
              <a:gd name="connsiteX2" fmla="*/ 361950 w 361950"/>
              <a:gd name="connsiteY2" fmla="*/ 392906 h 414337"/>
              <a:gd name="connsiteX3" fmla="*/ 142875 w 361950"/>
              <a:gd name="connsiteY3" fmla="*/ 316706 h 414337"/>
              <a:gd name="connsiteX4" fmla="*/ 0 w 361950"/>
              <a:gd name="connsiteY4" fmla="*/ 414337 h 414337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42875 w 361950"/>
              <a:gd name="connsiteY3" fmla="*/ 309563 h 407194"/>
              <a:gd name="connsiteX4" fmla="*/ 0 w 361950"/>
              <a:gd name="connsiteY4" fmla="*/ 407194 h 407194"/>
              <a:gd name="connsiteX0" fmla="*/ 0 w 361950"/>
              <a:gd name="connsiteY0" fmla="*/ 407194 h 407194"/>
              <a:gd name="connsiteX1" fmla="*/ 150019 w 361950"/>
              <a:gd name="connsiteY1" fmla="*/ 0 h 407194"/>
              <a:gd name="connsiteX2" fmla="*/ 361950 w 361950"/>
              <a:gd name="connsiteY2" fmla="*/ 385763 h 407194"/>
              <a:gd name="connsiteX3" fmla="*/ 183356 w 361950"/>
              <a:gd name="connsiteY3" fmla="*/ 328613 h 407194"/>
              <a:gd name="connsiteX4" fmla="*/ 0 w 361950"/>
              <a:gd name="connsiteY4" fmla="*/ 407194 h 407194"/>
              <a:gd name="connsiteX0" fmla="*/ 0 w 373856"/>
              <a:gd name="connsiteY0" fmla="*/ 407194 h 414338"/>
              <a:gd name="connsiteX1" fmla="*/ 150019 w 373856"/>
              <a:gd name="connsiteY1" fmla="*/ 0 h 414338"/>
              <a:gd name="connsiteX2" fmla="*/ 373856 w 373856"/>
              <a:gd name="connsiteY2" fmla="*/ 414338 h 414338"/>
              <a:gd name="connsiteX3" fmla="*/ 183356 w 373856"/>
              <a:gd name="connsiteY3" fmla="*/ 328613 h 414338"/>
              <a:gd name="connsiteX4" fmla="*/ 0 w 373856"/>
              <a:gd name="connsiteY4" fmla="*/ 407194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856" h="414338">
                <a:moveTo>
                  <a:pt x="0" y="407194"/>
                </a:moveTo>
                <a:lnTo>
                  <a:pt x="150019" y="0"/>
                </a:lnTo>
                <a:lnTo>
                  <a:pt x="373856" y="414338"/>
                </a:lnTo>
                <a:lnTo>
                  <a:pt x="183356" y="328613"/>
                </a:lnTo>
                <a:lnTo>
                  <a:pt x="0" y="407194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  <a:effectLst>
            <a:glow rad="292100">
              <a:schemeClr val="tx1">
                <a:alpha val="3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2569B3-D3C9-93D0-B758-280110461A75}"/>
              </a:ext>
            </a:extLst>
          </p:cNvPr>
          <p:cNvSpPr txBox="1"/>
          <p:nvPr/>
        </p:nvSpPr>
        <p:spPr>
          <a:xfrm>
            <a:off x="178469" y="2146133"/>
            <a:ext cx="11723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raphik Medium" panose="020B0603030202060203" pitchFamily="34" charset="0"/>
              </a:rPr>
              <a:t>To make a </a:t>
            </a:r>
            <a:r>
              <a:rPr lang="en-US" b="1">
                <a:latin typeface="Graphik Medium" panose="020B0603030202060203" pitchFamily="34" charset="0"/>
              </a:rPr>
              <a:t>custom</a:t>
            </a:r>
            <a:r>
              <a:rPr lang="en-US">
                <a:latin typeface="Graphik Medium" panose="020B0603030202060203" pitchFamily="34" charset="0"/>
              </a:rPr>
              <a:t> cursor…</a:t>
            </a:r>
          </a:p>
          <a:p>
            <a:pPr marL="342900" indent="-342900">
              <a:buAutoNum type="arabicPeriod"/>
            </a:pPr>
            <a:r>
              <a:rPr lang="en-US">
                <a:latin typeface="Graphik Medium" panose="020B0603030202060203" pitchFamily="34" charset="0"/>
              </a:rPr>
              <a:t>Select the cursor, not the background.</a:t>
            </a:r>
          </a:p>
          <a:p>
            <a:pPr marL="342900" indent="-342900">
              <a:buAutoNum type="arabicPeriod"/>
            </a:pPr>
            <a:r>
              <a:rPr lang="en-US">
                <a:latin typeface="Graphik Medium" panose="020B0603030202060203" pitchFamily="34" charset="0"/>
              </a:rPr>
              <a:t>In the Format Shape, select Gradient Fill or Soild Fill to make your cursor amazing.</a:t>
            </a:r>
          </a:p>
          <a:p>
            <a:pPr marL="342900" indent="-342900">
              <a:buAutoNum type="arabicPeriod"/>
            </a:pPr>
            <a:r>
              <a:rPr lang="en-US">
                <a:latin typeface="Graphik Medium" panose="020B0603030202060203" pitchFamily="34" charset="0"/>
              </a:rPr>
              <a:t>BONUS: Click the       to change the glow effect, look at picture 1 to know where to change glow colour.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657C625-684C-0B72-E234-9BC238BC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72" y="3059906"/>
            <a:ext cx="229610" cy="2343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BDB510-C5E0-A2CB-128A-56B30DD08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087" y="3691075"/>
            <a:ext cx="1466429" cy="261749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D2AF5E-78CD-B758-FEB5-44D0A6524C87}"/>
              </a:ext>
            </a:extLst>
          </p:cNvPr>
          <p:cNvCxnSpPr/>
          <p:nvPr/>
        </p:nvCxnSpPr>
        <p:spPr>
          <a:xfrm flipV="1">
            <a:off x="3092074" y="5836444"/>
            <a:ext cx="448553" cy="1905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7EDD17-F05A-3545-CEA8-D3A9D1429AB0}"/>
              </a:ext>
            </a:extLst>
          </p:cNvPr>
          <p:cNvSpPr txBox="1"/>
          <p:nvPr/>
        </p:nvSpPr>
        <p:spPr>
          <a:xfrm>
            <a:off x="3261805" y="5491831"/>
            <a:ext cx="3613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Graphik Medium" panose="020B0603030202060203" pitchFamily="34" charset="0"/>
              </a:rPr>
              <a:t>use what you seen in a </a:t>
            </a:r>
            <a:r>
              <a:rPr lang="en-US" sz="1000" b="1">
                <a:latin typeface="Graphik Medium" panose="020B0603030202060203" pitchFamily="34" charset="0"/>
              </a:rPr>
              <a:t>special </a:t>
            </a:r>
            <a:r>
              <a:rPr lang="en-US" sz="1000">
                <a:latin typeface="Graphik Medium" panose="020B0603030202060203" pitchFamily="34" charset="0"/>
              </a:rPr>
              <a:t>colour in images or SVGs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FA1879-99D8-0946-9302-A5060C438582}"/>
              </a:ext>
            </a:extLst>
          </p:cNvPr>
          <p:cNvSpPr txBox="1"/>
          <p:nvPr/>
        </p:nvSpPr>
        <p:spPr>
          <a:xfrm>
            <a:off x="3365500" y="4324350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0B313B-5FE6-5BA9-E13A-E5C014E4A470}"/>
              </a:ext>
            </a:extLst>
          </p:cNvPr>
          <p:cNvSpPr txBox="1"/>
          <p:nvPr/>
        </p:nvSpPr>
        <p:spPr>
          <a:xfrm>
            <a:off x="4953441" y="3898307"/>
            <a:ext cx="174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raphik Medium" panose="020B0603030202060203" pitchFamily="34" charset="0"/>
              </a:rPr>
              <a:t>Try it yourself: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3F7FC5-0713-C052-680D-42BAC2305278}"/>
              </a:ext>
            </a:extLst>
          </p:cNvPr>
          <p:cNvSpPr txBox="1"/>
          <p:nvPr/>
        </p:nvSpPr>
        <p:spPr>
          <a:xfrm>
            <a:off x="7222328" y="3436642"/>
            <a:ext cx="3629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raphik Medium" panose="020B0603030202060203" pitchFamily="34" charset="0"/>
              </a:rPr>
              <a:t>4. Now you want to SAVE this image, right-click the cursor’s group and Save as Picture. </a:t>
            </a:r>
          </a:p>
          <a:p>
            <a:endParaRPr lang="en-US">
              <a:latin typeface="Graphik Medium" panose="020B0603030202060203" pitchFamily="34" charset="0"/>
            </a:endParaRPr>
          </a:p>
          <a:p>
            <a:endParaRPr lang="en-US">
              <a:latin typeface="Graphik Medium" panose="020B0603030202060203" pitchFamily="34" charset="0"/>
            </a:endParaRPr>
          </a:p>
          <a:p>
            <a:r>
              <a:rPr lang="en-US">
                <a:latin typeface="Graphik Medium" panose="020B0603030202060203" pitchFamily="34" charset="0"/>
              </a:rPr>
              <a:t>Now you need a converter to convert it to .cur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C88B52D-3232-2229-B99D-50B97BCC6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328" y="4362663"/>
            <a:ext cx="1667108" cy="381053"/>
          </a:xfrm>
          <a:prstGeom prst="rect">
            <a:avLst/>
          </a:prstGeom>
        </p:spPr>
      </p:pic>
      <p:sp>
        <p:nvSpPr>
          <p:cNvPr id="39" name="Right Brace 38">
            <a:extLst>
              <a:ext uri="{FF2B5EF4-FFF2-40B4-BE49-F238E27FC236}">
                <a16:creationId xmlns:a16="http://schemas.microsoft.com/office/drawing/2014/main" id="{A724EBC0-EDC1-8373-3ABC-CD31F174DE1F}"/>
              </a:ext>
            </a:extLst>
          </p:cNvPr>
          <p:cNvSpPr/>
          <p:nvPr/>
        </p:nvSpPr>
        <p:spPr>
          <a:xfrm>
            <a:off x="9286875" y="114300"/>
            <a:ext cx="314325" cy="1687220"/>
          </a:xfrm>
          <a:prstGeom prst="rightBrace">
            <a:avLst>
              <a:gd name="adj1" fmla="val 126617"/>
              <a:gd name="adj2" fmla="val 528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62689-2695-4E34-35FE-B6B015C936D8}"/>
              </a:ext>
            </a:extLst>
          </p:cNvPr>
          <p:cNvSpPr txBox="1"/>
          <p:nvPr/>
        </p:nvSpPr>
        <p:spPr>
          <a:xfrm>
            <a:off x="9748963" y="687348"/>
            <a:ext cx="225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Could use without permission*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C25F91-57CB-E7F4-7417-0D78DD1577BE}"/>
              </a:ext>
            </a:extLst>
          </p:cNvPr>
          <p:cNvSpPr txBox="1"/>
          <p:nvPr/>
        </p:nvSpPr>
        <p:spPr>
          <a:xfrm>
            <a:off x="2103" y="6625192"/>
            <a:ext cx="71609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*Because sample colours in Cur are free, but sample images were with permission of hard work. Cur may vary in some countries.</a:t>
            </a:r>
          </a:p>
        </p:txBody>
      </p:sp>
    </p:spTree>
    <p:extLst>
      <p:ext uri="{BB962C8B-B14F-4D97-AF65-F5344CB8AC3E}">
        <p14:creationId xmlns:p14="http://schemas.microsoft.com/office/powerpoint/2010/main" val="125468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Graphik Medium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Kitten Strike</dc:creator>
  <cp:lastModifiedBy>Kitten Strike</cp:lastModifiedBy>
  <cp:revision>1</cp:revision>
  <dcterms:created xsi:type="dcterms:W3CDTF">2022-11-05T08:36:54Z</dcterms:created>
  <dcterms:modified xsi:type="dcterms:W3CDTF">2022-11-05T08:41:01Z</dcterms:modified>
</cp:coreProperties>
</file>