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612" autoAdjust="0"/>
  </p:normalViewPr>
  <p:slideViewPr>
    <p:cSldViewPr snapToGrid="0">
      <p:cViewPr>
        <p:scale>
          <a:sx n="66" d="100"/>
          <a:sy n="66" d="100"/>
        </p:scale>
        <p:origin x="876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EAC72-3142-4B89-A3EA-048F1027DF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FC642-518E-40E7-A460-0A146183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6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Добрый день, уважаемые члены комиссии!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Меня зовут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Нужин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Андрей. Я студент группы 4ИС2.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хочу представить вашему вниманию свою дипломную работу «Клиент-серверное приложение по ведению региональных проектов субъектом РФ».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работы над дипломным проектом мною была проанализирована предметная область, после чего были поставлены следующие цели: (читать с слайда).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03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было решено программный продукт строить по принципам клиент-серверного приложения, не маловажную роль необходимо было уделить самой базе данных. Учитывая огромный объём входных данных – их упорядочивание первостепенная цель данного этапа. В результате проведенной нормализации была получена следующая реляционная схема базы данных(показываешь на второй плакат).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9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выглядит модульная схема клиентской части приложения. Большая часть взаимодействий происходит непосредственно с подробной информацией об региональных проектах. Для работы приложения требуется частичный доступ к сети интернет, т.к. он используется лишь для закачки данных в базу данных, а вывод самой информации происходит уже напрямую из базы, без привлеченная к работе данных из </a:t>
            </a:r>
            <a:r>
              <a:rPr lang="en-US" dirty="0" err="1"/>
              <a:t>api</a:t>
            </a:r>
            <a:r>
              <a:rPr lang="ru-RU" dirty="0"/>
              <a:t>-</a:t>
            </a:r>
            <a:r>
              <a:rPr lang="ru-RU" dirty="0" err="1"/>
              <a:t>овтета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02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Вот и сам </a:t>
            </a:r>
            <a:r>
              <a:rPr lang="en-US" dirty="0" err="1"/>
              <a:t>api</a:t>
            </a:r>
            <a:r>
              <a:rPr lang="ru-RU" dirty="0"/>
              <a:t>-ответ с запроса к порталу ЕБПС(</a:t>
            </a:r>
            <a:r>
              <a:rPr lang="ru-RU" b="1" dirty="0"/>
              <a:t>Единый портал бюджетной системы Россий- </a:t>
            </a:r>
            <a:r>
              <a:rPr lang="ru-RU" b="1" dirty="0" err="1"/>
              <a:t>ской</a:t>
            </a:r>
            <a:r>
              <a:rPr lang="ru-RU" b="1" dirty="0"/>
              <a:t> Федерации</a:t>
            </a:r>
            <a:r>
              <a:rPr lang="ru-RU" dirty="0"/>
              <a:t>). Он представляет собой многоуровневый и упорядоченный набор данных. Доступ ко многим разделам находится на более нижних уровнях, чем представлено на рисунке.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65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Главной задачей приложения является показ информации об региональных проектах, поэтому на последнем плакате я показал работу модуля «Загрузки» (показываешь на второй плакат). Непосредственно саму работу модуля «Загрузки» и всего приложения я сейчас продемонстрирую. (Схема загрузки данных разнится)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3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итогу работы было разработано приложение, </a:t>
            </a: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позволяющее пользователю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просматривать и отслеживать сводку региональных проектов их цели и задачи.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Главным достоинством можно выделить простоту в использовании приложения. Все действия выполняются на интуитивно понятном уровне.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85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при работе над проектом мною была рассчитана конечная стоимость продукта, которая оказалась значительно ниже аналогов.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8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4" y="2550059"/>
            <a:ext cx="8168014" cy="1962229"/>
          </a:xfrm>
        </p:spPr>
        <p:txBody>
          <a:bodyPr/>
          <a:lstStyle/>
          <a:p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по ведению региональных проектов субъектом РФ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348" y="469091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 курса, группы ИС-2,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Нужин Андрей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29216-ABFD-4C6E-BEB9-1ADF172CEDD7}"/>
              </a:ext>
            </a:extLst>
          </p:cNvPr>
          <p:cNvSpPr txBox="1"/>
          <p:nvPr/>
        </p:nvSpPr>
        <p:spPr>
          <a:xfrm>
            <a:off x="2470958" y="586330"/>
            <a:ext cx="610688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+mj-lt"/>
              </a:rPr>
              <a:t>ДЕПАРТАМЕНТ ОБРАЗОВАНИЯ ЯРОСЛАВСКОЙ ОБЛАСТИ</a:t>
            </a:r>
            <a:endParaRPr lang="ru-RU" dirty="0">
              <a:latin typeface="+mj-lt"/>
            </a:endParaRPr>
          </a:p>
          <a:p>
            <a:pPr algn="ctr"/>
            <a:r>
              <a:rPr lang="ru-RU" dirty="0">
                <a:latin typeface="+mj-lt"/>
              </a:rPr>
              <a:t>государственное профессиональное образовательное учреждение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Ярославской области</a:t>
            </a:r>
          </a:p>
          <a:p>
            <a:pPr algn="ctr"/>
            <a:r>
              <a:rPr lang="ru-RU" sz="2000" b="1" dirty="0">
                <a:latin typeface="+mj-lt"/>
              </a:rPr>
              <a:t>Рыбинский полиграфический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Разработать клиент-серверное приложение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модель базы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интуитивно-понятный интерфейс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Реализовать процесс загрузка и отображения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Составить документацию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52" y="124516"/>
            <a:ext cx="9085231" cy="1200727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Физическая модель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34D597-E6A4-4D84-B6DE-B70BE964C5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051" y="1193618"/>
            <a:ext cx="9067033" cy="50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Модульная схема клиентской части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08DC2-AB54-4C1F-BFC9-17928FEA03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40" y="1826351"/>
            <a:ext cx="6613979" cy="4317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25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0"/>
            <a:ext cx="9067557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 ответа в </a:t>
            </a:r>
            <a:r>
              <a:rPr lang="en-US" sz="5400" dirty="0">
                <a:solidFill>
                  <a:schemeClr val="tx1"/>
                </a:solidFill>
              </a:rPr>
              <a:t>JSON </a:t>
            </a:r>
            <a:r>
              <a:rPr lang="ru-RU" sz="5400" dirty="0">
                <a:solidFill>
                  <a:schemeClr val="tx1"/>
                </a:solidFill>
              </a:rPr>
              <a:t>формате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F45045-82B6-4A67-AF06-0B5B205936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0628" y="1641383"/>
            <a:ext cx="4258629" cy="48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210906"/>
            <a:ext cx="12021671" cy="14764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загрузки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D84E80-0020-4B4C-8924-EBE71277F2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35" y="1554434"/>
            <a:ext cx="3365886" cy="4950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Результаты – все поставленные цели.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Загрузка и отображение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Просмотр информации о каждом региональном проекте</a:t>
            </a: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81" y="2831013"/>
            <a:ext cx="8585914" cy="2476261"/>
          </a:xfrm>
        </p:spPr>
        <p:txBody>
          <a:bodyPr>
            <a:noAutofit/>
          </a:bodyPr>
          <a:lstStyle/>
          <a:p>
            <a:r>
              <a:rPr lang="ru-RU" sz="66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</TotalTime>
  <Words>423</Words>
  <Application>Microsoft Office PowerPoint</Application>
  <PresentationFormat>Широкоэкранный</PresentationFormat>
  <Paragraphs>41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 3</vt:lpstr>
      <vt:lpstr>Аспект</vt:lpstr>
      <vt:lpstr>Разработка клиент-серверного приложения по ведению региональных проектов субъектом РФ </vt:lpstr>
      <vt:lpstr>Цели и задачи</vt:lpstr>
      <vt:lpstr>Физическая модель базы данных</vt:lpstr>
      <vt:lpstr>Модульная схема клиентской части приложения</vt:lpstr>
      <vt:lpstr>Результат ответа в JSON формате</vt:lpstr>
      <vt:lpstr>Алгоритм загрузки данных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Andrew Nuzhin</cp:lastModifiedBy>
  <cp:revision>78</cp:revision>
  <dcterms:created xsi:type="dcterms:W3CDTF">2022-07-01T15:02:02Z</dcterms:created>
  <dcterms:modified xsi:type="dcterms:W3CDTF">2023-06-23T14:16:40Z</dcterms:modified>
</cp:coreProperties>
</file>