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5" r:id="rId6"/>
    <p:sldId id="264" r:id="rId7"/>
    <p:sldId id="262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82" autoAdjust="0"/>
  </p:normalViewPr>
  <p:slideViewPr>
    <p:cSldViewPr snapToGrid="0">
      <p:cViewPr>
        <p:scale>
          <a:sx n="66" d="100"/>
          <a:sy n="66" d="100"/>
        </p:scale>
        <p:origin x="87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EAC72-3142-4B89-A3EA-048F1027DF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C642-518E-40E7-A460-0A146183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уважаемые члены комиссии!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Меня зовут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Нужин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Андрей. Я студент группы 4ИС2.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хочу представить вашему вниманию свою дипломную работу «Клиент-серверное приложение по ведению региональных проектов субъектом РФ».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тема была выбрана мной потому, что не имела большого количества аналогов, а также многие из тех, что есть, являют собой более урезанные версии по предоставлению всей необходимой информации.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дипломным проектом мною была проанализирована предметная область, после чего были поставлены следующие цели: (читать с слайда).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было решено программный продукт строить по принципам клиент-серверного приложения, не маловажную роль необходимо было уделить самой базе данных. Учитывая огромный объём входных данных – их упорядочивание первостепенная цель данного этапа. В результате проведенной нормализации была получена следующая реляционная схема базы данных(показываешь на второй плакат).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9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выглядит модульная схема клиентской части приложения. Большая часть взаимодействий происходит непосредственно с подробной информацией об региональных проектах. Для работы приложения требуется частичный доступ к сети интернет, т.к. он используется лишь для закачки данных в базу данных, а вывод самой информации происходит уже напрямую из базы, без привлеченная к работе данных из </a:t>
            </a:r>
            <a:r>
              <a:rPr lang="en-US" dirty="0" err="1"/>
              <a:t>api</a:t>
            </a:r>
            <a:r>
              <a:rPr lang="ru-RU" dirty="0"/>
              <a:t>-</a:t>
            </a:r>
            <a:r>
              <a:rPr lang="ru-RU" dirty="0" err="1"/>
              <a:t>овтета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2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Следует обратить внимание, что сбор данных в систему происходит путем импорта данных с ЕПБС (Единый портал бюджетной системы - часть Электронного бюджета, говорить это не надо, просто чтобы знал). Для этого выполняется </a:t>
            </a:r>
            <a:r>
              <a:rPr lang="ru-RU" dirty="0" err="1"/>
              <a:t>http</a:t>
            </a:r>
            <a:r>
              <a:rPr lang="ru-RU" dirty="0"/>
              <a:t>-запрос к URL с прокси параметрами, после чего получается ответ в </a:t>
            </a:r>
            <a:r>
              <a:rPr lang="ru-RU"/>
              <a:t>формате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3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вот и </a:t>
            </a:r>
            <a:r>
              <a:rPr lang="en-US" dirty="0" err="1"/>
              <a:t>api</a:t>
            </a:r>
            <a:r>
              <a:rPr lang="ru-RU" dirty="0"/>
              <a:t>-ответ с запроса к порталу ЕБПС(</a:t>
            </a:r>
            <a:r>
              <a:rPr lang="ru-RU" b="1" dirty="0"/>
              <a:t>Единый портал бюджетной системы Россий- </a:t>
            </a:r>
            <a:r>
              <a:rPr lang="ru-RU" b="1" dirty="0" err="1"/>
              <a:t>ской</a:t>
            </a:r>
            <a:r>
              <a:rPr lang="ru-RU" b="1" dirty="0"/>
              <a:t> Федерации</a:t>
            </a:r>
            <a:r>
              <a:rPr lang="ru-RU" dirty="0"/>
              <a:t>). Он представляет собой многоуровневый и упорядоченный набор данных. Доступ ко многим разделам находится на более нижних уровнях, чем представлено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5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Главной задачей приложения является показ информации об региональных проектах, поэтому на последнем плакате я показал работу модуля «Загрузки» (показываешь на второй плакат). Непосредственно саму работу модуля «Загрузки» и всего приложения я сейчас продемонстрирую. (Схема загрузки данных разнится)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3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итогу работы было разработано приложение,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позволяющее пользователю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просматривать и отслеживать сводку региональных проектов их цели и задачи.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Главным достоинством можно выделить простоту в использовании приложения. Все действия выполняются на интуитивно понятном уровне.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5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Также при работе над проектом мною была рассчитана конечная стоимость продукта, которая оказалась значительно ниже аналогов.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400" i="1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59 387,65 </m:t>
                    </m:r>
                  </m:oMath>
                </a14:m>
                <a:r>
                  <a:rPr lang="ru-RU" sz="14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рублей</a:t>
                </a: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Также при работе над проектом мною была рассчитана конечная стоимость продукта, которая оказалась значительно ниже аналогов. (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"59 387,65 </a:t>
                </a:r>
                <a:r>
                  <a:rPr lang="ru-RU" sz="1400" i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ru-RU" sz="14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рублей</a:t>
                </a: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dirty="0">
                  <a:latin typeface="+mn-lt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8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2550059"/>
            <a:ext cx="8168014" cy="1962229"/>
          </a:xfrm>
        </p:spPr>
        <p:txBody>
          <a:bodyPr/>
          <a:lstStyle/>
          <a:p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ведению региональных проектов субъектом РФ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48" y="469091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29216-ABFD-4C6E-BEB9-1ADF172CEDD7}"/>
              </a:ext>
            </a:extLst>
          </p:cNvPr>
          <p:cNvSpPr txBox="1"/>
          <p:nvPr/>
        </p:nvSpPr>
        <p:spPr>
          <a:xfrm>
            <a:off x="2470958" y="586330"/>
            <a:ext cx="61068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ДЕПАРТАМЕНТ ОБРАЗОВАНИЯ ЯРОСЛАВСКОЙ ОБЛАСТИ</a:t>
            </a:r>
            <a:endParaRPr lang="ru-RU" dirty="0">
              <a:latin typeface="+mj-lt"/>
            </a:endParaRPr>
          </a:p>
          <a:p>
            <a:pPr algn="ctr"/>
            <a:r>
              <a:rPr lang="ru-RU" dirty="0">
                <a:latin typeface="+mj-lt"/>
              </a:rPr>
              <a:t>государственное профессиональное образовательное учреждение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Ярославской области</a:t>
            </a:r>
          </a:p>
          <a:p>
            <a:pPr algn="ctr"/>
            <a:r>
              <a:rPr lang="ru-RU" sz="2000" b="1" dirty="0">
                <a:latin typeface="+mj-lt"/>
              </a:rPr>
              <a:t>Рыбинский полиграфический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загрузка и отображения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D597-E6A4-4D84-B6DE-B70BE964C5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051" y="1193618"/>
            <a:ext cx="9067033" cy="50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08DC2-AB54-4C1F-BFC9-17928FEA0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40" y="1826351"/>
            <a:ext cx="6613979" cy="43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46913A-737B-4E1D-9FAC-9C7D2D3E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89" y="0"/>
            <a:ext cx="9067557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Схема </a:t>
            </a:r>
            <a:r>
              <a:rPr lang="en-US" sz="5400" dirty="0">
                <a:solidFill>
                  <a:schemeClr val="tx1"/>
                </a:solidFill>
              </a:rPr>
              <a:t>API-</a:t>
            </a:r>
            <a:r>
              <a:rPr lang="ru-RU" sz="5400" dirty="0">
                <a:solidFill>
                  <a:schemeClr val="tx1"/>
                </a:solidFill>
              </a:rPr>
              <a:t>запроса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C24F12-D369-4162-A28B-9498D6A0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9" y="1140215"/>
            <a:ext cx="8015794" cy="9716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5838E4-AFEC-432A-9C4C-97C0E0288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5" y="2191233"/>
            <a:ext cx="4878123" cy="37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0"/>
            <a:ext cx="9067557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 ответа в </a:t>
            </a:r>
            <a:r>
              <a:rPr lang="en-US" sz="5400" dirty="0">
                <a:solidFill>
                  <a:schemeClr val="tx1"/>
                </a:solidFill>
              </a:rPr>
              <a:t>JSON </a:t>
            </a:r>
            <a:r>
              <a:rPr lang="ru-RU" sz="5400" dirty="0">
                <a:solidFill>
                  <a:schemeClr val="tx1"/>
                </a:solidFill>
              </a:rPr>
              <a:t>формате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45045-82B6-4A67-AF06-0B5B20593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0628" y="1641383"/>
            <a:ext cx="4258629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загрузки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4E80-0020-4B4C-8924-EBE71277F2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35" y="1554434"/>
            <a:ext cx="3365886" cy="4950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и отображение данных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каждом региональном проекте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Развитие: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данных по составленному расписанию, вызываемое на стороне сервера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и редактирование локальных региональных проектов, а также их отслеживание 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</TotalTime>
  <Words>539</Words>
  <Application>Microsoft Office PowerPoint</Application>
  <PresentationFormat>Широкоэкранный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3</vt:lpstr>
      <vt:lpstr>Аспект</vt:lpstr>
      <vt:lpstr>Разработка клиент-серверного приложения по ведению региональных проектов субъектом РФ </vt:lpstr>
      <vt:lpstr>Цели и задачи</vt:lpstr>
      <vt:lpstr>Физическая модель базы данных</vt:lpstr>
      <vt:lpstr>Модульная схема клиентской части приложения</vt:lpstr>
      <vt:lpstr>Схема API-запроса</vt:lpstr>
      <vt:lpstr>Результат ответа в JSON формате</vt:lpstr>
      <vt:lpstr>Алгоритм загрузки данных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Nuzhin</cp:lastModifiedBy>
  <cp:revision>93</cp:revision>
  <dcterms:created xsi:type="dcterms:W3CDTF">2022-07-01T15:02:02Z</dcterms:created>
  <dcterms:modified xsi:type="dcterms:W3CDTF">2023-06-23T20:12:38Z</dcterms:modified>
</cp:coreProperties>
</file>