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63" r:id="rId5"/>
    <p:sldId id="262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22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35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3808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930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3684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55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237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9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48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50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07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83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7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59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76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18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30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72D40-2F80-45A2-9FFE-22AD0A186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082" y="2391508"/>
            <a:ext cx="9040921" cy="1659328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клиент-серверного приложения «Система тестирования»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6298EA-7168-40A7-B8D0-EDFB019FA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223" y="4050833"/>
            <a:ext cx="7928780" cy="1096899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4 курса, группы ИС-2,</a:t>
            </a:r>
          </a:p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Нужин Андрей</a:t>
            </a:r>
          </a:p>
        </p:txBody>
      </p:sp>
    </p:spTree>
    <p:extLst>
      <p:ext uri="{BB962C8B-B14F-4D97-AF65-F5344CB8AC3E}">
        <p14:creationId xmlns:p14="http://schemas.microsoft.com/office/powerpoint/2010/main" val="298967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A998A-44B3-42E2-834D-3AF3CC03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0053C5-7B2D-4F69-B098-BE2B4F4A1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Разработать клиент-серверное приложение</a:t>
            </a:r>
          </a:p>
          <a:p>
            <a:r>
              <a:rPr lang="ru-RU" sz="2800" dirty="0">
                <a:solidFill>
                  <a:schemeClr val="tx1"/>
                </a:solidFill>
              </a:rPr>
              <a:t>Разработать модель базы данных</a:t>
            </a:r>
          </a:p>
          <a:p>
            <a:r>
              <a:rPr lang="ru-RU" sz="2800" dirty="0">
                <a:solidFill>
                  <a:schemeClr val="tx1"/>
                </a:solidFill>
              </a:rPr>
              <a:t>Разработать интуитивно-понятный интерфейс</a:t>
            </a:r>
          </a:p>
          <a:p>
            <a:r>
              <a:rPr lang="ru-RU" sz="2800" dirty="0">
                <a:solidFill>
                  <a:schemeClr val="tx1"/>
                </a:solidFill>
              </a:rPr>
              <a:t>Реализовать процесс прохождения и создания тестов</a:t>
            </a:r>
          </a:p>
          <a:p>
            <a:r>
              <a:rPr lang="ru-RU" sz="2800" dirty="0">
                <a:solidFill>
                  <a:schemeClr val="tx1"/>
                </a:solidFill>
              </a:rPr>
              <a:t>Составить документацию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52165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CEC06-7386-4AFE-AB0B-DDB99DC4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52" y="124516"/>
            <a:ext cx="9085231" cy="1200727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Физическая модель базы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4013F8-1263-4AAD-9161-CDA1F8A2A5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7435" y="1104264"/>
            <a:ext cx="7505140" cy="56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9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885B5-FC44-4DEB-A9F2-D57ED144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72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Модульная схема клиентской части приложения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D3CDB3-2B49-45F5-8BF9-645DE52ADC6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47" y="2233825"/>
            <a:ext cx="8247955" cy="3344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525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885B5-FC44-4DEB-A9F2-D57ED144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9" y="210906"/>
            <a:ext cx="12021671" cy="1476420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Алгоритм создания </a:t>
            </a:r>
            <a:br>
              <a:rPr lang="ru-RU" sz="5400" dirty="0">
                <a:solidFill>
                  <a:schemeClr val="tx1"/>
                </a:solidFill>
              </a:rPr>
            </a:br>
            <a:r>
              <a:rPr lang="ru-RU" sz="5400" dirty="0">
                <a:solidFill>
                  <a:schemeClr val="tx1"/>
                </a:solidFill>
              </a:rPr>
              <a:t>древовидной структуры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Picture 1" descr="Алгоритм TreeViewLoa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774" y="1776985"/>
            <a:ext cx="2510287" cy="488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54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F02EB-084B-48EB-9F56-651014E4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Результаты и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F0FA31-238B-42D5-8D11-C41353174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</a:rPr>
              <a:t>Результаты – все поставленные цели.</a:t>
            </a:r>
          </a:p>
          <a:p>
            <a:r>
              <a:rPr lang="ru-RU" sz="2800" dirty="0">
                <a:solidFill>
                  <a:schemeClr val="tx1"/>
                </a:solidFill>
              </a:rPr>
              <a:t>Возможность создания и прохождения тестов</a:t>
            </a:r>
          </a:p>
          <a:p>
            <a:r>
              <a:rPr lang="ru-RU" sz="2800" dirty="0">
                <a:solidFill>
                  <a:schemeClr val="tx1"/>
                </a:solidFill>
              </a:rPr>
              <a:t>Просмотр информации о </a:t>
            </a:r>
            <a:r>
              <a:rPr lang="ru-RU" sz="2800">
                <a:solidFill>
                  <a:schemeClr val="tx1"/>
                </a:solidFill>
              </a:rPr>
              <a:t>каждом пройденном тесте</a:t>
            </a:r>
          </a:p>
          <a:p>
            <a:pPr marL="0" indent="0">
              <a:buNone/>
            </a:pPr>
            <a:endParaRPr lang="ru-RU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74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C1E66-0C77-4E3F-9000-7421B294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981" y="2831013"/>
            <a:ext cx="8585914" cy="2476261"/>
          </a:xfrm>
        </p:spPr>
        <p:txBody>
          <a:bodyPr>
            <a:noAutofit/>
          </a:bodyPr>
          <a:lstStyle/>
          <a:p>
            <a:r>
              <a:rPr lang="ru-RU" sz="6600" dirty="0">
                <a:solidFill>
                  <a:schemeClr val="tx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2731916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Красный и оранжевый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Основной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411</TotalTime>
  <Words>77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Wingdings 3</vt:lpstr>
      <vt:lpstr>Аспект</vt:lpstr>
      <vt:lpstr>Разработка клиент-серверного приложения «Система тестирования» </vt:lpstr>
      <vt:lpstr>Цели и задачи</vt:lpstr>
      <vt:lpstr>Физическая модель базы данных</vt:lpstr>
      <vt:lpstr>Модульная схема клиентской части приложения</vt:lpstr>
      <vt:lpstr>Алгоритм создания  древовидной структуры</vt:lpstr>
      <vt:lpstr>Результаты и развитие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Компонент для управления элементами списка</dc:title>
  <dc:creator>Роман Тимофеев</dc:creator>
  <cp:lastModifiedBy>Andrew Tokeshi</cp:lastModifiedBy>
  <cp:revision>52</cp:revision>
  <dcterms:created xsi:type="dcterms:W3CDTF">2022-07-01T15:02:02Z</dcterms:created>
  <dcterms:modified xsi:type="dcterms:W3CDTF">2023-02-12T21:39:11Z</dcterms:modified>
</cp:coreProperties>
</file>