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223" y="2391508"/>
            <a:ext cx="7928780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компонент-игра «Морской бой»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Разработать визуальный компонент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Реализовать анимацию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Составить инструкцию по эксплуатации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Написать понятный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516"/>
            <a:ext cx="8596668" cy="1200727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Основной алгоритм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F0E014-4DD2-46F0-8892-3102D7FF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6" y="1092381"/>
            <a:ext cx="5862512" cy="4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516A37-7EE8-4E35-92CC-35C4D7ED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3" y="1667092"/>
            <a:ext cx="5589508" cy="44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Второй этап декомпозиции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683E6B-2E56-4A21-BFAF-18FCF1DF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3" y="1524282"/>
            <a:ext cx="8400859" cy="483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26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метода стрельбы противника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C0F3AC-83B1-4575-BC8C-DAB97ACF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510833"/>
            <a:ext cx="9139019" cy="533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ИИ противника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Расставление кораблей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Стрельба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Частичное </a:t>
            </a:r>
            <a:r>
              <a:rPr lang="ru-RU" sz="2800">
                <a:solidFill>
                  <a:schemeClr val="tx1"/>
                </a:solidFill>
              </a:rPr>
              <a:t>изменение оформления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8" y="2768600"/>
            <a:ext cx="6690620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62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3</vt:lpstr>
      <vt:lpstr>Аспект</vt:lpstr>
      <vt:lpstr>Визуальный компонент-игра «Морской бой»</vt:lpstr>
      <vt:lpstr>Цели и задачи</vt:lpstr>
      <vt:lpstr>Основной алгоритм</vt:lpstr>
      <vt:lpstr>Второй этап декомпозиции</vt:lpstr>
      <vt:lpstr>Алгоритм метода стрельбы противника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Tokeshi</cp:lastModifiedBy>
  <cp:revision>31</cp:revision>
  <dcterms:created xsi:type="dcterms:W3CDTF">2022-07-01T15:02:02Z</dcterms:created>
  <dcterms:modified xsi:type="dcterms:W3CDTF">2023-02-12T20:23:01Z</dcterms:modified>
</cp:coreProperties>
</file>