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4"/>
  </p:notesMasterIdLst>
  <p:handoutMasterIdLst>
    <p:handoutMasterId r:id="rId15"/>
  </p:handoutMasterIdLst>
  <p:sldIdLst>
    <p:sldId id="348" r:id="rId5"/>
    <p:sldId id="340" r:id="rId6"/>
    <p:sldId id="385" r:id="rId7"/>
    <p:sldId id="396" r:id="rId8"/>
    <p:sldId id="397" r:id="rId9"/>
    <p:sldId id="398" r:id="rId10"/>
    <p:sldId id="399" r:id="rId11"/>
    <p:sldId id="401" r:id="rId12"/>
    <p:sldId id="4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3507"/>
  </p:normalViewPr>
  <p:slideViewPr>
    <p:cSldViewPr snapToGrid="0">
      <p:cViewPr varScale="1">
        <p:scale>
          <a:sx n="69" d="100"/>
          <a:sy n="69" d="100"/>
        </p:scale>
        <p:origin x="60" y="8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คืออะไร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คืออะไร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เป็นแบบจำลองภาษาขั้นสูงที่ถูกพัฒนาโดย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ไม่ใช่แค่โปรแกรมแชทบอทธรรมดา แต่เป็น "แบบจำลองภาษา"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Language Model)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ที่ซับซ้อนและล้ำสมัย พัฒนาโดย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OpenAI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องค์กรวิจัยด้าน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AI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ชั้นนำระดับโลก "แบบจำลองภาษา" หมายถึง โปรแกรมคอมพิวเตอร์ที่ถูกฝึกฝนมาให้ เข้าใจและสร้างภาษาของมนุษย์ ได้อย่างเป็นธรรมชาติ คำว่า "ขั้นสูง" หมายถึง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มีความสามารถในการเรียนรู้และประมวลผลภาษาที่ซับซ้อน เหนือกว่าแบบจำลองภาษาในยุคก่อนๆ ทำให้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เข้าใจคำถาม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สร้างบทสนทนา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และสร้างสรรค์ข้อความได้หลากหลายรูปแบบอย่างน่าทึ่ง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จุดเด่นอยู่ที่การสนทนา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ตอบคำถาม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สร้างข้อความหลากหลายรูปแบบคล้ายกับการโต้ตอบของมนุษย์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คือ ความสามารถในการ "สนทนา"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ไม่ได้แค่ตอบคำถามแบบหุ่นยนต์ แต่สามารถ โต้ตอบกับคุณได้อย่างเป็นธรรมชาติ เหมือนคุยกับเพื่อนหรือผู้ช่วยที่เป็นมนุษย์จริงๆ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สามารถ "ตอบคำถาม" ได้หลากหลายหัวข้อ ไม่ว่าจะเป็นเรื่องทั่วไป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ความรู้รอบตัว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หรือคำถามเฉพาะทาง และยังสามารถ "สร้างข้อความหลากหลายรูปแบบ" ได้ เช่น บทกวี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เรื่องสั้น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โค้ดโปรแกรม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หรือบทสนทนา ทั้งหมดนี้ คล้ายกับการโต้ตอบของมนุษย์ ทำให้การใช้งาน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เป็นเรื่องง่ายและเป็นธรรมชาติ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เปรียบเสมือนผู้ช่วยอัจฉริยะส่วนตัว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เมื่อใช้งาน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คุณจะรู้สึกเหมือนมี "ผู้ช่วยอัจฉริยะส่วนตัว" ที่พร้อมช่วยเหลือคุณในทุกเรื่องที่เกี่ยวกับภาษาและการสื่อสาร ไม่ว่าจะเป็นการหาข้อมูล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สรุปเนื้อหา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สร้างสรรค์งานเขียน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หรือแม้แต่การพูดคุยเพื่อผ่อนคลาย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พร้อม "รับคำสั่ง"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ตอบคำถาม"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"ทำงาน" ให้คุณได้ตลอด 24 ชั่วโมง ช่วยให้คุณประหยัดเวลา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เพิ่มประสิทธิภาพ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และปลดล็อกศักยภาพในการทำงานและเรียนรู้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ความสามารถหลักของ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ทำอะไรได้บ้าง</a:t>
            </a:r>
            <a:r>
              <a:rPr lang="en-US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1. สนทนา: โต้ตอบได้ทั้งข้อความและเสียง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ไม่ใช่แค่ตอบคำถาม แต่สามารถ "คุย" กับคุณได้เหมือนเพื่อน ไม่ว่าจะเป็นการพิมพ์ข้อความ หรือพูดคุยด้วยเสียง (ในบางแพลตฟอร์ม) เหมาะสำหรับการพูดคุยทั่วไป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ขอคำแนะนำ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หรือระบายความรู้สึก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วันนี้ฉันรู้สึกไม่ค่อยดีเลย"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ช่วยแนะนำร้านอาหารอร่อยๆ แถวนี้หน่อย"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2. ตอบคำถาม: ครอบคลุมหลากหลายหัวข้อ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มีความรู้รอบด้าน ไม่ว่าคุณจะถามเรื่องอะไร ตั้งแต่วิทยาศาสตร์ ประวัติศาสตร์ ศิลปะ ไปจนถึงเรื่องทั่วไปในชีวิตประจำวัน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ก็พร้อมตอบคำถามของคุณอย่างละเอียดและครอบคลุม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ทฤษฎีสัมพัทธภาพคืออะไร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ใครเป็นประธานาธิบดีคนแรกของสหรัฐอเมริกา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วิธีทำอาหารคลีนง่ายๆ"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3. สร้างสรรค์ข้อความ: บทกวี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บล็อกโพสต์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ฯลฯ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ไม่ได้เก่งแค่ตอบคำถาม แต่ยังสามารถสร้างสรรค์งานเขียนได้หลากหลายรูปแบบ ไม่ว่าจะเป็นบทกวีซึ้งๆ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บล็อกโพสต์ให้ข้อมูล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อีเมลธุรกิจ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หรือแม้แต่สคริปต์วิดีโอ ช่วยให้คุณประหยัดเวลาและได้งานเขียนที่มีคุณภาพ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ช่วยแต่งบทกวีเกี่ยวกับความรัก"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เขียนบล็อกโพสต์เกี่ยวกับประโยชน์ของการออกกำลังกาย"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ร่างอีเมลแจ้งลูกค้าเรื่องโปรโมชั่นใหม่"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4. ระดมสมอง: ช่วยคิดไอเดีย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สร้างภาพ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ต้องการไอเดียใหม่ๆ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ช่วยคุณได้ ไม่ว่าจะเป็นไอเดียธุรกิจ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ไอเดียโปรเจกต์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หรือแม้แต่ไอเดียของขวัญ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ยังสามารถช่วย "สร้างภาพ" หรืออธิบายแนวคิดต่างๆ ให้คุณเห็นภาพชัดเจนขึ้นได้ด้วย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ช่วยระดมไอเดียธุรกิจออนไลน์ที่กำลังมาแรง"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ขอไอเดียโปรเจกต์วิทยาศาสตร์สำหรับนักเรียนมัธยม"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ช่วยอธิบาย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concept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Metaverse"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5. ค้นหาข้อมูล: สืบค้นข้อมูลปัจจุบันจากอินเทอร์เน็ต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สามารถเข้าถึงข้อมูลล่าสุดบนอินเทอร์เน็ต ทำให้คุณสามารถถามคำถามเกี่ยวกับข่าวสาร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เหตุการณ์ปัจจุบัน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หรือข้อมูลที่เปลี่ยนแปลงอยู่เสมอได้ เหมือนมีผู้ช่วยที่คอยอัปเดตข้อมูลให้คุณตลอดเวลา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ข่าวล่าสุดเกี่ยวกับสถานการณ์เศรษฐกิจโลก"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ผลการเลือกตั้งประธานาธิบดีล่าสุดของประเทศ..."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ราคาน้ำมันวันนี้เป็นเท่าไหร่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6. วิเคราะห์ข้อมูล: วิเคราะห์ภาพและข้อมูล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ไม่ได้จำกัดอยู่แค่ข้อความ แต่ยังสามารถวิเคราะห์ข้อมูลจากภาพและข้อมูลอื่นๆ ได้ด้วย (ในบางแพลตฟอร์ม) ช่วยให้คุณเข้าใจข้อมูลเชิงลึก และนำไปใช้ประโยชน์ได้หลากหลาย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ช่วยวิเคราะห์ภาพถ่ายนี้ว่าเป็นภาพอะไร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ช่วยสรุปข้อมูลจากตารางนี้"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ช่วยวิเคราะห์แนวโน้มตลาดจากข้อมูลเหล่านี้"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7. แปลภาษา: แปลภาษาต่างๆ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เป็นนักแปลภาษาที่ยอดเยี่ยม สามารถแปลภาษาต่างๆ ได้มากมาย ช่วยให้คุณสื่อสารกับชาวต่างชาติ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อ่านเอกสารภาษาต่างประเทศ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หรือเรียนรู้ภาษาใหม่ๆ ได้ง่ายขึ้น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ช่วยแปลประโยคนี้เป็นภาษาอังกฤษ: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สวัสดีประเทศไทย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แปลเอกสารนี้จากภาษาอังกฤษเป็นภาษาไทย"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สอนคำศัพท์ภาษาญี่ปุ่นพื้นฐาน"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th-TH" sz="1400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</a:b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 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8. แปลงดีไซน์เป็นโค้ด: เปลี่ยนงานออกแบบเป็นโค้ด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สำหรับนักออกแบบและนักพัฒนา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สามารถช่วยแปลงงานออกแบบ (เช่น จาก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Figma)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ให้เป็นโค้ดโปรแกรมได้ ช่วยลดขั้นตอนการทำงาน และประหยัดเวลาในการเขียนโค้ด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แปลงดีไซน์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Figma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นี้เป็นโค้ด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HTML/CSS",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สร้างโค้ด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React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จากภาพ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Mockup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นี้"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9. สั่งงานคอมพิวเตอร์: โต้ตอบกับคอมพิวเตอร์เพื่อทำงาน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สามารถโต้ตอบกับคอมพิวเตอร์เพื่อสั่งงานต่างๆ ได้ (ในบางแพลตฟอร์ม) ช่วยให้คุณควบคุมคอมพิวเตอร์ด้วยภาษาธรรมชาติ เช่น สั่งเปิดโปรแกรม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ค้นหาไฟล์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หรือควบคุมอุปกรณ์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เปิดโปรแกรม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Photoshop",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ค้นหาไฟล์ชื่อ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รายงานการประชุม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ปิดไฟในห้องนั่งเล่น"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10. สรุปเนื้อหา: สรุปเอกสาร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อธิบายเรื่องซับซ้อน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สามารถสรุปเนื้อหาจากเอกสารยาวๆ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บทความ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หรือวิดีโอ ให้คุณได้ใจความสำคัญอย่างรวดเร็ว และยังสามารถอธิบายเรื่องที่ซับซ้อนให้เข้าใจง่ายขึ้นได้ด้วย เหมาะสำหรับการเรียนรู้และจัดการข้อมูลจำนวนมาก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สรุปเนื้อหาจากบทความวิจัยนี้"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สรุปประเด็นสำคัญจากการประชุมวันนี้"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อธิบาย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Quantum Physics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แบบง่ายๆ"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11. สร้างคำหลัก: สร้าง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Keyword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Prompt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ช่วยคุณคิดคำหลัก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Keyword)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สำหรับการค้นหาข้อมูล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การทำ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SEO,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หรือการสร้างโฆษณา และยังช่วยสร้าง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Prompt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ที่มีประสิทธิภาพสำหรับการใช้งาน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AI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อื่นๆ ช่วยให้คุณสื่อสารและค้นหาข้อมูลได้อย่างแม่นยำยิ่งขึ้น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ช่วยคิด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Keyword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สำหรับเว็บไซต์ขายเสื้อผ้าแฟชั่น"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สร้าง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Prompt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สำหรับ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Midjourney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เพื่อสร้างภาพสไตล์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Impressionism"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เทคโนโลยีเบื้องหลัง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ทำงานอย่างไร</a:t>
            </a:r>
            <a:r>
              <a:rPr lang="en-US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Natural Language Processing (NLP):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ประมวลผลภาษาธรรมชาติ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มีความเข้าใจและใช้การประมวลผลภาษาของมนุษย์ เพื่อให้คอมพิวเตอร์เข้าใจสิ่งที่เราสื่อสาร  มีการเรียนรู้จากข้อมูลที่ผ่านการฝึกฝนเพื่อเข้าใจคำถามและให้คำตอบที่เหมาะสม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Transformer Model: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สถาปัตยกรรมโครงข่ายประสาท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เลียนแบบการทำงานของสมองมนุษย์ในการเรียนรู้และสร้างภาษา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Reinforcement Learning from Human Feedback (RLHF):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เรียนรู้จากการป้อนข้อมูลของมนุษย์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พัฒนาการตอบสนองให้ฉลาดและเป็นประโยชน์ยิ่งขึ้น โดยเรียนรู้จากข้อมูลและการประเมินผลจากมนุษย์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ฝึกฝนจากข้อมูลมหาศาล: ข้อความและโค้ดจำนวนมาก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เรียนรู้จากชุดข้อมูลขนาดใหญ่ ทั้งข้อความและโค้ดจากทั่วโลก เพื่อให้มีความรู้และความเข้าใจภาษาที่กว้างขวาง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เป้าหมาย: สร้างคำตอบที่ปลอดภัย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น่าเชื่อถือ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และเป็นประโยชน์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ตัวอย่างการใช้งาน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b="1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b="1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ในชีวิตประจำวัน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ใช้ทำอะไรได้บ้างในชีวิตเรา</a:t>
            </a:r>
            <a:r>
              <a:rPr lang="en-US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การศึกษา: ถามคำถาม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ช่วยเขียนงาน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หาไอเดีย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เป็นเหมือนเพื่อนคู่คิดสำหรับนักเรียน นักศึกษา และผู้ที่ต้องการเรียนรู้ตลอดชีวิต สามารถช่วยในการเรียนรู้และพัฒนาตนเองได้หลากหลายด้าน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ถามคำถาม: ไม่เข้าใจบทเรียน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มีข้อสงสัยในเนื้อหา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ถาม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ได้เลย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พร้อมตอบคำถามในหลากหลายวิชา ไม่ว่าจะเป็นวิทยาศาสตร์ คณิตศาสตร์ ประวัติศาสตร์ หรือวรรณกรรม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ช่วยอธิบายเรื่องการสังเคราะห์แสงแบบง่ายๆ"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สมการเคมีนี้ดุลสมการอย่างไร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ช่วยสรุปวรรณคดีเรื่องรามเกียรติ์"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ช่วยเขียนงาน: มีรายงานที่ต้องส่ง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การบ้านเรียงความที่ยังคิดไม่ออก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ช่วยคุณได้ ไม่ว่าจะเป็นการหาข้อมูล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วางโครงร่าง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หรือแม้แต่ช่วยร่างเนื้อหาเบื้องต้น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ช่วยหาข้อมูลเกี่ยวกับผลกระทบของภาวะโลกร้อน"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ช่วยวางโครงร่างรายงานเรื่อง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เทคโนโลยี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AI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ในปัจจุบัน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ช่วยร่างบทนำสำหรับเรียงความเรื่อง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ความสำคัญของการอ่านหนังสือ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หาไอเดีย: ต้องการไอเดียสำหรับโครงงาน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กิจกรรมกลุ่ม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หรือหัวข้อการนำเสนอ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ช่วยระดมสมองและจุดประกายความคิดสร้างสรรค์ให้คุณได้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ช่วยคิดไอเดียโครงงานวิทยาศาสตร์เกี่ยวกับพลังงานทดแทน"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ขอไอเดียกิจกรรมกลุ่มสำหรับวิชาสังคมศึกษา"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ช่วยคิดหัวข้อการนำเสนอที่น่าสนใจเกี่ยวกับ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อนาคตของโลกหลังยุคโควิด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การทำงาน: ร่างอีเมล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สรุปเอกสาร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สร้างไอเดีย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ค้นหาข้อมูล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แปลภาษา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เป็นผู้ช่วยสำหรับคนทำงาน ช่วยเพิ่มประสิทธิภาพในการทำงาน ลดภาระงานที่จำเจ และสร้างสรรค์ผลงานให้ดียิ่งขึ้น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ร่างอีเมล: ต้องเขียนอีเมลธุรกิจที่สุภาพ เป็นทางการ หรืออีเมลแจ้งข่าวสารจำนวนมาก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ช่วยคุณร่างอีเมลได้อย่างรวดเร็วและมีประสิทธิภาพ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ร่างอีเมลแจ้งลูกค้าเรื่องการเปลี่ยนแปลงเวลาทำการ"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เขียนอีเมลขอบคุณลูกค้าที่ใช้บริการ"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ร่างอีเมลสมัครงานตำแหน่ง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Marketing Manager"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สรุปเอกสาร: มีเอกสาร รายงาน หรือบทความยาวๆ ที่ต้องอ่าน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ช่วยสรุปใจความสำคัญให้คุณประหยัดเวลาในการอ่าน และเข้าใจเนื้อหาหลักได้อย่างรวดเร็ว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สรุปรายงานการประชุมครั้งล่าสุด"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สรุปบทความวิจัยเรื่อง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ผลกระทบของ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AI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ต่อตลาดแรงงาน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สรุปข่าวเศรษฐกิจวันนี้"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th-TH" sz="1400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</a:b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 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สร้างไอเดีย: ต้องการไอเดียใหม่ๆ สำหรับแคมเปญการตลาด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โปรเจกต์ใหม่ๆ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หรือการแก้ปัญหาในงาน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ช่วยระดมสมองและเสนอแนวคิดที่หลากหลายให้คุณได้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ช่วยคิดไอเดียแคมเปญการตลาดออนไลน์สำหรับสินค้าใหม่"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ขอไอเดียโปรเจกต์พัฒนาแอปพลิเคชัน"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ช่วยคิดแนวทางการแก้ปัญหา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traffic jam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ในกรุงเทพฯ"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ค้นหาข้อมูล: ต้องการข้อมูลเพื่อประกอบการตัดสินใจ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ทำรายงาน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หรือนำเสนอ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ช่วยค้นหาข้อมูลจากอินเทอร์เน็ตได้อย่างรวดเร็วและแม่นยำ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ค้นหาข้อมูลสถิติผู้ใช้งานอินเทอร์เน็ตในประเทศไทย"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หาข้อมูลเกี่ยวกับบริษัทคู่แข่ง"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ค้นหาเทรนด์เทคโนโลยีล่าสุด"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แปลภาษา: ต้องทำงานกับเอกสารภาษาต่างประเทศ หรือสื่อสารกับชาวต่างชาติ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ช่วยแปลภาษาได้อย่างรวดเร็วและถูกต้อง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แปลเอกสารสัญญาจากภาษาอังกฤษเป็นภาษาไทย"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ช่วยแปลข้อความนี้เป็นภาษาจีน"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สนทนาภาษาญี่ปุ่นเบื้องต้น"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ชีวิตประจำวัน: ถามคำถามทั่วไป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ขอคำแนะนำ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สร้างความบันเทิง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วางแผนกิจกรรม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เป็นผู้ช่วยส่วนตัวที่ทำให้ชีวิตประจำวันของคุณง่ายและสนุกขึ้นได้อีกด้วย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ถามคำถามทั่วไป: มีคำถามคาใจในชีวิตประจำวัน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อยากรู้เรื่องอะไรเพิ่มเติม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ถาม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ได้ทุกเรื่อง ไม่ว่าจะเป็นเรื่องดินฟ้าอากาศ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เกร็ดความรู้รอบตัว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หรือเรื่องทั่วไปที่คุณสงสัย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วันนี้อากาศเป็นอย่างไรบ้าง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เกร็ดความรู้เรื่องแมว"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สูตรทำขนมเค้กง่ายๆ"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ขอคำแนะนำ: ต้องการคำแนะนำในการเลือกซื้อสินค้า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วางแผนการเดินทาง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หรือแก้ปัญหาต่างๆ ในชีวิตประจำวัน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พร้อมให้คำแนะนำที่เป็นประโยชน์และรอบด้าน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แนะนำร้านอาหารอร่อยๆ ในเชียงใหม่"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ช่วยวางแผนเที่ยวญี่ปุ่น 5 วัน"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วิธีแก้ปัญหาโทรศัพท์มือถือแบตหมดเร็ว"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สร้างความบันเทิง: อยากหาอะไรสนุกๆ ทำ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ช่วยสร้างความบันเทิงให้คุณได้ ไม่ว่าจะเป็นการเล่าเรื่องตลก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แต่งนิทาน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เล่นเกม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หรือแนะนำหนัง/เพลง/หนังสือที่น่าสนใจ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เล่าเรื่องตลกให้ฟังหน่อย"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แต่งนิทานสั้นๆ ให้เด็กฟัง"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เล่นเกมทายคำกับฉันหน่อย"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แนะนำหนังตลกน่าดู"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วางแผนกิจกรรม: ต้องการวางแผนปาร์ตี้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นัดเจอเพื่อน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หรือจัดกิจกรรมต่างๆ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ช่วยวางแผนและจัดการรายละเอียดต่างๆ ให้คุณได้อย่างครบถ้วน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ช่วยวางแผนจัดงานเลี้ยงวันเกิด"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แนะนำสถานที่นัดเจอเพื่อนเดินทางสะดวก"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ช่วยคิดกิจกรรมสำหรับวันหยุดสุดสัปดาห์"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6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b="1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b="1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กับการทำงาน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เพื่อนคู่คิด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AI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ที่ช่วยคุณได้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ช่วยร่างอีเมล หรือข้อความต่างๆ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ไม่ต้องเสียเวลาคิดคำพูด หรือกังวลเรื่องภาษาอีกต่อไป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ช่วยคุณร่างอีเมลและข้อความต่างๆ ได้อย่างรวดเร็ว ไม่ว่าจะเป็นอีเมลธุรกิจที่เป็นทางการ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อีเมลแจ้งข่าวสาร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ข้อความโปรโมทสินค้า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หรือแม้แต่ข้อความตอบลูกค้า ช่วยให้คุณสื่อสารได้อย่างมืออาชีพและมีประสิทธิภาพ 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ตัวอย่างการใช้งาน: 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ร่างอีเมลธุรกิจ: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ช่วยร่างอีเมลแจ้งลูกค้าเรื่องการเปลี่ยนแปลงนโยบายความเป็นส่วนตัว โดยเน้นย้ำถึงความปลอดภัยของข้อมูลลูกค้า"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เขียนอีเมลติดตามงาน: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เขียนอีเมลติดตามความคืบหน้าโปรเจกต์ [ชื่อโปรเจกต์] ถึงทีมงาน โดยเน้นย้ำ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deadline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และสิ่งที่ต้องส่งมอบ"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สร้างข้อความโปรโมท: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สร้างข้อความสั้นๆ สำหรับโปรโมทสินค้าใหม่ [ชื่อสินค้า] บน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Facebook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Instagram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โดยเน้นจุดเด่นเรื่อง [จุดเด่นสินค้า]"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ตอบอีเมลลูกค้า: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ช่วยร่างข้อความตอบอีเมลลูกค้าที่สอบถามเรื่อง [หัวข้อ] โดยให้ข้อมูล [ข้อมูล] และเสนอ [ข้อเสนอ]"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สรุปเอกสาร หรือบทความยาวๆ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ไม่ต้องอ่านเอกสาร รายงาน หรือบทความยาวๆ ทั้งหมด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ช่วยสรุปเนื้อหาสำคัญให้คุณได้อย่างรวดเร็ว ไม่ว่าจะเป็นเอกสารการประชุม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รายงานวิจัย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บทความข่าว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หรือแม้แต่หนังสือ ช่วยให้คุณประหยัดเวลาในการอ่าน และเข้าใจประเด็นหลักได้อย่างครบถ้วน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ตัวอย่างการใช้งาน: 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สรุปรายงานการประชุม: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สรุปรายงานการประชุมทีมการตลาดเมื่อวานนี้ โดยเน้นประเด็นสำคัญและ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Action Items"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จับใจความบทความวิจัย: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สรุปบทความวิจัยเรื่อง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ผลกระทบของ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AI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ต่ออุตสาหกรรม [ชื่ออุตสาหกรรม]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โดยเน้นข้อค้นพบหลักและข้อเสนอแนะ"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สรุปข่าวสาร: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สรุปข่าวเศรษฐกิจวันนี้จาก [แหล่งข่าว] โดยเน้นประเด็นเรื่อง [ประเด็น]"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ย่อยหนังสือ: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สรุปหนังสือ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'Sapiens: A Brief History of Humankind'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โดย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Yuval Noah Harari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ในรูปแบบ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bullet points"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ช่วยสร้างไอเดีย หรือแนวคิดใหม่ๆ สำหรับโครงการ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เมื่อต้องการไอเดียใหม่ๆ สำหรับโครงการ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แคมเปญ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หรือการแก้ปัญหา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เป็นเหมือน "ห้องสมุดไอเดีย" ที่พร้อมให้คุณค้นหา ไม่ว่าจะเป็นไอเดียการตลาด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ไอเดียผลิตภัณฑ์ใหม่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ไอเดียการจัดกิจกรรม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หรือแนวทางการแก้ปัญหาที่ซับซ้อน ช่วยกระตุ้นความคิดสร้างสรรค์ และเปิดมุมมองใหม่ๆ ให้กับคุณ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ตัวอย่างการใช้งาน: 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ระดมไอเดียการตลาด: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ช่วยระดมไอเดียแคมเปญการตลาดออนไลน์สำหรับเปิดตัวสินค้าใหม่ [ชื่อสินค้า] โดยเน้นกลุ่มเป้าหมาย [กลุ่มเป้าหมาย]"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คิดค้นผลิตภัณฑ์ใหม่: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ขอไอเดียผลิตภัณฑ์ใหม่ๆ ที่ตอบโจทย์ความต้องการของคน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Gen Z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ในด้าน [ด้าน]"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หาแนวทางการแก้ปัญหา: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ช่วยคิดแนวทางการแก้ปัญหา [ปัญหา] ในองค์กร โดยเน้นการใช้เทคโนโลยี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AI"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สร้างสรรค์กิจกรรม: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ขอไอเดียกิจกรรม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Team Building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สำหรับทีมงาน 20 คน โดยเน้นความสนุกสนานและส่งเสริมการทำงานร่วมกัน"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ค้นหาข้อมูล หรือข้อเท็จจริงต่างๆ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ไม่ต้องเสียเวลาค้นหาข้อมูลจากหลายแหล่ง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ช่วยค้นหาข้อมูลและข้อเท็จจริงต่างๆ ที่คุณต้องการได้อย่างรวดเร็วและแม่นยำ ไม่ว่าจะเป็นข้อมูลสถิติ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ข้อมูลตลาด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ข้อมูลบริษัทคู่แข่ง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หรือข้อมูลเชิงลึกในอุตสาหกรรมต่างๆ ช่วยให้คุณมีข้อมูลประกอบการตัดสินใจที่ครบถ้วนและทันสมัย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ตัวอย่างการใช้งาน: 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ค้นหาข้อมูลสถิติ: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หาข้อมูลสถิติการเติบโตของตลาด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e-commerce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ในประเทศไทยปีล่าสุด"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วิเคราะห์ข้อมูลตลาด: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วิเคราะห์แนวโน้มตลาด [ชื่อตลาด] ในอีก 5 ปีข้างหน้า โดยเน้นปัจจัยที่มีผลกระทบ"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สืบค้นข้อมูลบริษัทคู่แข่ง: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หาข้อมูลเกี่ยวกับบริษัทคู่แข่ง [ชื่อบริษัท] โดยเน้นจุดแข็ง จุดอ่อน และกลยุทธ์ทางการตลาด"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เจาะลึกข้อมูลอุตสาหกรรม: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ค้นหาข้อมูลเชิงลึกเกี่ยวกับอุตสาหกรรม [ชื่ออุตสาหกรรม] โดยเน้นเทคโนโลยีใหม่ๆ และแนวโน้มในอนาคต"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แปลภาษา หรือแปลงโค้ด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ไม่ต้องกังวลเรื่องอุปสรรคทางภาษาอีกต่อไป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ช่วยแปลภาษาได้อย่างรวดเร็วและเป็นธรรมชาติ ไม่ว่าจะเป็นเอกสารธุรกิจ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บทความ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หรือแม้แต่โค้ดโปรแกรม และยังสามารถแปลงโค้ดจากภาษาหนึ่งไปอีกภาษาหนึ่งได้ด้วย ช่วยให้คุณทำงานร่วมกับทีมต่างชาติ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เข้าถึงข้อมูลจากทั่วโลก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และพัฒนาโปรแกรมได้อย่างคล่องตัว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ตัวอย่างการใช้งาน: 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แปลเอกสารธุรกิจ: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แปลเอกสารสัญญาจากภาษาอังกฤษเป็นภาษาไทย โดยเน้นความถูกต้องของศัพท์เฉพาะทาง"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แปลอีเมล: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ช่วยแปลอีเมลจากลูกค้าชาวญี่ปุ่นเป็นภาษาไทย"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แปลงโค้ด: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แปลงโค้ด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Python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Javascript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r>
              <a:rPr lang="th-TH" sz="1400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เรียนรู้ภาษาใหม่: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ช่วยสอนคำศัพท์ภาษาจีนที่ใช้บ่อยในการทำงาน"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4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ข้อจำกัดที่ควรรู้ของ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สิ่งที่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ยังทำไม่ได้ (หรือไม่ควรเชื่อใจทั้งหมด)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ขาด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Common Sense Reasoning: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การใช้เหตุผลเชิงสามัญสำนึกอาจจำกัด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เก่งเรื่องภาษา แต่บางครั้งอาจพลาดเรื่อง "สามัญสำนึก" หรือ 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sense"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ที่มนุษย์ทั่วไปรู้กัน เช่น อาจตอบคำถามแบบตรงตัวเกินไป หรือไม่เข้าใจบริบทที่ซับซ้อนในชีวิตจริง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ถาม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ว่า "ฉันหิว ควรทำอย่างไร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?"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อาจตอบว่า "คุณควรทานอาหาร" ซึ่งเป็นคำตอบที่ถูกต้อง แต่ขาดความเข้าใจบริบท เช่น "ฉันควรทานอะไร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ร้านอาหารใกล้ๆ อยู่ตรงไหน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ความซับซ้อนและอารมณ์: เข้าใจเรื่องซับซ้อน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อารมณ์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คุณค่า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แนวคิดนามธรรมได้ไม่ดีเท่ามนุษย์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ยังไม่สามารถเข้าใจเรื่องที่ต้องใช้ "ความรู้สึก"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คุณค่าทางศีลธรรม"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"แนวคิดที่นามธรรมมากๆ" ได้ดีเท่ามนุษย์ เช่น อาจไม่เข้าใจมุกตลก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ประชดประชัน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หรือเรื่องที่ละเอียดอ่อนทางอารมณ์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วิเคราะห์บทกวีที่ซับซ้อน หรืออธิบายความหมายของ "ความรัก" คำตอบอาจยังขาดมิติทางอารมณ์และความลึกซึ้งแบบมนุษย์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ความถูกต้องของข้อมูล: ข้อมูลอาจไม่ถูกต้องหรือไม่ทันสมัย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ควรตรวจสอบเสมอ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เรียนรู้จากข้อมูลจำนวนมาก แต่ข้อมูลเหล่านั้นอาจมีข้อมูลที่ผิดพลาด หรือไม่ทันสมัย ดังนั้น อย่าเชื่อข้อมูลจาก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โดยไม่ตรวจสอบ ควรเช็คข้อมูลจากแหล่งอื่นเสมอ โดยเฉพาะข้อมูลสำคัญ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ถาม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เกี่ยวกับ "จำนวนประชากรล่าสุดของกรุงเทพฯ" คำตอบอาจไม่ตรงกับข้อมูลล่าสุดจากหน่วยงานราชการ ควรตรวจสอบข้อมูลจากเว็บไซต์ทางการอีกครั้ง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ไม่ใช่ผู้เชี่ยวชาญ: ไม่เหมาะกับงานที่ต้องการความเข้าใจเชิงลึกหรือวิจารณญาณสูง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เป็นเครื่องมืออัจฉริยะ แต่ไม่ใช่ "ผู้เชี่ยวชาญ" ในทุกสาขา ไม่ควรใช้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แทนที่ผู้เชี่ยวชาญจริง ในงานที่ต้องการความรู้เฉพาะทาง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การตัดสินใจที่ซับซ้อน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หรือวิจารณญาณขั้นสูง เช่น การวินิจฉัยโรค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การให้คำปรึกษาด้านกฎหมาย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หรือการตัดสินใจทางการเงินที่สำคัญ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r>
              <a:rPr lang="th-TH" sz="1400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ไม่ควรใช้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ถามเรื่อง "อาการป่วยของฉัน" แต่ควรปรึกษาแพทย์ หรือ ไม่ควรใช้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ในการ "ตัดสินใจลงทุนในตลาดหุ้น" แต่ควรปรึกษาผู้เชี่ยวชาญด้านการลงทุน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3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การเข้าถึง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เริ่มต้นใช้งาน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ง่ายๆ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Web Browser: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เข้าใช้งานผ่านเว็บไซต์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ช่องทางที่ง่ายและสะดวกที่สุด! เพียงแค่คุณมีคอมพิวเตอร์หรืออุปกรณ์ที่เชื่อมต่ออินเทอร์เน็ตได้ ก็สามารถเข้าใช้งาน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ได้ทันทีผ่าน เว็บเบราว์เซอร์ (เช่น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Chrome, Safari, Firefox, Edge)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ไม่ต้องติดตั้งโปรแกรม หรือแอปพลิเคชันใดๆ ให้ยุ่งยาก เข้าใช้งานได้ทุกที่ ทุกเวลา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เปิดเว็บเบราว์เซอร์ พิมพ์ "</a:t>
            </a:r>
            <a:r>
              <a:rPr lang="en-US" sz="1400" u="sng" dirty="0">
                <a:solidFill>
                  <a:srgbClr val="0563C1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  <a:hlinkClick r:id="rId3"/>
              </a:rPr>
              <a:t>https://chat.openai.com/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ในช่อง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address bar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แล้วกด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Enter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ก็เข้าสู่หน้าใช้งาน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ได้เลย แล้วทำการลงทะเบียนหรือเข้าสู่ระบบ หากคุณยังไม่มีบัญชี สามารถสมัครได้ฟรีโดยใช้อีเมล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บัญชี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Google, Microsoft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Apple ID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Desktop &amp; Mobile Apps: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แอปพลิเคชันบนคอมพิวเตอร์และมือถือ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เป็นแอปพลิเคชันที่ให้ดาวน์โหลดและติดตั้ง ทั้งบน คอมพิวเตอร์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มือถือ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Mobile)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ทำให้คุณเข้าถึง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ได้ง่ายขึ้น โดยไม่ต้องเปิดเว็บเบราว์เซอร์ทุกครั้ง เหมาะสำหรับผู้ที่ใช้งาน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เป็นประจำ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ดาวน์โหลดแอปพลิเคชัน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 Store (iOS)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 Play Store (Android)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หรือดาวน์โหลดแอปพลิเคชันสำหรับ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จากเว็บไซต์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OpenAI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ฟีเจอร์เพิ่มเติม: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Voice Interaction, 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ในบางแพลตฟอร์ม)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ไม่ได้มีแค่การพิมพ์ข้อความเท่านั้น แต่ยังมี ฟีเจอร์เพิ่มเติม ที่ช่วยให้การใช้งานสะดวกและหลากหลายยิ่งขึ้น (ฟีเจอร์เหล่านี้อาจมีในบางแพลตฟอร์ม หรือบางรุ่นของ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Voice Interaction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สั่งงานด้วยเสียง): พูดคุยกับ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ได้เหมือนคุยกับผู้ช่วยส่วนตัว ไม่ต้องพิมพ์ข้อความ เหมาะสำหรับการใช้งานขณะขับรถ ทำอาหาร หรือทำงานอื่นๆ ที่ไม่สะดวกพิมพ์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อัปโหลดไฟล์): อัปโหลดไฟล์เอกสาร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รูปภาพ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หรือข้อมูลอื่นๆ 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วิเคราะห์ หรือสรุปเนื้อหา ช่วยให้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เข้าใจบริบทและตอบคำถามได้แม่นยำยิ่งขึ้น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กดปุ่มไมโครโฟนในแอปพลิเคชัน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เพื่อเริ่มสั่งงานด้วยเสียง หรือ เลือกฟังก์ชัน 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Upload File"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เพื่ออัปโหลดเอกสารให้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สรุปเนื้อหา</a:t>
            </a:r>
            <a:endParaRPr lang="en-US" sz="100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3/2/2025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3/2/2025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3/2/2025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ChatGpt</a:t>
            </a:r>
            <a:r>
              <a:rPr lang="en-US" sz="8000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 </a:t>
            </a:r>
            <a:r>
              <a:rPr lang="th-TH" sz="2400" dirty="0"/>
              <a:t>มีนาคม </a:t>
            </a:r>
            <a:r>
              <a:rPr lang="en-US" sz="2400" dirty="0"/>
              <a:t>2568</a:t>
            </a:r>
          </a:p>
        </p:txBody>
      </p:sp>
    </p:spTree>
    <p:extLst>
      <p:ext uri="{BB962C8B-B14F-4D97-AF65-F5344CB8AC3E}">
        <p14:creationId xmlns:p14="http://schemas.microsoft.com/office/powerpoint/2010/main" val="288003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 err="1"/>
              <a:t>ChatGPT</a:t>
            </a:r>
            <a:r>
              <a:rPr lang="en-US" sz="2400" dirty="0"/>
              <a:t> </a:t>
            </a:r>
            <a:r>
              <a:rPr lang="th-TH" sz="2400" dirty="0"/>
              <a:t>คืออะไร</a:t>
            </a:r>
            <a:r>
              <a:rPr lang="en-US" sz="2400" dirty="0"/>
              <a:t>?</a:t>
            </a:r>
          </a:p>
          <a:p>
            <a:r>
              <a:rPr lang="th-TH" sz="2400" dirty="0"/>
              <a:t>ความสามารถหลักของ </a:t>
            </a:r>
            <a:r>
              <a:rPr lang="en-US" sz="2400" dirty="0" err="1"/>
              <a:t>ChatGPT</a:t>
            </a:r>
            <a:r>
              <a:rPr lang="en-US" sz="2400" dirty="0"/>
              <a:t> </a:t>
            </a:r>
          </a:p>
          <a:p>
            <a:r>
              <a:rPr lang="th-TH" sz="2400" dirty="0"/>
              <a:t>เทคโนโลยีเบื้องหลัง </a:t>
            </a:r>
            <a:r>
              <a:rPr lang="en-US" sz="2400" dirty="0" err="1"/>
              <a:t>ChatGPT</a:t>
            </a:r>
            <a:endParaRPr lang="en-US" sz="2400" dirty="0"/>
          </a:p>
          <a:p>
            <a:r>
              <a:rPr lang="th-TH" sz="2400" dirty="0"/>
              <a:t>ตัวอย่างการใช้งาน </a:t>
            </a:r>
            <a:r>
              <a:rPr lang="en-US" sz="2400" dirty="0" err="1"/>
              <a:t>ChatGPT</a:t>
            </a:r>
            <a:r>
              <a:rPr lang="en-US" sz="2400" dirty="0"/>
              <a:t> </a:t>
            </a:r>
            <a:r>
              <a:rPr lang="th-TH" sz="2400" dirty="0"/>
              <a:t>ในชีวิตประจำวัน</a:t>
            </a:r>
          </a:p>
          <a:p>
            <a:r>
              <a:rPr lang="en-US" sz="2400" dirty="0" err="1"/>
              <a:t>ChatGPT</a:t>
            </a:r>
            <a:r>
              <a:rPr lang="en-US" sz="2400" dirty="0"/>
              <a:t> </a:t>
            </a:r>
            <a:r>
              <a:rPr lang="th-TH" sz="2400" dirty="0"/>
              <a:t>กับการทำงาน</a:t>
            </a:r>
          </a:p>
          <a:p>
            <a:r>
              <a:rPr lang="th-TH" sz="2400" dirty="0"/>
              <a:t>ข้อจำกัดที่ควรรู้ของ </a:t>
            </a:r>
            <a:r>
              <a:rPr lang="en-US" sz="2400" dirty="0" err="1"/>
              <a:t>ChatGPT</a:t>
            </a:r>
            <a:endParaRPr lang="en-US" sz="2400" dirty="0"/>
          </a:p>
          <a:p>
            <a:r>
              <a:rPr lang="th-TH" sz="2400" dirty="0"/>
              <a:t>การเข้าถึง </a:t>
            </a:r>
            <a:r>
              <a:rPr lang="en-US" sz="2400" dirty="0" err="1"/>
              <a:t>ChatGPT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th-TH" dirty="0"/>
              <a:t>คืออะไร?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u="sng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คืออะไร?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เป็นแบบจำลองภาษาขั้นสูงที่ถูกพัฒนาโดย 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OpenAI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จุดเด่นอยู่ที่การสนทนา, ตอบคำถาม, สร้างข้อความหลากหลายรูปแบบคล้ายกับการโต้ตอบของมนุษย์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เปรียบเสมือนผู้ช่วยอัจฉริยะส่วนตัว</a:t>
            </a:r>
          </a:p>
        </p:txBody>
      </p:sp>
    </p:spTree>
    <p:extLst>
      <p:ext uri="{BB962C8B-B14F-4D97-AF65-F5344CB8AC3E}">
        <p14:creationId xmlns:p14="http://schemas.microsoft.com/office/powerpoint/2010/main" val="394252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ความสามารถหลักของ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ทำอะไรได้บ้าง?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สนทนา: โต้ตอบได้ทั้งข้อความและเสียง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ตอบคำถาม: ครอบคลุมหลากหลายหัวข้อ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สร้างสรรค์ข้อความ: บทกวี, บล็อกโพสต์, อีเมล, ฯลฯ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ระดมสมอง: ช่วยคิดไอเดีย, สร้างภาพ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ค้นหาข้อมูล: สืบค้นข้อมูลปัจจุบันจากอินเทอร์เน็ต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วิเคราะห์ข้อมูล: วิเคราะห์ภาพและข้อมูล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แปลภาษา: แปลภาษาต่างๆ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แปลงดีไซน์เป็นโค้ด: เปลี่ยนงานออกแบบเป็นโค้ด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สั่งงานคอมพิวเตอร์: โต้ตอบกับคอมพิวเตอร์เพื่อทำงาน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สรุปเนื้อหา: สรุปเอกสาร, อธิบายเรื่องซับซ้อน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สร้างคำหลัก: สร้าง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Keyword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Prompt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4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เทคโนโลยีเบื้องหลัง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u="sng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ทำงานอย่างไร?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Natural Language Processing (NLP):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ประมวลผลภาษาธรรมชาติ</a:t>
            </a: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Transformer Model: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สถาปัตยกรรมโครงข่ายประสาท</a:t>
            </a: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Reinforcement Learning from Human Feedback (RLHF):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เรียนรู้จากการป้อนข้อมูลของมนุษย์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ฝึกฝนจากข้อมูลมหาศาล: ข้อความและโค้ดจำนวนมาก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เป้าหมาย: สร้างคำตอบที่ปลอดภัย, น่าเชื่อถือ, และเป็นประโยชน์</a:t>
            </a:r>
          </a:p>
        </p:txBody>
      </p:sp>
    </p:spTree>
    <p:extLst>
      <p:ext uri="{BB962C8B-B14F-4D97-AF65-F5344CB8AC3E}">
        <p14:creationId xmlns:p14="http://schemas.microsoft.com/office/powerpoint/2010/main" val="248530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th-TH" dirty="0"/>
              <a:t>ในชีวิตประจำวัน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u="sng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ใช้ทำอะไรได้บ้างในชีวิตเรา?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การศึกษา: ถามคำถาม, ช่วยเขียนงาน, หาไอเดีย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การทำงาน: ร่างอีเมล, สรุปเอกสาร, สร้างไอเดีย, ค้นหาข้อมูล, แปลภาษา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ชีวิตประจำวัน: ถามคำถามทั่วไป, ขอคำแนะนำ, สร้างความบันเทิง, วางแผนกิจกรรม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7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th-TH" dirty="0"/>
              <a:t>กับการทำงาน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u="sng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เพื่อนคู่คิดในการทำงาน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ช่วยร่างอีเมล หรือข้อความต่างๆ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สรุปเอกสาร หรือบทความยาวๆ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ช่วยสร้างไอเดีย หรือแนวคิดใหม่ๆ สำหรับโครงการ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ค้นหาข้อมูล หรือข้อเท็จจริงต่างๆ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แปลภาษา หรือแปลงโค้ด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905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ข้อจำกัดที่ควรรู้ของ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สิ่งที่ </a:t>
            </a:r>
            <a:r>
              <a:rPr lang="en-US" sz="2600" b="1" u="sng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ยังทำไม่ได้ (หรือไม่ควรเชื่อใจทั้งหมด)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ขาด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Common Sense Reasoning: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การใช้เหตุผลเชิงสามัญสำนึกอาจจำกัด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ความซับซ้อนและอารมณ์: เข้าใจเรื่องซับซ้อน, อารมณ์, คุณค่า, แนวคิดนามธรรมได้ไม่ดีเท่ามนุษย์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ความถูกต้องของข้อมูล: ข้อมูลอาจไม่ถูกต้องหรือไม่ทันสมัย, ควรตรวจสอบเสมอ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ไม่ใช่ผู้เชี่ยวชาญ: ไม่เหมาะกับงานที่ต้องการความเข้าใจเชิงลึกหรือวิจารณญาณสูง</a:t>
            </a:r>
          </a:p>
        </p:txBody>
      </p:sp>
    </p:spTree>
    <p:extLst>
      <p:ext uri="{BB962C8B-B14F-4D97-AF65-F5344CB8AC3E}">
        <p14:creationId xmlns:p14="http://schemas.microsoft.com/office/powerpoint/2010/main" val="420505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การเข้าถึง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เริ่มต้นใช้งาน </a:t>
            </a:r>
            <a:r>
              <a:rPr lang="en-US" sz="2600" b="1" u="sng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ง่ายๆ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Web Browser: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เข้าใช้งานผ่านเว็บไซต์ </a:t>
            </a:r>
            <a:r>
              <a:rPr lang="en-US" u="sng" dirty="0">
                <a:latin typeface="Cordia New" panose="020B0304020202020204" pitchFamily="34" charset="-34"/>
                <a:cs typeface="Cordia New" panose="020B0304020202020204" pitchFamily="34" charset="-34"/>
                <a:hlinkClick r:id="rId3"/>
              </a:rPr>
              <a:t>https://chat.openai.com</a:t>
            </a:r>
            <a:r>
              <a:rPr lang="en-US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แล้วทำการลงทะเบียนหรือเข้าสู่ระบบ หากคุณยังไม่มีบัญชี สามารถสมัครได้ฟรีโดยใช้อีเมล, บัญชี </a:t>
            </a:r>
            <a:r>
              <a:rPr lang="en-US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Google, Microsoft </a:t>
            </a:r>
            <a:r>
              <a:rPr lang="th-TH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หรือ </a:t>
            </a:r>
            <a:r>
              <a:rPr lang="en-US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Apple ID</a:t>
            </a:r>
            <a:endParaRPr lang="th-TH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Desktop &amp; Mobile Apps: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แอปพลิเคชันบนคอมพิวเตอร์และมือถือ เช่น ดาวน์โหลดแอปพลิเคชัน "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“ </a:t>
            </a:r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ฟีเจอร์เพิ่มเติม: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Voice Interaction, File Uploads (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ในบางแพลตฟอร์ม) </a:t>
            </a:r>
          </a:p>
        </p:txBody>
      </p:sp>
    </p:spTree>
    <p:extLst>
      <p:ext uri="{BB962C8B-B14F-4D97-AF65-F5344CB8AC3E}">
        <p14:creationId xmlns:p14="http://schemas.microsoft.com/office/powerpoint/2010/main" val="15377524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43B05-D266-4257-98DE-FF9D8CEDAE76}">
  <ds:schemaRefs>
    <ds:schemaRef ds:uri="http://schemas.microsoft.com/office/2006/documentManagement/types"/>
    <ds:schemaRef ds:uri="71af3243-3dd4-4a8d-8c0d-dd76da1f02a5"/>
    <ds:schemaRef ds:uri="http://purl.org/dc/dcmitype/"/>
    <ds:schemaRef ds:uri="16c05727-aa75-4e4a-9b5f-8a80a1165891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4362</Words>
  <Application>Microsoft Office PowerPoint</Application>
  <PresentationFormat>Widescreen</PresentationFormat>
  <Paragraphs>218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Angsana New</vt:lpstr>
      <vt:lpstr>Arial</vt:lpstr>
      <vt:lpstr>Calibri</vt:lpstr>
      <vt:lpstr>Consolas</vt:lpstr>
      <vt:lpstr>Cordia New</vt:lpstr>
      <vt:lpstr>Courier New</vt:lpstr>
      <vt:lpstr>Helvetica Light</vt:lpstr>
      <vt:lpstr>Rockwell</vt:lpstr>
      <vt:lpstr>Symbol</vt:lpstr>
      <vt:lpstr>Tw Cen MT</vt:lpstr>
      <vt:lpstr>Wingdings</vt:lpstr>
      <vt:lpstr>Wingdings 2</vt:lpstr>
      <vt:lpstr>DividendVTI</vt:lpstr>
      <vt:lpstr>ChatGpt </vt:lpstr>
      <vt:lpstr>Agenda</vt:lpstr>
      <vt:lpstr>ChatGPT คืออะไร?</vt:lpstr>
      <vt:lpstr>ความสามารถหลักของ ChatGPT</vt:lpstr>
      <vt:lpstr>เทคโนโลยีเบื้องหลัง ChatGPT</vt:lpstr>
      <vt:lpstr>ตัวอย่างการใช้งาน ChatGPT ในชีวิตประจำวัน</vt:lpstr>
      <vt:lpstr>ChatGPT กับการทำงาน</vt:lpstr>
      <vt:lpstr>ข้อจำกัดที่ควรรู้ของ ChatGPT</vt:lpstr>
      <vt:lpstr>การเข้าถึง ChatGPT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2024-07-02T03:23:39Z</dcterms:created>
  <dcterms:modified xsi:type="dcterms:W3CDTF">2025-03-02T16:20:58Z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