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8"/>
  </p:notesMasterIdLst>
  <p:handoutMasterIdLst>
    <p:handoutMasterId r:id="rId19"/>
  </p:handoutMasterIdLst>
  <p:sldIdLst>
    <p:sldId id="348" r:id="rId5"/>
    <p:sldId id="340" r:id="rId6"/>
    <p:sldId id="385" r:id="rId7"/>
    <p:sldId id="396" r:id="rId8"/>
    <p:sldId id="397" r:id="rId9"/>
    <p:sldId id="398" r:id="rId10"/>
    <p:sldId id="399" r:id="rId11"/>
    <p:sldId id="401" r:id="rId12"/>
    <p:sldId id="402" r:id="rId13"/>
    <p:sldId id="403" r:id="rId14"/>
    <p:sldId id="404" r:id="rId15"/>
    <p:sldId id="405" r:id="rId16"/>
    <p:sldId id="4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507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02/04/2025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02/04/2025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4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6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9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66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3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0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02/04/2025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02/04/2025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02/04/2025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02/04/2025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un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th-TH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8000" dirty="0" smtClean="0"/>
              <a:t> </a:t>
            </a:r>
            <a:endParaRPr lang="en-US" sz="8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sz="2400" dirty="0" smtClean="0"/>
              <a:t>วว</a:t>
            </a:r>
            <a:r>
              <a:rPr lang="en-US" sz="2400" dirty="0" smtClean="0"/>
              <a:t> </a:t>
            </a:r>
            <a:r>
              <a:rPr lang="th-TH" sz="2400" smtClean="0"/>
              <a:t>ดดดด </a:t>
            </a:r>
            <a:r>
              <a:rPr lang="en-US" sz="2400" dirty="0"/>
              <a:t>2568</a:t>
            </a:r>
          </a:p>
        </p:txBody>
      </p:sp>
    </p:spTree>
    <p:extLst>
      <p:ext uri="{BB962C8B-B14F-4D97-AF65-F5344CB8AC3E}">
        <p14:creationId xmlns:p14="http://schemas.microsoft.com/office/powerpoint/2010/main" val="288003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เล่นเพลง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Click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ที่ชื่อเพลงเพื่อลองฟังเพลงที่ได้  จะเปิดหน้าของเพลงที่เลิอกและลองกด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Play        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เพื่อลองฟัง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22477"/>
            <a:ext cx="4297691" cy="4516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777" y="1453289"/>
            <a:ext cx="45726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2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สรุปข้อมูลจากเนื้อหาที่ถูก </a:t>
            </a:r>
            <a:r>
              <a:rPr lang="en-US" dirty="0" smtClean="0"/>
              <a:t>capture </a:t>
            </a:r>
            <a:r>
              <a:rPr lang="th-TH" dirty="0" smtClean="0"/>
              <a:t>มาบนหน้าจอ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capture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หน้าจอในส่วนที่เราต้องการให้ทำการสรุปข้อมูลในช่อง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endParaRPr lang="en-US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22" y="1938074"/>
            <a:ext cx="5184577" cy="46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63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นำภาพ </a:t>
            </a:r>
            <a:r>
              <a:rPr lang="en-US" dirty="0" smtClean="0"/>
              <a:t>capture</a:t>
            </a:r>
            <a:r>
              <a:rPr lang="th-TH" dirty="0" smtClean="0"/>
              <a:t> มาใส่ในช่อง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นำภาพที่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capture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มาใส่ในช่อง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และพิมพ์ข้อความให้ช่วยสรุปข้อมูล</a:t>
            </a:r>
            <a:endParaRPr lang="en-US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686836"/>
            <a:ext cx="737337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7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ผลลัพธ์ที่ได้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smtClean="0">
                <a:latin typeface="Cordia New" panose="020B0304020202020204" pitchFamily="34" charset="-34"/>
                <a:cs typeface="Cordia New" panose="020B0304020202020204" pitchFamily="34" charset="-34"/>
              </a:rPr>
              <a:t>จะสรุปสิ่งที่พิมพ์ขอไปตามข้างล่าง</a:t>
            </a:r>
            <a:endParaRPr lang="en-US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4030"/>
            <a:ext cx="746864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th-TH" sz="2400" dirty="0" smtClean="0"/>
              <a:t>แต่งเพลงด้วย </a:t>
            </a:r>
            <a:r>
              <a:rPr lang="en-US" sz="2400" dirty="0" err="1" smtClean="0"/>
              <a:t>ChatGPT</a:t>
            </a:r>
            <a:r>
              <a:rPr lang="en-US" sz="2400" dirty="0" smtClean="0"/>
              <a:t> </a:t>
            </a:r>
            <a:endParaRPr lang="en-US" sz="2400" dirty="0"/>
          </a:p>
          <a:p>
            <a:r>
              <a:rPr lang="th-TH" sz="2400" dirty="0" smtClean="0"/>
              <a:t>สร้างเพลงด้วย </a:t>
            </a:r>
            <a:r>
              <a:rPr lang="en-US" sz="2400" dirty="0" err="1" smtClean="0"/>
              <a:t>Suno</a:t>
            </a:r>
            <a:r>
              <a:rPr lang="en-US" sz="2400" dirty="0" smtClean="0"/>
              <a:t> AI </a:t>
            </a:r>
            <a:endParaRPr lang="th-TH" sz="2400" dirty="0" smtClean="0"/>
          </a:p>
          <a:p>
            <a:r>
              <a:rPr lang="th-TH" sz="2400" dirty="0" smtClean="0"/>
              <a:t>สรุปข้อมูลด้วย </a:t>
            </a:r>
            <a:r>
              <a:rPr lang="en-US" sz="2400" dirty="0" err="1" smtClean="0"/>
              <a:t>ChatGPT</a:t>
            </a:r>
            <a:r>
              <a:rPr lang="en-US" sz="2400" dirty="0" smtClean="0"/>
              <a:t> </a:t>
            </a:r>
            <a:r>
              <a:rPr lang="th-TH" sz="2400" dirty="0" smtClean="0"/>
              <a:t>จากการ</a:t>
            </a:r>
            <a:r>
              <a:rPr lang="en-US" sz="2400" dirty="0" smtClean="0"/>
              <a:t> capture </a:t>
            </a:r>
            <a:r>
              <a:rPr lang="th-TH" sz="2400" dirty="0" smtClean="0"/>
              <a:t>หน้าจอ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เข้าไปที่ </a:t>
            </a:r>
            <a:r>
              <a:rPr lang="en-US" dirty="0" err="1" smtClean="0"/>
              <a:t>ChatGPT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เข้าไปที่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https://chatgpt.com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/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ทดลองเขียนเนื้อ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เพลงที่ต้องการ</a:t>
            </a:r>
          </a:p>
          <a:p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ในที่นี้จะลองให้แต่งเพลงเกี่ยวกับ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IT Support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โดยพิมพ์คำสั่งในช่อง </a:t>
            </a:r>
            <a:r>
              <a:rPr lang="en-US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และกด </a:t>
            </a:r>
            <a:r>
              <a:rPr lang="en-US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Enter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000909"/>
            <a:ext cx="752580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เนื้อเพลงที่ได้ชื่อ </a:t>
            </a:r>
            <a:r>
              <a:rPr lang="en-US" dirty="0" smtClean="0"/>
              <a:t>IT </a:t>
            </a:r>
            <a:r>
              <a:rPr lang="en-US" dirty="0"/>
              <a:t>Support </a:t>
            </a:r>
            <a:r>
              <a:rPr lang="en-US" dirty="0" smtClean="0"/>
              <a:t>Blues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300" b="1" dirty="0" smtClean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Verse 1]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📞 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เช้าวันจันทร์ ฉันเดินเข้า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ออฟฟิศ 	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เสียง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โทรศัพท์ดังขึ้นเหมือนทุกที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"ช่วยดูคอมหน่อย มันเปิดไม่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ติด“ 				พอ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ไปถึง… แค่ปลั๊กไม่ได้เสียบพอดี!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🤦‍♂️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[Chorus]</a:t>
            </a:r>
            <a: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💻 </a:t>
            </a:r>
            <a:r>
              <a:rPr lang="en-US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I-T Support, I-T Support</a:t>
            </a:r>
            <a:r>
              <a:rPr lang="en-US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		</a:t>
            </a:r>
            <a:r>
              <a:rPr lang="en-US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อย่างมีปลั๊กก็โยนมาให้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ตลอด </a:t>
            </a:r>
            <a:b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ล่ม, ปริ้นเตอร์พัง,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เด้งทุก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วัน 		แต่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ถามหน่อย… นี่มันงาน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ใช่ไหม!?</a:t>
            </a:r>
          </a:p>
          <a:p>
            <a:r>
              <a:rPr lang="th-TH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Verse 2]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🖥 </a:t>
            </a:r>
            <a:r>
              <a:rPr lang="en-US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คอมหนูช้า” ฉันถามว่าเปิดมากี่วัน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เอ่อ… ตั้งแต่ปีที่แล้ว… ยังไม่เคย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Restart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มัน!"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Ctrl + Alt + Del, Task Manager 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มา 		</a:t>
            </a:r>
            <a:r>
              <a:rPr lang="en-US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ปิด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ไปสิบแอป… แค่นี้ก็บินล่ะ! ✈️</a:t>
            </a:r>
          </a:p>
          <a:p>
            <a:r>
              <a:rPr lang="th-TH" sz="17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17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Chorus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🎵 )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[Bridge]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💀 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เซิร์ฟเวอร์ล่มตอนตีสอง ไม่มีใครรู้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พอ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ล่ม หัวหน้าวิ่งมาแทบอยู่ไม่ไหว!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"เธอทำอะไร? รีบแก้เดี๋ยวนี้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!“					แต่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พี่ครับ…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Facebook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ไม่ได้อยู่ที่บริษัทเรานะพี่!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🤷‍♂️</a:t>
            </a:r>
          </a:p>
          <a:p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[Verse 3]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🛑 </a:t>
            </a:r>
            <a:r>
              <a:rPr lang="en-US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sz="17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โหลดไฟล์มั่ว ติดไวรัสเข้า</a:t>
            </a:r>
            <a:r>
              <a:rPr lang="th-TH" sz="17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			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มันขึ้นจอแดง ๆ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ช่วยที!"</a:t>
            </a:r>
            <a:b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ถามว่าไปโหลดอะไรมา… "ก็อีเมลแจก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iPhone </a:t>
            </a:r>
            <a:r>
              <a:rPr lang="th-TH" sz="17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ฟรี“	โอ้</a:t>
            </a:r>
            <a:r>
              <a:rPr lang="th-TH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พระเจ้า… ฉันต้องลาออกดีไหม!? </a:t>
            </a:r>
            <a:r>
              <a:rPr lang="en-US" sz="17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😭</a:t>
            </a:r>
          </a:p>
          <a:p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</a:t>
            </a:r>
            <a:r>
              <a:rPr lang="en-US" sz="1300" b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 Chorus x2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แล้ว </a:t>
            </a:r>
            <a:r>
              <a:rPr lang="en-US" sz="1300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Fade Out 🎸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เปิด </a:t>
            </a:r>
            <a:r>
              <a:rPr lang="en-US" dirty="0" err="1" smtClean="0"/>
              <a:t>suno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เข้าไปที่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  <a:hlinkClick r:id="rId3"/>
              </a:rPr>
              <a:t>https://suno.com/</a:t>
            </a:r>
            <a:endParaRPr lang="th-TH" sz="2600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680570"/>
            <a:ext cx="3286584" cy="37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เลือกเมนู </a:t>
            </a:r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เลือกที่เมนู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Create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จะแสดงหน้าที่จะให้เราเอาเนื้อเพลงมาใส่</a:t>
            </a:r>
          </a:p>
          <a:p>
            <a:pPr marL="0" indent="0">
              <a:buNone/>
            </a:pPr>
            <a:endParaRPr lang="th-TH" sz="2600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endParaRPr lang="th-TH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297547"/>
            <a:ext cx="663032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th-TH" dirty="0" smtClean="0"/>
              <a:t>เนื้อเพลง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 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copy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เนื้อเพลงที่ได้จาก </a:t>
            </a:r>
            <a:r>
              <a:rPr lang="en-US" sz="2600" b="1" u="sng" dirty="0" err="1" smtClean="0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มาใส่ในช่อง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“Enter your own lyrics”</a:t>
            </a:r>
            <a:r>
              <a:rPr lang="th-TH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endParaRPr lang="en-US" b="1" u="sng" dirty="0" smtClean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0" indent="0">
              <a:buNone/>
            </a:pPr>
            <a:endParaRPr lang="en-US" sz="2800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72952"/>
            <a:ext cx="638264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th-TH" dirty="0" smtClean="0"/>
              <a:t>เพลง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ทำการกดปุ่ม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Create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เพื่อสร้างเพลง โดยเลื่อนลงมาข้างล่างจนเห็นปุ่ม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Create </a:t>
            </a:r>
          </a:p>
          <a:p>
            <a:pPr marL="0" indent="0">
              <a:buNone/>
            </a:pP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81815"/>
            <a:ext cx="4203750" cy="452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แสดงเพลงใน </a:t>
            </a:r>
            <a:r>
              <a:rPr lang="en-US" dirty="0" smtClean="0"/>
              <a:t>My Workspace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แสดงเพลงใน </a:t>
            </a:r>
            <a:r>
              <a:rPr lang="en-US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My Workspace </a:t>
            </a:r>
            <a:r>
              <a:rPr lang="th-TH" sz="2600" b="1" u="sng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ที่อยู่ในช่องทางด้านซ้ายมือ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2272109"/>
            <a:ext cx="7047159" cy="419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52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2395</Words>
  <Application>Microsoft Office PowerPoint</Application>
  <PresentationFormat>Widescreen</PresentationFormat>
  <Paragraphs>114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Angsana New</vt:lpstr>
      <vt:lpstr>Arial</vt:lpstr>
      <vt:lpstr>Calibri</vt:lpstr>
      <vt:lpstr>Consolas</vt:lpstr>
      <vt:lpstr>Cordia New</vt:lpstr>
      <vt:lpstr>Courier New</vt:lpstr>
      <vt:lpstr>FreesiaUPC</vt:lpstr>
      <vt:lpstr>Helvetica Light</vt:lpstr>
      <vt:lpstr>JasmineUPC</vt:lpstr>
      <vt:lpstr>Open Sans</vt:lpstr>
      <vt:lpstr>Rockwell</vt:lpstr>
      <vt:lpstr>Symbol</vt:lpstr>
      <vt:lpstr>Tahoma</vt:lpstr>
      <vt:lpstr>Times New Roman</vt:lpstr>
      <vt:lpstr>Tw Cen MT</vt:lpstr>
      <vt:lpstr>Wingdings</vt:lpstr>
      <vt:lpstr>Wingdings 2</vt:lpstr>
      <vt:lpstr>DividendVTI</vt:lpstr>
      <vt:lpstr>ChatGpt example </vt:lpstr>
      <vt:lpstr>Agenda</vt:lpstr>
      <vt:lpstr>เข้าไปที่ ChatGPT </vt:lpstr>
      <vt:lpstr>เนื้อเพลงที่ได้ชื่อ IT Support Blues</vt:lpstr>
      <vt:lpstr>เปิด suno ai</vt:lpstr>
      <vt:lpstr>เลือกเมนู Create</vt:lpstr>
      <vt:lpstr>Copy เนื้อเพลง</vt:lpstr>
      <vt:lpstr>Create เพลง</vt:lpstr>
      <vt:lpstr>แสดงเพลงใน My Workspace</vt:lpstr>
      <vt:lpstr>เล่นเพลง</vt:lpstr>
      <vt:lpstr>สรุปข้อมูลจากเนื้อหาที่ถูก capture มาบนหน้าจอ</vt:lpstr>
      <vt:lpstr>นำภาพ capture มาใส่ในช่อง ChatGPT</vt:lpstr>
      <vt:lpstr>ผลลัพธ์ที่ได้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2024-07-02T03:23:39Z</dcterms:created>
  <dcterms:modified xsi:type="dcterms:W3CDTF">2025-04-02T09:46:23Z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