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notesMasterIdLst>
    <p:notesMasterId r:id="rId18"/>
  </p:notesMasterIdLst>
  <p:handoutMasterIdLst>
    <p:handoutMasterId r:id="rId19"/>
  </p:handoutMasterIdLst>
  <p:sldIdLst>
    <p:sldId id="348" r:id="rId5"/>
    <p:sldId id="340" r:id="rId6"/>
    <p:sldId id="385" r:id="rId7"/>
    <p:sldId id="396" r:id="rId8"/>
    <p:sldId id="397" r:id="rId9"/>
    <p:sldId id="398" r:id="rId10"/>
    <p:sldId id="399" r:id="rId11"/>
    <p:sldId id="401" r:id="rId12"/>
    <p:sldId id="402" r:id="rId13"/>
    <p:sldId id="403" r:id="rId14"/>
    <p:sldId id="404" r:id="rId15"/>
    <p:sldId id="405" r:id="rId16"/>
    <p:sldId id="40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3507"/>
  </p:normalViewPr>
  <p:slideViewPr>
    <p:cSldViewPr snapToGrid="0">
      <p:cViewPr varScale="1">
        <p:scale>
          <a:sx n="61" d="100"/>
          <a:sy n="61" d="100"/>
        </p:scale>
        <p:origin x="504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10/03/2025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10/03/2025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14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การเข้าถึง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เริ่มต้นใช้งาน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ง่ายๆ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Web Browser: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เข้าใช้งานผ่านเว็บไซต์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ช่องทางที่ง่ายและสะดวกที่สุด! เพียงแค่คุณมีคอมพิวเตอร์หรืออุปกรณ์ที่เชื่อมต่ออินเทอร์เน็ตได้ ก็สามารถเข้าใช้งาน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ได้ทันทีผ่าน เว็บเบราว์เซอร์ (เช่น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Chrome, Safari, Firefox, Edge)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ไม่ต้องติดตั้งโปรแกรม หรือแอปพลิเคชันใดๆ ให้ยุ่งยาก เข้าใช้งานได้ทุกที่ ทุกเวลา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เปิดเว็บเบราว์เซอร์ พิมพ์ "</a:t>
            </a:r>
            <a:r>
              <a:rPr lang="en-US" sz="1400" u="sng" dirty="0">
                <a:solidFill>
                  <a:srgbClr val="0563C1"/>
                </a:solidFill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  <a:hlinkClick r:id="rId3"/>
              </a:rPr>
              <a:t>https://chat.openai.com/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"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ในช่อง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address bar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แล้วกด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Enter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ก็เข้าสู่หน้าใช้งาน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ได้เลย แล้วทำการลงทะเบียนหรือเข้าสู่ระบบ หากคุณยังไม่มีบัญชี สามารถสมัครได้ฟรีโดยใช้อีเมล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บัญชี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Google, Microsoft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Apple ID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Desktop &amp; Mobile Apps: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แอปพลิเคชันบนคอมพิวเตอร์และมือถือ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เป็นแอปพลิเคชันที่ให้ดาวน์โหลดและติดตั้ง ทั้งบน คอมพิวเตอร์ (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Desktop)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และ มือถือ (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Mobile)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ทำให้คุณเข้าถึง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ได้ง่ายขึ้น โดยไม่ต้องเปิดเว็บเบราว์เซอร์ทุกครั้ง เหมาะสำหรับผู้ที่ใช้งาน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เป็นประจำ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ดาวน์โหลดแอปพลิเคชัน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"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จาก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App Store (iOS)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Google Play Store (Android)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หรือดาวน์โหลดแอปพลิเคชันสำหรับ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Desktop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จากเว็บไซต์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OpenAI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ฟีเจอร์เพิ่มเติม: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Voice Interaction, File Uploads (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ในบางแพลตฟอร์ม)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ไม่ได้มีแค่การพิมพ์ข้อความเท่านั้น แต่ยังมี ฟีเจอร์เพิ่มเติม ที่ช่วยให้การใช้งานสะดวกและหลากหลายยิ่งขึ้น (ฟีเจอร์เหล่านี้อาจมีในบางแพลตฟอร์ม หรือบางรุ่นของ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)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Voice Interaction (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สั่งงานด้วยเสียง): พูดคุยกับ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ได้เหมือนคุยกับผู้ช่วยส่วนตัว ไม่ต้องพิมพ์ข้อความ เหมาะสำหรับการใช้งานขณะขับรถ ทำอาหาร หรือทำงานอื่นๆ ที่ไม่สะดวกพิมพ์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File Uploads (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อัปโหลดไฟล์): อัปโหลดไฟล์เอกสาร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รูปภาพ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หรือข้อมูลอื่นๆ ให้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วิเคราะห์ หรือสรุปเนื้อหา ช่วยให้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เข้าใจบริบทและตอบคำถามได้แม่นยำยิ่งขึ้น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กดปุ่มไมโครโฟนในแอปพลิเคชัน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เพื่อเริ่มสั่งงานด้วยเสียง หรือ เลือกฟังก์ชัน 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Upload File"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เพื่ออัปโหลดเอกสารให้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สรุปเนื้อหา</a:t>
            </a:r>
            <a:endParaRPr lang="en-US" sz="100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66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การเข้าถึง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เริ่มต้นใช้งาน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ง่ายๆ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Web Browser: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เข้าใช้งานผ่านเว็บไซต์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ช่องทางที่ง่ายและสะดวกที่สุด! เพียงแค่คุณมีคอมพิวเตอร์หรืออุปกรณ์ที่เชื่อมต่ออินเทอร์เน็ตได้ ก็สามารถเข้าใช้งาน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ได้ทันทีผ่าน เว็บเบราว์เซอร์ (เช่น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Chrome, Safari, Firefox, Edge)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ไม่ต้องติดตั้งโปรแกรม หรือแอปพลิเคชันใดๆ ให้ยุ่งยาก เข้าใช้งานได้ทุกที่ ทุกเวลา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เปิดเว็บเบราว์เซอร์ พิมพ์ "</a:t>
            </a:r>
            <a:r>
              <a:rPr lang="en-US" sz="1400" u="sng" dirty="0">
                <a:solidFill>
                  <a:srgbClr val="0563C1"/>
                </a:solidFill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  <a:hlinkClick r:id="rId3"/>
              </a:rPr>
              <a:t>https://chat.openai.com/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"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ในช่อง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address bar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แล้วกด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Enter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ก็เข้าสู่หน้าใช้งาน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ได้เลย แล้วทำการลงทะเบียนหรือเข้าสู่ระบบ หากคุณยังไม่มีบัญชี สามารถสมัครได้ฟรีโดยใช้อีเมล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บัญชี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Google, Microsoft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Apple ID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Desktop &amp; Mobile Apps: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แอปพลิเคชันบนคอมพิวเตอร์และมือถือ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เป็นแอปพลิเคชันที่ให้ดาวน์โหลดและติดตั้ง ทั้งบน คอมพิวเตอร์ (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Desktop)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และ มือถือ (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Mobile)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ทำให้คุณเข้าถึง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ได้ง่ายขึ้น โดยไม่ต้องเปิดเว็บเบราว์เซอร์ทุกครั้ง เหมาะสำหรับผู้ที่ใช้งาน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เป็นประจำ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ดาวน์โหลดแอปพลิเคชัน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"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จาก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App Store (iOS)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Google Play Store (Android)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หรือดาวน์โหลดแอปพลิเคชันสำหรับ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Desktop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จากเว็บไซต์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OpenAI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ฟีเจอร์เพิ่มเติม: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Voice Interaction, File Uploads (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ในบางแพลตฟอร์ม)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ไม่ได้มีแค่การพิมพ์ข้อความเท่านั้น แต่ยังมี ฟีเจอร์เพิ่มเติม ที่ช่วยให้การใช้งานสะดวกและหลากหลายยิ่งขึ้น (ฟีเจอร์เหล่านี้อาจมีในบางแพลตฟอร์ม หรือบางรุ่นของ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)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Voice Interaction (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สั่งงานด้วยเสียง): พูดคุยกับ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ได้เหมือนคุยกับผู้ช่วยส่วนตัว ไม่ต้องพิมพ์ข้อความ เหมาะสำหรับการใช้งานขณะขับรถ ทำอาหาร หรือทำงานอื่นๆ ที่ไม่สะดวกพิมพ์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File Uploads (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อัปโหลดไฟล์): อัปโหลดไฟล์เอกสาร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รูปภาพ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หรือข้อมูลอื่นๆ ให้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วิเคราะห์ หรือสรุปเนื้อหา ช่วยให้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เข้าใจบริบทและตอบคำถามได้แม่นยำยิ่งขึ้น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กดปุ่มไมโครโฟนในแอปพลิเคชัน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เพื่อเริ่มสั่งงานด้วยเสียง หรือ เลือกฟังก์ชัน 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Upload File"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เพื่ออัปโหลดเอกสารให้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สรุปเนื้อหา</a:t>
            </a:r>
            <a:endParaRPr lang="en-US" sz="100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91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การเข้าถึง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เริ่มต้นใช้งาน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ง่ายๆ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Web Browser: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เข้าใช้งานผ่านเว็บไซต์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ช่องทางที่ง่ายและสะดวกที่สุด! เพียงแค่คุณมีคอมพิวเตอร์หรืออุปกรณ์ที่เชื่อมต่ออินเทอร์เน็ตได้ ก็สามารถเข้าใช้งาน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ได้ทันทีผ่าน เว็บเบราว์เซอร์ (เช่น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Chrome, Safari, Firefox, Edge)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ไม่ต้องติดตั้งโปรแกรม หรือแอปพลิเคชันใดๆ ให้ยุ่งยาก เข้าใช้งานได้ทุกที่ ทุกเวลา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เปิดเว็บเบราว์เซอร์ พิมพ์ "</a:t>
            </a:r>
            <a:r>
              <a:rPr lang="en-US" sz="1400" u="sng" dirty="0">
                <a:solidFill>
                  <a:srgbClr val="0563C1"/>
                </a:solidFill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  <a:hlinkClick r:id="rId3"/>
              </a:rPr>
              <a:t>https://chat.openai.com/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"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ในช่อง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address bar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แล้วกด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Enter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ก็เข้าสู่หน้าใช้งาน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ได้เลย แล้วทำการลงทะเบียนหรือเข้าสู่ระบบ หากคุณยังไม่มีบัญชี สามารถสมัครได้ฟรีโดยใช้อีเมล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บัญชี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Google, Microsoft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Apple ID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Desktop &amp; Mobile Apps: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แอปพลิเคชันบนคอมพิวเตอร์และมือถือ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เป็นแอปพลิเคชันที่ให้ดาวน์โหลดและติดตั้ง ทั้งบน คอมพิวเตอร์ (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Desktop)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และ มือถือ (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Mobile)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ทำให้คุณเข้าถึง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ได้ง่ายขึ้น โดยไม่ต้องเปิดเว็บเบราว์เซอร์ทุกครั้ง เหมาะสำหรับผู้ที่ใช้งาน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เป็นประจำ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ดาวน์โหลดแอปพลิเคชัน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"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จาก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App Store (iOS)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Google Play Store (Android)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หรือดาวน์โหลดแอปพลิเคชันสำหรับ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Desktop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จากเว็บไซต์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OpenAI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ฟีเจอร์เพิ่มเติม: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Voice Interaction, File Uploads (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ในบางแพลตฟอร์ม)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ไม่ได้มีแค่การพิมพ์ข้อความเท่านั้น แต่ยังมี ฟีเจอร์เพิ่มเติม ที่ช่วยให้การใช้งานสะดวกและหลากหลายยิ่งขึ้น (ฟีเจอร์เหล่านี้อาจมีในบางแพลตฟอร์ม หรือบางรุ่นของ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)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Voice Interaction (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สั่งงานด้วยเสียง): พูดคุยกับ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ได้เหมือนคุยกับผู้ช่วยส่วนตัว ไม่ต้องพิมพ์ข้อความ เหมาะสำหรับการใช้งานขณะขับรถ ทำอาหาร หรือทำงานอื่นๆ ที่ไม่สะดวกพิมพ์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File Uploads (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อัปโหลดไฟล์): อัปโหลดไฟล์เอกสาร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รูปภาพ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หรือข้อมูลอื่นๆ ให้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วิเคราะห์ หรือสรุปเนื้อหา ช่วยให้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เข้าใจบริบทและตอบคำถามได้แม่นยำยิ่งขึ้น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กดปุ่มไมโครโฟนในแอปพลิเคชัน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เพื่อเริ่มสั่งงานด้วยเสียง หรือ เลือกฟังก์ชัน 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Upload File"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เพื่ออัปโหลดเอกสารให้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สรุปเนื้อหา</a:t>
            </a:r>
            <a:endParaRPr lang="en-US" sz="100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66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55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75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07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60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94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33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การเข้าถึง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เริ่มต้นใช้งาน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ง่ายๆ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Web Browser: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เข้าใช้งานผ่านเว็บไซต์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ช่องทางที่ง่ายและสะดวกที่สุด! เพียงแค่คุณมีคอมพิวเตอร์หรืออุปกรณ์ที่เชื่อมต่ออินเทอร์เน็ตได้ ก็สามารถเข้าใช้งาน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ได้ทันทีผ่าน เว็บเบราว์เซอร์ (เช่น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Chrome, Safari, Firefox, Edge)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ไม่ต้องติดตั้งโปรแกรม หรือแอปพลิเคชันใดๆ ให้ยุ่งยาก เข้าใช้งานได้ทุกที่ ทุกเวลา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เปิดเว็บเบราว์เซอร์ พิมพ์ "</a:t>
            </a:r>
            <a:r>
              <a:rPr lang="en-US" sz="1400" u="sng" dirty="0">
                <a:solidFill>
                  <a:srgbClr val="0563C1"/>
                </a:solidFill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  <a:hlinkClick r:id="rId3"/>
              </a:rPr>
              <a:t>https://chat.openai.com/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"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ในช่อง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address bar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แล้วกด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Enter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ก็เข้าสู่หน้าใช้งาน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ได้เลย แล้วทำการลงทะเบียนหรือเข้าสู่ระบบ หากคุณยังไม่มีบัญชี สามารถสมัครได้ฟรีโดยใช้อีเมล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บัญชี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Google, Microsoft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Apple ID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Desktop &amp; Mobile Apps: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แอปพลิเคชันบนคอมพิวเตอร์และมือถือ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เป็นแอปพลิเคชันที่ให้ดาวน์โหลดและติดตั้ง ทั้งบน คอมพิวเตอร์ (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Desktop)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และ มือถือ (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Mobile)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ทำให้คุณเข้าถึง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ได้ง่ายขึ้น โดยไม่ต้องเปิดเว็บเบราว์เซอร์ทุกครั้ง เหมาะสำหรับผู้ที่ใช้งาน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เป็นประจำ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ดาวน์โหลดแอปพลิเคชัน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"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จาก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App Store (iOS)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Google Play Store (Android)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หรือดาวน์โหลดแอปพลิเคชันสำหรับ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Desktop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จากเว็บไซต์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OpenAI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ฟีเจอร์เพิ่มเติม: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Voice Interaction, File Uploads (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ในบางแพลตฟอร์ม)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ไม่ได้มีแค่การพิมพ์ข้อความเท่านั้น แต่ยังมี ฟีเจอร์เพิ่มเติม ที่ช่วยให้การใช้งานสะดวกและหลากหลายยิ่งขึ้น (ฟีเจอร์เหล่านี้อาจมีในบางแพลตฟอร์ม หรือบางรุ่นของ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)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Voice Interaction (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สั่งงานด้วยเสียง): พูดคุยกับ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ได้เหมือนคุยกับผู้ช่วยส่วนตัว ไม่ต้องพิมพ์ข้อความ เหมาะสำหรับการใช้งานขณะขับรถ ทำอาหาร หรือทำงานอื่นๆ ที่ไม่สะดวกพิมพ์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File Uploads (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อัปโหลดไฟล์): อัปโหลดไฟล์เอกสาร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รูปภาพ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หรือข้อมูลอื่นๆ ให้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วิเคราะห์ หรือสรุปเนื้อหา ช่วยให้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เข้าใจบริบทและตอบคำถามได้แม่นยำยิ่งขึ้น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กดปุ่มไมโครโฟนในแอปพลิเคชัน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เพื่อเริ่มสั่งงานด้วยเสียง หรือ เลือกฟังก์ชัน 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Upload File"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เพื่ออัปโหลดเอกสารให้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สรุปเนื้อหา</a:t>
            </a:r>
            <a:endParaRPr lang="en-US" sz="100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33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การเข้าถึง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เริ่มต้นใช้งาน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ง่ายๆ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Web Browser: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เข้าใช้งานผ่านเว็บไซต์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ช่องทางที่ง่ายและสะดวกที่สุด! เพียงแค่คุณมีคอมพิวเตอร์หรืออุปกรณ์ที่เชื่อมต่ออินเทอร์เน็ตได้ ก็สามารถเข้าใช้งาน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ได้ทันทีผ่าน เว็บเบราว์เซอร์ (เช่น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Chrome, Safari, Firefox, Edge)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ไม่ต้องติดตั้งโปรแกรม หรือแอปพลิเคชันใดๆ ให้ยุ่งยาก เข้าใช้งานได้ทุกที่ ทุกเวลา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เปิดเว็บเบราว์เซอร์ พิมพ์ "</a:t>
            </a:r>
            <a:r>
              <a:rPr lang="en-US" sz="1400" u="sng" dirty="0">
                <a:solidFill>
                  <a:srgbClr val="0563C1"/>
                </a:solidFill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  <a:hlinkClick r:id="rId3"/>
              </a:rPr>
              <a:t>https://chat.openai.com/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"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ในช่อง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address bar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แล้วกด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Enter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ก็เข้าสู่หน้าใช้งาน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ได้เลย แล้วทำการลงทะเบียนหรือเข้าสู่ระบบ หากคุณยังไม่มีบัญชี สามารถสมัครได้ฟรีโดยใช้อีเมล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บัญชี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Google, Microsoft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Apple ID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Desktop &amp; Mobile Apps: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แอปพลิเคชันบนคอมพิวเตอร์และมือถือ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เป็นแอปพลิเคชันที่ให้ดาวน์โหลดและติดตั้ง ทั้งบน คอมพิวเตอร์ (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Desktop)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และ มือถือ (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Mobile)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ทำให้คุณเข้าถึง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ได้ง่ายขึ้น โดยไม่ต้องเปิดเว็บเบราว์เซอร์ทุกครั้ง เหมาะสำหรับผู้ที่ใช้งาน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เป็นประจำ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ดาวน์โหลดแอปพลิเคชัน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"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จาก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App Store (iOS)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Google Play Store (Android)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หรือดาวน์โหลดแอปพลิเคชันสำหรับ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Desktop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จากเว็บไซต์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OpenAI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ฟีเจอร์เพิ่มเติม: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Voice Interaction, File Uploads (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ในบางแพลตฟอร์ม)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ไม่ได้มีแค่การพิมพ์ข้อความเท่านั้น แต่ยังมี ฟีเจอร์เพิ่มเติม ที่ช่วยให้การใช้งานสะดวกและหลากหลายยิ่งขึ้น (ฟีเจอร์เหล่านี้อาจมีในบางแพลตฟอร์ม หรือบางรุ่นของ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)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Voice Interaction (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สั่งงานด้วยเสียง): พูดคุยกับ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ได้เหมือนคุยกับผู้ช่วยส่วนตัว ไม่ต้องพิมพ์ข้อความ เหมาะสำหรับการใช้งานขณะขับรถ ทำอาหาร หรือทำงานอื่นๆ ที่ไม่สะดวกพิมพ์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File Uploads (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อัปโหลดไฟล์): อัปโหลดไฟล์เอกสาร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รูปภาพ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หรือข้อมูลอื่นๆ ให้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วิเคราะห์ หรือสรุปเนื้อหา ช่วยให้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เข้าใจบริบทและตอบคำถามได้แม่นยำยิ่งขึ้น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กดปุ่มไมโครโฟนในแอปพลิเคชัน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เพื่อเริ่มสั่งงานด้วยเสียง หรือ เลือกฟังก์ชัน 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Upload File"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เพื่ออัปโหลดเอกสารให้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สรุปเนื้อหา</a:t>
            </a:r>
            <a:endParaRPr lang="en-US" sz="100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09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10/03/2025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10/03/2025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10/03/2025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10/03/2025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10/03/2025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10/03/2025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10/03/2025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10/03/2025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10/03/2025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10/03/2025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10/03/2025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10/03/2025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10/03/2025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10/03/2025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10/03/2025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10/03/2025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10/03/2025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no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ChatGpt</a:t>
            </a:r>
            <a:r>
              <a:rPr lang="th-TH" sz="8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8000" dirty="0" smtClean="0"/>
              <a:t> </a:t>
            </a:r>
            <a:endParaRPr lang="en-US" sz="8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h-TH" sz="2400" dirty="0" smtClean="0"/>
              <a:t>วว</a:t>
            </a:r>
            <a:r>
              <a:rPr lang="en-US" sz="2400" dirty="0" smtClean="0"/>
              <a:t> </a:t>
            </a:r>
            <a:r>
              <a:rPr lang="th-TH" sz="2400" dirty="0"/>
              <a:t>มีนาคม </a:t>
            </a:r>
            <a:r>
              <a:rPr lang="en-US" sz="2400" dirty="0"/>
              <a:t>2568</a:t>
            </a:r>
          </a:p>
        </p:txBody>
      </p:sp>
    </p:spTree>
    <p:extLst>
      <p:ext uri="{BB962C8B-B14F-4D97-AF65-F5344CB8AC3E}">
        <p14:creationId xmlns:p14="http://schemas.microsoft.com/office/powerpoint/2010/main" val="2880033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เล่นเพลง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581192" y="1538654"/>
            <a:ext cx="11029615" cy="45016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Click </a:t>
            </a:r>
            <a:r>
              <a:rPr lang="th-TH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ที่ชื่อเพลงเพื่อลองฟังเพลงที่ได้  จะเปิดหน้าของเพลงที่เลิอกและลองกด </a:t>
            </a:r>
            <a:r>
              <a:rPr lang="en-US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Play         </a:t>
            </a:r>
            <a:r>
              <a:rPr lang="th-TH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เพื่อลองฟัง</a:t>
            </a:r>
            <a:endParaRPr lang="en-US" b="1" u="sng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022477"/>
            <a:ext cx="4297691" cy="4516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0777" y="1453289"/>
            <a:ext cx="457264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2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สรุปข้อมูลจากเนื้อหาที่ถูก </a:t>
            </a:r>
            <a:r>
              <a:rPr lang="en-US" dirty="0" smtClean="0"/>
              <a:t>capture </a:t>
            </a:r>
            <a:r>
              <a:rPr lang="th-TH" dirty="0" smtClean="0"/>
              <a:t>มาบนหน้าจอ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581192" y="1538654"/>
            <a:ext cx="11029615" cy="45016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h-TH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ทำการ </a:t>
            </a:r>
            <a:r>
              <a:rPr lang="en-US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capture </a:t>
            </a:r>
            <a:r>
              <a:rPr lang="th-TH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หน้าจอในส่วนที่เราต้องการให้ทำการสรุปข้อมูลในช่อง </a:t>
            </a:r>
            <a:r>
              <a:rPr lang="en-US" sz="2600" b="1" u="sng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ChatGPT</a:t>
            </a:r>
            <a:endParaRPr lang="en-US" sz="2600" b="1" u="sng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endParaRPr lang="en-US" b="1" u="sng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22" y="1938074"/>
            <a:ext cx="5184577" cy="463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63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นำภาพ </a:t>
            </a:r>
            <a:r>
              <a:rPr lang="en-US" dirty="0" smtClean="0"/>
              <a:t>capture</a:t>
            </a:r>
            <a:r>
              <a:rPr lang="th-TH" dirty="0" smtClean="0"/>
              <a:t> มาใส่ในช่อง </a:t>
            </a:r>
            <a:r>
              <a:rPr lang="en-US" dirty="0" err="1" smtClean="0"/>
              <a:t>ChatGPT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581192" y="1538654"/>
            <a:ext cx="11029615" cy="45016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h-TH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นำภาพที่ </a:t>
            </a:r>
            <a:r>
              <a:rPr lang="en-US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capture </a:t>
            </a:r>
            <a:r>
              <a:rPr lang="th-TH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มาใส่ในช่อง </a:t>
            </a:r>
            <a:r>
              <a:rPr lang="en-US" sz="2600" b="1" u="sng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ChatGPT</a:t>
            </a:r>
            <a:r>
              <a:rPr lang="th-TH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และพิมพ์ข้อความให้ช่วยสรุปข้อมูล</a:t>
            </a:r>
            <a:endParaRPr lang="en-US" sz="2600" b="1" u="sng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endParaRPr lang="en-US" b="1" u="sng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686836"/>
            <a:ext cx="7373379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07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ผลลัพธ์ที่ได้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581192" y="1538654"/>
            <a:ext cx="11029615" cy="45016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600" b="1" u="sng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ChatGPT</a:t>
            </a:r>
            <a:r>
              <a:rPr lang="en-US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600" b="1" u="sng" smtClean="0">
                <a:latin typeface="Cordia New" panose="020B0304020202020204" pitchFamily="34" charset="-34"/>
                <a:cs typeface="Cordia New" panose="020B0304020202020204" pitchFamily="34" charset="-34"/>
              </a:rPr>
              <a:t>จะสรุปสิ่งที่พิมพ์ขอไปตามข้างล่าง</a:t>
            </a:r>
            <a:endParaRPr lang="en-US" sz="2600" b="1" u="sng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endParaRPr lang="en-US" b="1" u="sng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014030"/>
            <a:ext cx="7468642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1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th-TH" sz="2400" dirty="0" smtClean="0"/>
              <a:t>แต่งเพลงด้วย </a:t>
            </a:r>
            <a:r>
              <a:rPr lang="en-US" sz="2400" dirty="0" err="1" smtClean="0"/>
              <a:t>ChatGPT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th-TH" sz="2400" dirty="0" smtClean="0"/>
              <a:t>สร้างเพลงด้วย </a:t>
            </a:r>
            <a:r>
              <a:rPr lang="en-US" sz="2400" dirty="0" err="1" smtClean="0"/>
              <a:t>Suno</a:t>
            </a:r>
            <a:r>
              <a:rPr lang="en-US" sz="2400" dirty="0" smtClean="0"/>
              <a:t> AI </a:t>
            </a:r>
            <a:endParaRPr lang="th-TH" sz="2400" dirty="0" smtClean="0"/>
          </a:p>
          <a:p>
            <a:r>
              <a:rPr lang="th-TH" sz="2400" dirty="0" smtClean="0"/>
              <a:t>สรุปข้อมูลด้วย </a:t>
            </a:r>
            <a:r>
              <a:rPr lang="en-US" sz="2400" dirty="0" err="1" smtClean="0"/>
              <a:t>ChatGPT</a:t>
            </a:r>
            <a:r>
              <a:rPr lang="en-US" sz="2400" dirty="0" smtClean="0"/>
              <a:t> </a:t>
            </a:r>
            <a:r>
              <a:rPr lang="th-TH" sz="2400" dirty="0" smtClean="0"/>
              <a:t>จากการ</a:t>
            </a:r>
            <a:r>
              <a:rPr lang="en-US" sz="2400" dirty="0" smtClean="0"/>
              <a:t> capture </a:t>
            </a:r>
            <a:r>
              <a:rPr lang="th-TH" sz="2400" dirty="0" smtClean="0"/>
              <a:t>หน้าจอ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0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เข้าไปที่ </a:t>
            </a:r>
            <a:r>
              <a:rPr lang="en-US" dirty="0" err="1" smtClean="0"/>
              <a:t>ChatGPT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581192" y="1538654"/>
            <a:ext cx="11029615" cy="45016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h-TH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เข้าไปที่ </a:t>
            </a:r>
            <a:r>
              <a:rPr lang="en-US" sz="2600" b="1" u="sng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ChatGPT</a:t>
            </a:r>
            <a:r>
              <a:rPr lang="en-US" sz="26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 https://chatgpt.com</a:t>
            </a:r>
            <a:r>
              <a:rPr lang="en-US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/</a:t>
            </a:r>
            <a:endParaRPr lang="en-US" b="1" u="sng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ทดลองเขียนเนื้อ</a:t>
            </a:r>
            <a:r>
              <a:rPr lang="th-TH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เพลงที่ต้องการ</a:t>
            </a:r>
          </a:p>
          <a:p>
            <a:r>
              <a:rPr lang="th-TH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ในที่นี้จะลองให้แต่งเพลงเกี่ยวกับ 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IT Support</a:t>
            </a:r>
            <a:r>
              <a:rPr lang="th-TH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โดยพิมพ์คำสั่งในช่อง </a:t>
            </a:r>
            <a:r>
              <a:rPr lang="en-US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ChatGPT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และกด 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Enter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3000909"/>
            <a:ext cx="7525800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2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เนื้อเพลงที่ได้ชื่อ </a:t>
            </a:r>
            <a:r>
              <a:rPr lang="en-US" dirty="0" smtClean="0"/>
              <a:t>IT </a:t>
            </a:r>
            <a:r>
              <a:rPr lang="en-US" dirty="0"/>
              <a:t>Support </a:t>
            </a:r>
            <a:r>
              <a:rPr lang="en-US" dirty="0" smtClean="0"/>
              <a:t>Blues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581192" y="1538654"/>
            <a:ext cx="11029615" cy="4501662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1300" b="1" dirty="0" smtClean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Verse 1]</a:t>
            </a: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📞 </a:t>
            </a:r>
            <a:r>
              <a:rPr lang="th-TH" sz="17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เช้าวันจันทร์ ฉันเดินเข้า</a:t>
            </a:r>
            <a:r>
              <a:rPr lang="th-TH" sz="17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ออฟฟิศ 				</a:t>
            </a:r>
            <a:r>
              <a:rPr lang="th-TH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เสียง</a:t>
            </a:r>
            <a:r>
              <a:rPr lang="th-TH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โทรศัพท์ดังขึ้นเหมือนทุกที</a:t>
            </a:r>
            <a:br>
              <a:rPr lang="th-TH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th-TH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"ช่วยดูคอมหน่อย มันเปิดไม่</a:t>
            </a:r>
            <a:r>
              <a:rPr lang="th-TH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ติด“ 				พอ</a:t>
            </a:r>
            <a:r>
              <a:rPr lang="th-TH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ไปถึง… แค่ปลั๊กไม่ได้เสียบพอดี!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🤦‍♂️</a:t>
            </a:r>
          </a:p>
          <a:p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[Chorus]</a:t>
            </a: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💻 </a:t>
            </a:r>
            <a:r>
              <a:rPr lang="en-US" sz="17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I-T Support, I-T Support</a:t>
            </a:r>
            <a:r>
              <a:rPr lang="en-US" sz="17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  <a:r>
              <a:rPr lang="th-TH" sz="17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		</a:t>
            </a:r>
            <a:r>
              <a:rPr lang="en-US" sz="17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th-TH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ทุก</a:t>
            </a:r>
            <a:r>
              <a:rPr lang="th-TH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อย่างมีปลั๊กก็โยนมาให้</a:t>
            </a:r>
            <a:r>
              <a:rPr lang="th-TH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ตลอด </a:t>
            </a:r>
            <a:br>
              <a:rPr lang="th-TH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Wi-Fi </a:t>
            </a:r>
            <a:r>
              <a:rPr lang="th-TH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ล่ม, ปริ้นเตอร์พัง,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 </a:t>
            </a:r>
            <a:r>
              <a:rPr lang="th-TH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เด้งทุก</a:t>
            </a:r>
            <a:r>
              <a:rPr lang="th-TH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วัน 		แต่</a:t>
            </a:r>
            <a:r>
              <a:rPr lang="th-TH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ถามหน่อย… นี่มันงาน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</a:t>
            </a:r>
            <a:r>
              <a:rPr lang="th-TH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ใช่ไหม!?</a:t>
            </a:r>
          </a:p>
          <a:p>
            <a:r>
              <a:rPr lang="th-TH" sz="1300" b="1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Verse 2]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🖥 </a:t>
            </a:r>
            <a:r>
              <a:rPr lang="en-US" sz="17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th-TH" sz="17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คอมหนูช้า” ฉันถามว่าเปิดมากี่วัน</a:t>
            </a:r>
            <a:r>
              <a:rPr lang="th-TH" sz="17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 			</a:t>
            </a:r>
            <a:r>
              <a:rPr lang="th-TH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th-TH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เอ่อ… ตั้งแต่ปีที่แล้ว… ยังไม่เคย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Restart </a:t>
            </a:r>
            <a:r>
              <a:rPr lang="th-TH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มัน!"</a:t>
            </a:r>
            <a:br>
              <a:rPr lang="th-TH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Ctrl + Alt + Del, Task Manager </a:t>
            </a:r>
            <a:r>
              <a:rPr lang="th-TH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มา 		</a:t>
            </a:r>
            <a:r>
              <a:rPr lang="en-US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th-TH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ปิด</a:t>
            </a:r>
            <a:r>
              <a:rPr lang="th-TH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ไปสิบแอป… แค่นี้ก็บินล่ะ! ✈️</a:t>
            </a:r>
          </a:p>
          <a:p>
            <a:r>
              <a:rPr lang="th-TH" sz="17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 </a:t>
            </a:r>
            <a:r>
              <a:rPr lang="en-US" sz="1700" b="1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Repeat Chorus</a:t>
            </a:r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🎵 )</a:t>
            </a:r>
          </a:p>
          <a:p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[Bridge]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💀 </a:t>
            </a:r>
            <a:r>
              <a:rPr lang="th-TH" sz="17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เซิร์ฟเวอร์ล่มตอนตีสอง ไม่มีใครรู้</a:t>
            </a:r>
            <a:r>
              <a:rPr lang="th-TH" sz="17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			</a:t>
            </a:r>
            <a:r>
              <a:rPr lang="th-TH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แต่</a:t>
            </a:r>
            <a:r>
              <a:rPr lang="th-TH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พอ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Facebook </a:t>
            </a:r>
            <a:r>
              <a:rPr lang="th-TH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ล่ม หัวหน้าวิ่งมาแทบอยู่ไม่ไหว!</a:t>
            </a:r>
            <a:br>
              <a:rPr lang="th-TH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th-TH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"เธอทำอะไร? รีบแก้เดี๋ยวนี้</a:t>
            </a:r>
            <a:r>
              <a:rPr lang="th-TH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!“					แต่</a:t>
            </a:r>
            <a:r>
              <a:rPr lang="th-TH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พี่ครับ…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Facebook </a:t>
            </a:r>
            <a:r>
              <a:rPr lang="th-TH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ไม่ได้อยู่ที่บริษัทเรานะพี่!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🤷‍♂️</a:t>
            </a:r>
          </a:p>
          <a:p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[Verse 3]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🛑 </a:t>
            </a:r>
            <a:r>
              <a:rPr lang="en-US" sz="17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</a:t>
            </a:r>
            <a:r>
              <a:rPr lang="th-TH" sz="17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โหลดไฟล์มั่ว ติดไวรัสเข้า</a:t>
            </a:r>
            <a:r>
              <a:rPr lang="th-TH" sz="17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ไป			</a:t>
            </a:r>
            <a:r>
              <a:rPr lang="th-TH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th-TH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มันขึ้นจอแดง ๆ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</a:t>
            </a:r>
            <a:r>
              <a:rPr lang="th-TH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ช่วยที!"</a:t>
            </a:r>
            <a:br>
              <a:rPr lang="th-TH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th-TH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ถามว่าไปโหลดอะไรมา… "ก็อีเมลแจก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iPhone </a:t>
            </a:r>
            <a:r>
              <a:rPr lang="th-TH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ฟรี“	โอ้</a:t>
            </a:r>
            <a:r>
              <a:rPr lang="th-TH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พระเจ้า… ฉันต้องลาออกดีไหม!?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😭</a:t>
            </a:r>
          </a:p>
          <a:p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 </a:t>
            </a:r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Repeat Chorus x2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1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แล้ว 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Fade Out 🎸 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4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เปิด </a:t>
            </a:r>
            <a:r>
              <a:rPr lang="en-US" dirty="0" err="1" smtClean="0"/>
              <a:t>suno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581192" y="1538654"/>
            <a:ext cx="11029615" cy="45016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h-TH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เข้าไปที่ </a:t>
            </a:r>
            <a:r>
              <a:rPr lang="en-US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  <a:hlinkClick r:id="rId3"/>
              </a:rPr>
              <a:t>https://suno.com/</a:t>
            </a:r>
            <a:endParaRPr lang="th-TH" sz="2600" b="1" u="sng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endParaRPr lang="en-US" b="1" u="sng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2680570"/>
            <a:ext cx="3286584" cy="377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0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เลือกเมนู </a:t>
            </a:r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581192" y="1538654"/>
            <a:ext cx="11029615" cy="45016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h-TH" sz="26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เลือกที่เมนู </a:t>
            </a:r>
            <a:r>
              <a:rPr lang="en-US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Create</a:t>
            </a:r>
            <a:r>
              <a:rPr lang="th-TH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จะแสดงหน้าที่จะให้เราเอาเนื้อเพลงมาใส่</a:t>
            </a:r>
          </a:p>
          <a:p>
            <a:pPr marL="0" indent="0">
              <a:buNone/>
            </a:pPr>
            <a:endParaRPr lang="th-TH" sz="2600" b="1" u="sng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endParaRPr lang="th-TH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297547"/>
            <a:ext cx="6630325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72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</a:t>
            </a:r>
            <a:r>
              <a:rPr lang="th-TH" dirty="0" smtClean="0"/>
              <a:t>เนื้อเพลง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581192" y="1538654"/>
            <a:ext cx="11029615" cy="45016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h-TH" sz="26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ทำการ </a:t>
            </a:r>
            <a:r>
              <a:rPr lang="en-US" sz="26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copy </a:t>
            </a:r>
            <a:r>
              <a:rPr lang="th-TH" sz="26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เนื้อเพลงที่ได้จาก </a:t>
            </a:r>
            <a:r>
              <a:rPr lang="en-US" sz="2600" b="1" u="sng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ChatGPT</a:t>
            </a:r>
            <a:r>
              <a:rPr lang="en-US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มาใส่ในช่อง </a:t>
            </a:r>
            <a:r>
              <a:rPr lang="en-US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“Enter your own lyrics”</a:t>
            </a:r>
            <a:r>
              <a:rPr lang="th-TH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endParaRPr lang="en-US" b="1" u="sng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endParaRPr lang="en-US" sz="2800" b="1" u="sng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072952"/>
            <a:ext cx="6382641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52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th-TH" dirty="0" smtClean="0"/>
              <a:t>เพลง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581192" y="1538654"/>
            <a:ext cx="11029615" cy="45016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h-TH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ทำการกดปุ่ม </a:t>
            </a:r>
            <a:r>
              <a:rPr lang="en-US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Create </a:t>
            </a:r>
            <a:r>
              <a:rPr lang="th-TH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เพื่อสร้างเพลง </a:t>
            </a:r>
            <a:r>
              <a:rPr lang="th-TH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โดยเลื่อนลงมาข้างล่างจนเห็นปุ่ม </a:t>
            </a:r>
            <a:r>
              <a:rPr lang="en-US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Create </a:t>
            </a:r>
          </a:p>
          <a:p>
            <a:pPr marL="0" indent="0">
              <a:buNone/>
            </a:pPr>
            <a:endParaRPr lang="en-US" b="1" u="sng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081815"/>
            <a:ext cx="4203750" cy="452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50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แสดงเพลงใน </a:t>
            </a:r>
            <a:r>
              <a:rPr lang="en-US" dirty="0" smtClean="0"/>
              <a:t>My Workspace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581192" y="1538654"/>
            <a:ext cx="11029615" cy="45016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h-TH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แสดงเพลงใน </a:t>
            </a:r>
            <a:r>
              <a:rPr lang="en-US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My Workspace </a:t>
            </a:r>
            <a:r>
              <a:rPr lang="th-TH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ที่อยู่ในช่องทางด้านซ้ายมือ</a:t>
            </a:r>
            <a:endParaRPr lang="en-US" b="1" u="sng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2272109"/>
            <a:ext cx="7047159" cy="419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524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C43B05-D266-4257-98DE-FF9D8CEDAE76}">
  <ds:schemaRefs>
    <ds:schemaRef ds:uri="http://schemas.microsoft.com/office/2006/documentManagement/types"/>
    <ds:schemaRef ds:uri="71af3243-3dd4-4a8d-8c0d-dd76da1f02a5"/>
    <ds:schemaRef ds:uri="http://purl.org/dc/dcmitype/"/>
    <ds:schemaRef ds:uri="16c05727-aa75-4e4a-9b5f-8a80a1165891"/>
    <ds:schemaRef ds:uri="http://purl.org/dc/terms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76AEDE5-E9AF-4E9F-97C3-19B848D35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0</TotalTime>
  <Words>2395</Words>
  <Application>Microsoft Office PowerPoint</Application>
  <PresentationFormat>Widescreen</PresentationFormat>
  <Paragraphs>114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31" baseType="lpstr">
      <vt:lpstr>Angsana New</vt:lpstr>
      <vt:lpstr>Arial</vt:lpstr>
      <vt:lpstr>Calibri</vt:lpstr>
      <vt:lpstr>Consolas</vt:lpstr>
      <vt:lpstr>Cordia New</vt:lpstr>
      <vt:lpstr>Courier New</vt:lpstr>
      <vt:lpstr>FreesiaUPC</vt:lpstr>
      <vt:lpstr>Helvetica Light</vt:lpstr>
      <vt:lpstr>JasmineUPC</vt:lpstr>
      <vt:lpstr>Open Sans</vt:lpstr>
      <vt:lpstr>Rockwell</vt:lpstr>
      <vt:lpstr>Symbol</vt:lpstr>
      <vt:lpstr>Tahoma</vt:lpstr>
      <vt:lpstr>Times New Roman</vt:lpstr>
      <vt:lpstr>Tw Cen MT</vt:lpstr>
      <vt:lpstr>Wingdings</vt:lpstr>
      <vt:lpstr>Wingdings 2</vt:lpstr>
      <vt:lpstr>DividendVTI</vt:lpstr>
      <vt:lpstr>ChatGpt example </vt:lpstr>
      <vt:lpstr>Agenda</vt:lpstr>
      <vt:lpstr>เข้าไปที่ ChatGPT </vt:lpstr>
      <vt:lpstr>เนื้อเพลงที่ได้ชื่อ IT Support Blues</vt:lpstr>
      <vt:lpstr>เปิด suno ai</vt:lpstr>
      <vt:lpstr>เลือกเมนู Create</vt:lpstr>
      <vt:lpstr>Copy เนื้อเพลง</vt:lpstr>
      <vt:lpstr>Create เพลง</vt:lpstr>
      <vt:lpstr>แสดงเพลงใน My Workspace</vt:lpstr>
      <vt:lpstr>เล่นเพลง</vt:lpstr>
      <vt:lpstr>สรุปข้อมูลจากเนื้อหาที่ถูก capture มาบนหน้าจอ</vt:lpstr>
      <vt:lpstr>นำภาพ capture มาใส่ในช่อง ChatGPT</vt:lpstr>
      <vt:lpstr>ผลลัพธ์ที่ได้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2024-07-02T03:23:39Z</dcterms:created>
  <dcterms:modified xsi:type="dcterms:W3CDTF">2025-03-10T04:43:50Z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