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4F192-94A1-4489-AB55-A917B87ADC2F}" v="62" dt="2024-07-11T18:51:32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jal Sharma" userId="5bd5f22d399ee5ef" providerId="LiveId" clId="{3DD4F192-94A1-4489-AB55-A917B87ADC2F}"/>
    <pc:docChg chg="custSel addSld delSld modSld">
      <pc:chgData name="Pranjal Sharma" userId="5bd5f22d399ee5ef" providerId="LiveId" clId="{3DD4F192-94A1-4489-AB55-A917B87ADC2F}" dt="2024-07-11T18:59:26.623" v="2639" actId="207"/>
      <pc:docMkLst>
        <pc:docMk/>
      </pc:docMkLst>
      <pc:sldChg chg="addSp delSp modSp mod modClrScheme chgLayout">
        <pc:chgData name="Pranjal Sharma" userId="5bd5f22d399ee5ef" providerId="LiveId" clId="{3DD4F192-94A1-4489-AB55-A917B87ADC2F}" dt="2024-07-11T18:57:08.581" v="2629" actId="207"/>
        <pc:sldMkLst>
          <pc:docMk/>
          <pc:sldMk cId="373535031" sldId="258"/>
        </pc:sldMkLst>
        <pc:spChg chg="mod ord">
          <ac:chgData name="Pranjal Sharma" userId="5bd5f22d399ee5ef" providerId="LiveId" clId="{3DD4F192-94A1-4489-AB55-A917B87ADC2F}" dt="2024-07-11T12:23:30.970" v="246" actId="700"/>
          <ac:spMkLst>
            <pc:docMk/>
            <pc:sldMk cId="373535031" sldId="258"/>
            <ac:spMk id="2" creationId="{B49DDFD2-D89F-2C38-D13B-E5C4E8DFCBAA}"/>
          </ac:spMkLst>
        </pc:spChg>
        <pc:spChg chg="mod ord">
          <ac:chgData name="Pranjal Sharma" userId="5bd5f22d399ee5ef" providerId="LiveId" clId="{3DD4F192-94A1-4489-AB55-A917B87ADC2F}" dt="2024-07-11T12:23:43.945" v="248" actId="14100"/>
          <ac:spMkLst>
            <pc:docMk/>
            <pc:sldMk cId="373535031" sldId="258"/>
            <ac:spMk id="3" creationId="{5AC0E87A-F703-6008-6ECD-7B36879B3FFF}"/>
          </ac:spMkLst>
        </pc:spChg>
        <pc:spChg chg="add mod">
          <ac:chgData name="Pranjal Sharma" userId="5bd5f22d399ee5ef" providerId="LiveId" clId="{3DD4F192-94A1-4489-AB55-A917B87ADC2F}" dt="2024-07-11T12:12:46.973" v="244" actId="207"/>
          <ac:spMkLst>
            <pc:docMk/>
            <pc:sldMk cId="373535031" sldId="258"/>
            <ac:spMk id="6" creationId="{1F1C8AE1-C53C-3F9D-DEB4-C3B1C7966E18}"/>
          </ac:spMkLst>
        </pc:spChg>
        <pc:spChg chg="add del">
          <ac:chgData name="Pranjal Sharma" userId="5bd5f22d399ee5ef" providerId="LiveId" clId="{3DD4F192-94A1-4489-AB55-A917B87ADC2F}" dt="2024-07-11T12:25:39.482" v="250" actId="21"/>
          <ac:spMkLst>
            <pc:docMk/>
            <pc:sldMk cId="373535031" sldId="258"/>
            <ac:spMk id="7" creationId="{5AB98BF8-25C1-0A88-7D4A-E211A0D0B5BD}"/>
          </ac:spMkLst>
        </pc:spChg>
        <pc:spChg chg="add del">
          <ac:chgData name="Pranjal Sharma" userId="5bd5f22d399ee5ef" providerId="LiveId" clId="{3DD4F192-94A1-4489-AB55-A917B87ADC2F}" dt="2024-07-11T12:27:01.424" v="252" actId="21"/>
          <ac:spMkLst>
            <pc:docMk/>
            <pc:sldMk cId="373535031" sldId="258"/>
            <ac:spMk id="8" creationId="{937F4A7E-1693-D17C-5CDE-E64587F845D2}"/>
          </ac:spMkLst>
        </pc:spChg>
        <pc:spChg chg="add mod">
          <ac:chgData name="Pranjal Sharma" userId="5bd5f22d399ee5ef" providerId="LiveId" clId="{3DD4F192-94A1-4489-AB55-A917B87ADC2F}" dt="2024-07-11T18:56:52.645" v="2627" actId="207"/>
          <ac:spMkLst>
            <pc:docMk/>
            <pc:sldMk cId="373535031" sldId="258"/>
            <ac:spMk id="13" creationId="{9A15C219-62C9-3D3A-3756-A5FB29F60C8F}"/>
          </ac:spMkLst>
        </pc:spChg>
        <pc:spChg chg="add mod">
          <ac:chgData name="Pranjal Sharma" userId="5bd5f22d399ee5ef" providerId="LiveId" clId="{3DD4F192-94A1-4489-AB55-A917B87ADC2F}" dt="2024-07-11T18:57:02.574" v="2628" actId="207"/>
          <ac:spMkLst>
            <pc:docMk/>
            <pc:sldMk cId="373535031" sldId="258"/>
            <ac:spMk id="16" creationId="{5C1B3448-E5CA-5990-CB40-17058AE070D5}"/>
          </ac:spMkLst>
        </pc:spChg>
        <pc:spChg chg="add mod">
          <ac:chgData name="Pranjal Sharma" userId="5bd5f22d399ee5ef" providerId="LiveId" clId="{3DD4F192-94A1-4489-AB55-A917B87ADC2F}" dt="2024-07-11T18:57:08.581" v="2629" actId="207"/>
          <ac:spMkLst>
            <pc:docMk/>
            <pc:sldMk cId="373535031" sldId="258"/>
            <ac:spMk id="19" creationId="{179739F5-859C-6DE1-302F-473B1D7F86C9}"/>
          </ac:spMkLst>
        </pc:spChg>
        <pc:picChg chg="add mod">
          <ac:chgData name="Pranjal Sharma" userId="5bd5f22d399ee5ef" providerId="LiveId" clId="{3DD4F192-94A1-4489-AB55-A917B87ADC2F}" dt="2024-07-11T12:08:21.730" v="150" actId="962"/>
          <ac:picMkLst>
            <pc:docMk/>
            <pc:sldMk cId="373535031" sldId="258"/>
            <ac:picMk id="5" creationId="{E1263DD9-0657-63D9-DAAF-722F4D79E1DE}"/>
          </ac:picMkLst>
        </pc:picChg>
        <pc:cxnChg chg="add mod">
          <ac:chgData name="Pranjal Sharma" userId="5bd5f22d399ee5ef" providerId="LiveId" clId="{3DD4F192-94A1-4489-AB55-A917B87ADC2F}" dt="2024-07-11T12:28:10.170" v="254" actId="208"/>
          <ac:cxnSpMkLst>
            <pc:docMk/>
            <pc:sldMk cId="373535031" sldId="258"/>
            <ac:cxnSpMk id="10" creationId="{21D0308F-CA71-8ED0-ACDA-D6028DD2EB8D}"/>
          </ac:cxnSpMkLst>
        </pc:cxnChg>
        <pc:cxnChg chg="add del">
          <ac:chgData name="Pranjal Sharma" userId="5bd5f22d399ee5ef" providerId="LiveId" clId="{3DD4F192-94A1-4489-AB55-A917B87ADC2F}" dt="2024-07-11T12:28:23.050" v="256" actId="21"/>
          <ac:cxnSpMkLst>
            <pc:docMk/>
            <pc:sldMk cId="373535031" sldId="258"/>
            <ac:cxnSpMk id="12" creationId="{04AA30D9-2025-E0FD-BC9F-62F097CC0C6A}"/>
          </ac:cxnSpMkLst>
        </pc:cxnChg>
        <pc:cxnChg chg="add mod">
          <ac:chgData name="Pranjal Sharma" userId="5bd5f22d399ee5ef" providerId="LiveId" clId="{3DD4F192-94A1-4489-AB55-A917B87ADC2F}" dt="2024-07-11T12:30:03.671" v="283" actId="208"/>
          <ac:cxnSpMkLst>
            <pc:docMk/>
            <pc:sldMk cId="373535031" sldId="258"/>
            <ac:cxnSpMk id="15" creationId="{B9F881A6-0622-5D28-E2DF-E2DEC8A65A2A}"/>
          </ac:cxnSpMkLst>
        </pc:cxnChg>
        <pc:cxnChg chg="add mod">
          <ac:chgData name="Pranjal Sharma" userId="5bd5f22d399ee5ef" providerId="LiveId" clId="{3DD4F192-94A1-4489-AB55-A917B87ADC2F}" dt="2024-07-11T12:31:02.175" v="307" actId="208"/>
          <ac:cxnSpMkLst>
            <pc:docMk/>
            <pc:sldMk cId="373535031" sldId="258"/>
            <ac:cxnSpMk id="18" creationId="{B2C22EE9-D763-6D8C-9CDA-5D8C829610F4}"/>
          </ac:cxnSpMkLst>
        </pc:cxnChg>
      </pc:sldChg>
      <pc:sldChg chg="addSp delSp modSp mod">
        <pc:chgData name="Pranjal Sharma" userId="5bd5f22d399ee5ef" providerId="LiveId" clId="{3DD4F192-94A1-4489-AB55-A917B87ADC2F}" dt="2024-07-11T18:57:29.278" v="2630" actId="207"/>
        <pc:sldMkLst>
          <pc:docMk/>
          <pc:sldMk cId="938167666" sldId="259"/>
        </pc:sldMkLst>
        <pc:spChg chg="del">
          <ac:chgData name="Pranjal Sharma" userId="5bd5f22d399ee5ef" providerId="LiveId" clId="{3DD4F192-94A1-4489-AB55-A917B87ADC2F}" dt="2024-07-11T12:33:37.147" v="332" actId="931"/>
          <ac:spMkLst>
            <pc:docMk/>
            <pc:sldMk cId="938167666" sldId="259"/>
            <ac:spMk id="3" creationId="{B0F99F6D-F73D-E3F8-6057-B22D5243CF21}"/>
          </ac:spMkLst>
        </pc:spChg>
        <pc:spChg chg="add del mod">
          <ac:chgData name="Pranjal Sharma" userId="5bd5f22d399ee5ef" providerId="LiveId" clId="{3DD4F192-94A1-4489-AB55-A917B87ADC2F}" dt="2024-07-11T13:04:57.476" v="338" actId="931"/>
          <ac:spMkLst>
            <pc:docMk/>
            <pc:sldMk cId="938167666" sldId="259"/>
            <ac:spMk id="7" creationId="{3C2E4840-360A-8874-2413-73D7E3EA7BF4}"/>
          </ac:spMkLst>
        </pc:spChg>
        <pc:spChg chg="add mod">
          <ac:chgData name="Pranjal Sharma" userId="5bd5f22d399ee5ef" providerId="LiveId" clId="{3DD4F192-94A1-4489-AB55-A917B87ADC2F}" dt="2024-07-11T18:57:29.278" v="2630" actId="207"/>
          <ac:spMkLst>
            <pc:docMk/>
            <pc:sldMk cId="938167666" sldId="259"/>
            <ac:spMk id="10" creationId="{79962A4A-2A8B-F89C-C87E-9CAF28E57D8A}"/>
          </ac:spMkLst>
        </pc:spChg>
        <pc:picChg chg="add del mod">
          <ac:chgData name="Pranjal Sharma" userId="5bd5f22d399ee5ef" providerId="LiveId" clId="{3DD4F192-94A1-4489-AB55-A917B87ADC2F}" dt="2024-07-11T13:04:29.903" v="335" actId="21"/>
          <ac:picMkLst>
            <pc:docMk/>
            <pc:sldMk cId="938167666" sldId="259"/>
            <ac:picMk id="5" creationId="{977CB4FE-3573-48BD-2B10-6A89E91A6E4D}"/>
          </ac:picMkLst>
        </pc:picChg>
        <pc:picChg chg="add mod">
          <ac:chgData name="Pranjal Sharma" userId="5bd5f22d399ee5ef" providerId="LiveId" clId="{3DD4F192-94A1-4489-AB55-A917B87ADC2F}" dt="2024-07-11T13:05:50.971" v="347" actId="14100"/>
          <ac:picMkLst>
            <pc:docMk/>
            <pc:sldMk cId="938167666" sldId="259"/>
            <ac:picMk id="9" creationId="{289D3FAB-DC06-464F-03D6-0C460472F2DD}"/>
          </ac:picMkLst>
        </pc:picChg>
      </pc:sldChg>
      <pc:sldChg chg="addSp delSp modSp mod">
        <pc:chgData name="Pranjal Sharma" userId="5bd5f22d399ee5ef" providerId="LiveId" clId="{3DD4F192-94A1-4489-AB55-A917B87ADC2F}" dt="2024-07-11T13:15:29.681" v="392" actId="14100"/>
        <pc:sldMkLst>
          <pc:docMk/>
          <pc:sldMk cId="2078973237" sldId="260"/>
        </pc:sldMkLst>
        <pc:spChg chg="del">
          <ac:chgData name="Pranjal Sharma" userId="5bd5f22d399ee5ef" providerId="LiveId" clId="{3DD4F192-94A1-4489-AB55-A917B87ADC2F}" dt="2024-07-11T13:09:35.158" v="366" actId="931"/>
          <ac:spMkLst>
            <pc:docMk/>
            <pc:sldMk cId="2078973237" sldId="260"/>
            <ac:spMk id="3" creationId="{DCAAF58B-28F1-073B-56CD-F26042E86D17}"/>
          </ac:spMkLst>
        </pc:spChg>
        <pc:picChg chg="add mod">
          <ac:chgData name="Pranjal Sharma" userId="5bd5f22d399ee5ef" providerId="LiveId" clId="{3DD4F192-94A1-4489-AB55-A917B87ADC2F}" dt="2024-07-11T13:15:29.681" v="392" actId="14100"/>
          <ac:picMkLst>
            <pc:docMk/>
            <pc:sldMk cId="2078973237" sldId="260"/>
            <ac:picMk id="5" creationId="{E2324D6D-BAFC-9085-32E8-E1012BD87897}"/>
          </ac:picMkLst>
        </pc:picChg>
        <pc:picChg chg="add mod">
          <ac:chgData name="Pranjal Sharma" userId="5bd5f22d399ee5ef" providerId="LiveId" clId="{3DD4F192-94A1-4489-AB55-A917B87ADC2F}" dt="2024-07-11T13:14:39.147" v="383" actId="14100"/>
          <ac:picMkLst>
            <pc:docMk/>
            <pc:sldMk cId="2078973237" sldId="260"/>
            <ac:picMk id="7" creationId="{7FCBD338-9357-0C04-7C86-948337500F32}"/>
          </ac:picMkLst>
        </pc:picChg>
        <pc:picChg chg="add mod">
          <ac:chgData name="Pranjal Sharma" userId="5bd5f22d399ee5ef" providerId="LiveId" clId="{3DD4F192-94A1-4489-AB55-A917B87ADC2F}" dt="2024-07-11T13:15:12.326" v="391" actId="14100"/>
          <ac:picMkLst>
            <pc:docMk/>
            <pc:sldMk cId="2078973237" sldId="260"/>
            <ac:picMk id="9" creationId="{9D75DF28-0B69-2CFB-BA48-CE25DA54F73E}"/>
          </ac:picMkLst>
        </pc:picChg>
      </pc:sldChg>
      <pc:sldChg chg="addSp modSp mod">
        <pc:chgData name="Pranjal Sharma" userId="5bd5f22d399ee5ef" providerId="LiveId" clId="{3DD4F192-94A1-4489-AB55-A917B87ADC2F}" dt="2024-07-11T13:22:14.260" v="410" actId="208"/>
        <pc:sldMkLst>
          <pc:docMk/>
          <pc:sldMk cId="3940875583" sldId="261"/>
        </pc:sldMkLst>
        <pc:spChg chg="mod">
          <ac:chgData name="Pranjal Sharma" userId="5bd5f22d399ee5ef" providerId="LiveId" clId="{3DD4F192-94A1-4489-AB55-A917B87ADC2F}" dt="2024-07-11T07:32:02.207" v="31" actId="113"/>
          <ac:spMkLst>
            <pc:docMk/>
            <pc:sldMk cId="3940875583" sldId="261"/>
            <ac:spMk id="3" creationId="{F27F3F6C-550B-0B51-F3B8-79D7A8ADD7E2}"/>
          </ac:spMkLst>
        </pc:spChg>
        <pc:picChg chg="add mod">
          <ac:chgData name="Pranjal Sharma" userId="5bd5f22d399ee5ef" providerId="LiveId" clId="{3DD4F192-94A1-4489-AB55-A917B87ADC2F}" dt="2024-07-11T13:18:01.640" v="402" actId="14100"/>
          <ac:picMkLst>
            <pc:docMk/>
            <pc:sldMk cId="3940875583" sldId="261"/>
            <ac:picMk id="5" creationId="{F8B5A730-D58B-CBEA-F061-B90ABECAFC03}"/>
          </ac:picMkLst>
        </pc:picChg>
        <pc:picChg chg="add mod">
          <ac:chgData name="Pranjal Sharma" userId="5bd5f22d399ee5ef" providerId="LiveId" clId="{3DD4F192-94A1-4489-AB55-A917B87ADC2F}" dt="2024-07-11T13:21:56.725" v="408" actId="14100"/>
          <ac:picMkLst>
            <pc:docMk/>
            <pc:sldMk cId="3940875583" sldId="261"/>
            <ac:picMk id="7" creationId="{D9518E31-B47B-F840-4DBB-BCC0C79B9F0C}"/>
          </ac:picMkLst>
        </pc:picChg>
        <pc:cxnChg chg="add mod">
          <ac:chgData name="Pranjal Sharma" userId="5bd5f22d399ee5ef" providerId="LiveId" clId="{3DD4F192-94A1-4489-AB55-A917B87ADC2F}" dt="2024-07-11T13:22:14.260" v="410" actId="208"/>
          <ac:cxnSpMkLst>
            <pc:docMk/>
            <pc:sldMk cId="3940875583" sldId="261"/>
            <ac:cxnSpMk id="9" creationId="{43C6DF81-703B-F95E-A486-E6603FD86BF0}"/>
          </ac:cxnSpMkLst>
        </pc:cxnChg>
      </pc:sldChg>
      <pc:sldChg chg="addSp delSp modSp new mod">
        <pc:chgData name="Pranjal Sharma" userId="5bd5f22d399ee5ef" providerId="LiveId" clId="{3DD4F192-94A1-4489-AB55-A917B87ADC2F}" dt="2024-07-11T18:58:23.278" v="2632" actId="207"/>
        <pc:sldMkLst>
          <pc:docMk/>
          <pc:sldMk cId="3168791788" sldId="262"/>
        </pc:sldMkLst>
        <pc:spChg chg="del">
          <ac:chgData name="Pranjal Sharma" userId="5bd5f22d399ee5ef" providerId="LiveId" clId="{3DD4F192-94A1-4489-AB55-A917B87ADC2F}" dt="2024-07-11T07:28:21.855" v="4" actId="21"/>
          <ac:spMkLst>
            <pc:docMk/>
            <pc:sldMk cId="3168791788" sldId="262"/>
            <ac:spMk id="2" creationId="{D350F858-78FB-A872-651F-67D11B21220F}"/>
          </ac:spMkLst>
        </pc:spChg>
        <pc:spChg chg="mod">
          <ac:chgData name="Pranjal Sharma" userId="5bd5f22d399ee5ef" providerId="LiveId" clId="{3DD4F192-94A1-4489-AB55-A917B87ADC2F}" dt="2024-07-11T07:31:51.383" v="29" actId="113"/>
          <ac:spMkLst>
            <pc:docMk/>
            <pc:sldMk cId="3168791788" sldId="262"/>
            <ac:spMk id="3" creationId="{F4EB25F7-FDFD-6704-C8B5-667BF5D6636C}"/>
          </ac:spMkLst>
        </pc:spChg>
        <pc:spChg chg="add mod">
          <ac:chgData name="Pranjal Sharma" userId="5bd5f22d399ee5ef" providerId="LiveId" clId="{3DD4F192-94A1-4489-AB55-A917B87ADC2F}" dt="2024-07-11T18:58:23.278" v="2632" actId="207"/>
          <ac:spMkLst>
            <pc:docMk/>
            <pc:sldMk cId="3168791788" sldId="262"/>
            <ac:spMk id="12" creationId="{81FE212F-A8A6-379E-E81E-8CD4B8856A85}"/>
          </ac:spMkLst>
        </pc:spChg>
        <pc:picChg chg="add mod">
          <ac:chgData name="Pranjal Sharma" userId="5bd5f22d399ee5ef" providerId="LiveId" clId="{3DD4F192-94A1-4489-AB55-A917B87ADC2F}" dt="2024-07-11T13:28:02.182" v="424" actId="14100"/>
          <ac:picMkLst>
            <pc:docMk/>
            <pc:sldMk cId="3168791788" sldId="262"/>
            <ac:picMk id="5" creationId="{056BA02D-870A-5922-3E87-6E549681273B}"/>
          </ac:picMkLst>
        </pc:picChg>
        <pc:picChg chg="add del mod">
          <ac:chgData name="Pranjal Sharma" userId="5bd5f22d399ee5ef" providerId="LiveId" clId="{3DD4F192-94A1-4489-AB55-A917B87ADC2F}" dt="2024-07-11T13:27:55.139" v="422" actId="21"/>
          <ac:picMkLst>
            <pc:docMk/>
            <pc:sldMk cId="3168791788" sldId="262"/>
            <ac:picMk id="7" creationId="{2F690E83-06E2-0FFE-AC13-6891CD018373}"/>
          </ac:picMkLst>
        </pc:picChg>
        <pc:picChg chg="add del mod">
          <ac:chgData name="Pranjal Sharma" userId="5bd5f22d399ee5ef" providerId="LiveId" clId="{3DD4F192-94A1-4489-AB55-A917B87ADC2F}" dt="2024-07-11T13:35:03.690" v="484" actId="21"/>
          <ac:picMkLst>
            <pc:docMk/>
            <pc:sldMk cId="3168791788" sldId="262"/>
            <ac:picMk id="9" creationId="{D8413A1F-8DAA-ACCB-A9B4-B688CB276B0C}"/>
          </ac:picMkLst>
        </pc:picChg>
        <pc:picChg chg="add mod">
          <ac:chgData name="Pranjal Sharma" userId="5bd5f22d399ee5ef" providerId="LiveId" clId="{3DD4F192-94A1-4489-AB55-A917B87ADC2F}" dt="2024-07-11T13:35:54.384" v="490" actId="1076"/>
          <ac:picMkLst>
            <pc:docMk/>
            <pc:sldMk cId="3168791788" sldId="262"/>
            <ac:picMk id="14" creationId="{66C6271B-2385-59EF-9D93-8D92DB9906A1}"/>
          </ac:picMkLst>
        </pc:picChg>
        <pc:cxnChg chg="add del mod">
          <ac:chgData name="Pranjal Sharma" userId="5bd5f22d399ee5ef" providerId="LiveId" clId="{3DD4F192-94A1-4489-AB55-A917B87ADC2F}" dt="2024-07-11T13:35:42.960" v="489" actId="21"/>
          <ac:cxnSpMkLst>
            <pc:docMk/>
            <pc:sldMk cId="3168791788" sldId="262"/>
            <ac:cxnSpMk id="11" creationId="{963819B7-643E-73FA-D780-A40F34A63D73}"/>
          </ac:cxnSpMkLst>
        </pc:cxnChg>
        <pc:cxnChg chg="add mod">
          <ac:chgData name="Pranjal Sharma" userId="5bd5f22d399ee5ef" providerId="LiveId" clId="{3DD4F192-94A1-4489-AB55-A917B87ADC2F}" dt="2024-07-11T13:36:10.616" v="492" actId="208"/>
          <ac:cxnSpMkLst>
            <pc:docMk/>
            <pc:sldMk cId="3168791788" sldId="262"/>
            <ac:cxnSpMk id="16" creationId="{38EC9347-21FB-6FA4-6204-30BDB8CDD2C0}"/>
          </ac:cxnSpMkLst>
        </pc:cxnChg>
      </pc:sldChg>
      <pc:sldChg chg="addSp delSp modSp new mod">
        <pc:chgData name="Pranjal Sharma" userId="5bd5f22d399ee5ef" providerId="LiveId" clId="{3DD4F192-94A1-4489-AB55-A917B87ADC2F}" dt="2024-07-11T18:58:47.603" v="2636" actId="207"/>
        <pc:sldMkLst>
          <pc:docMk/>
          <pc:sldMk cId="2153198635" sldId="263"/>
        </pc:sldMkLst>
        <pc:spChg chg="del">
          <ac:chgData name="Pranjal Sharma" userId="5bd5f22d399ee5ef" providerId="LiveId" clId="{3DD4F192-94A1-4489-AB55-A917B87ADC2F}" dt="2024-07-11T07:30:29.798" v="17" actId="21"/>
          <ac:spMkLst>
            <pc:docMk/>
            <pc:sldMk cId="2153198635" sldId="263"/>
            <ac:spMk id="2" creationId="{6F08A30B-BC61-6F04-8F37-F7266563D6DB}"/>
          </ac:spMkLst>
        </pc:spChg>
        <pc:spChg chg="mod">
          <ac:chgData name="Pranjal Sharma" userId="5bd5f22d399ee5ef" providerId="LiveId" clId="{3DD4F192-94A1-4489-AB55-A917B87ADC2F}" dt="2024-07-11T07:31:42.272" v="28" actId="113"/>
          <ac:spMkLst>
            <pc:docMk/>
            <pc:sldMk cId="2153198635" sldId="263"/>
            <ac:spMk id="3" creationId="{6056D954-8FBF-2FE7-E3F4-33A63A825CE8}"/>
          </ac:spMkLst>
        </pc:spChg>
        <pc:spChg chg="add del">
          <ac:chgData name="Pranjal Sharma" userId="5bd5f22d399ee5ef" providerId="LiveId" clId="{3DD4F192-94A1-4489-AB55-A917B87ADC2F}" dt="2024-07-11T13:45:39.028" v="513" actId="21"/>
          <ac:spMkLst>
            <pc:docMk/>
            <pc:sldMk cId="2153198635" sldId="263"/>
            <ac:spMk id="10" creationId="{24CB7413-6D5F-D8AD-7614-D7830732526F}"/>
          </ac:spMkLst>
        </pc:spChg>
        <pc:spChg chg="add mod">
          <ac:chgData name="Pranjal Sharma" userId="5bd5f22d399ee5ef" providerId="LiveId" clId="{3DD4F192-94A1-4489-AB55-A917B87ADC2F}" dt="2024-07-11T13:45:56.833" v="515" actId="208"/>
          <ac:spMkLst>
            <pc:docMk/>
            <pc:sldMk cId="2153198635" sldId="263"/>
            <ac:spMk id="11" creationId="{0A2A850D-5DB0-5524-6778-56201F0FAEB9}"/>
          </ac:spMkLst>
        </pc:spChg>
        <pc:spChg chg="add mod">
          <ac:chgData name="Pranjal Sharma" userId="5bd5f22d399ee5ef" providerId="LiveId" clId="{3DD4F192-94A1-4489-AB55-A917B87ADC2F}" dt="2024-07-11T13:48:31.583" v="529" actId="1076"/>
          <ac:spMkLst>
            <pc:docMk/>
            <pc:sldMk cId="2153198635" sldId="263"/>
            <ac:spMk id="12" creationId="{B973A754-4266-3B6C-C075-4D634D00FF4C}"/>
          </ac:spMkLst>
        </pc:spChg>
        <pc:spChg chg="add del mod">
          <ac:chgData name="Pranjal Sharma" userId="5bd5f22d399ee5ef" providerId="LiveId" clId="{3DD4F192-94A1-4489-AB55-A917B87ADC2F}" dt="2024-07-11T13:49:13.624" v="533"/>
          <ac:spMkLst>
            <pc:docMk/>
            <pc:sldMk cId="2153198635" sldId="263"/>
            <ac:spMk id="13" creationId="{C61F0FE9-06C4-C93A-722F-C06682F67760}"/>
          </ac:spMkLst>
        </pc:spChg>
        <pc:spChg chg="add mod">
          <ac:chgData name="Pranjal Sharma" userId="5bd5f22d399ee5ef" providerId="LiveId" clId="{3DD4F192-94A1-4489-AB55-A917B87ADC2F}" dt="2024-07-11T18:58:47.603" v="2636" actId="207"/>
          <ac:spMkLst>
            <pc:docMk/>
            <pc:sldMk cId="2153198635" sldId="263"/>
            <ac:spMk id="14" creationId="{27664C1D-0404-7495-1A1B-180DDAEDFA26}"/>
          </ac:spMkLst>
        </pc:spChg>
        <pc:picChg chg="add mod">
          <ac:chgData name="Pranjal Sharma" userId="5bd5f22d399ee5ef" providerId="LiveId" clId="{3DD4F192-94A1-4489-AB55-A917B87ADC2F}" dt="2024-07-11T14:35:42.516" v="789" actId="14100"/>
          <ac:picMkLst>
            <pc:docMk/>
            <pc:sldMk cId="2153198635" sldId="263"/>
            <ac:picMk id="5" creationId="{D6574002-F9DE-85A2-C3E8-A676C8AB5A89}"/>
          </ac:picMkLst>
        </pc:picChg>
        <pc:picChg chg="add mod">
          <ac:chgData name="Pranjal Sharma" userId="5bd5f22d399ee5ef" providerId="LiveId" clId="{3DD4F192-94A1-4489-AB55-A917B87ADC2F}" dt="2024-07-11T14:35:50.789" v="791" actId="1076"/>
          <ac:picMkLst>
            <pc:docMk/>
            <pc:sldMk cId="2153198635" sldId="263"/>
            <ac:picMk id="7" creationId="{42378E26-6596-4B92-BF7A-60D1F38E4575}"/>
          </ac:picMkLst>
        </pc:picChg>
        <pc:cxnChg chg="add mod">
          <ac:chgData name="Pranjal Sharma" userId="5bd5f22d399ee5ef" providerId="LiveId" clId="{3DD4F192-94A1-4489-AB55-A917B87ADC2F}" dt="2024-07-11T14:35:47.853" v="790" actId="1076"/>
          <ac:cxnSpMkLst>
            <pc:docMk/>
            <pc:sldMk cId="2153198635" sldId="263"/>
            <ac:cxnSpMk id="9" creationId="{5D6F11C4-A67E-2DAB-0A7D-380F4AA675B6}"/>
          </ac:cxnSpMkLst>
        </pc:cxnChg>
      </pc:sldChg>
      <pc:sldChg chg="addSp delSp modSp new mod">
        <pc:chgData name="Pranjal Sharma" userId="5bd5f22d399ee5ef" providerId="LiveId" clId="{3DD4F192-94A1-4489-AB55-A917B87ADC2F}" dt="2024-07-11T18:59:26.623" v="2639" actId="207"/>
        <pc:sldMkLst>
          <pc:docMk/>
          <pc:sldMk cId="1075207211" sldId="264"/>
        </pc:sldMkLst>
        <pc:spChg chg="del">
          <ac:chgData name="Pranjal Sharma" userId="5bd5f22d399ee5ef" providerId="LiveId" clId="{3DD4F192-94A1-4489-AB55-A917B87ADC2F}" dt="2024-07-11T11:17:41.752" v="33" actId="21"/>
          <ac:spMkLst>
            <pc:docMk/>
            <pc:sldMk cId="1075207211" sldId="264"/>
            <ac:spMk id="2" creationId="{4BD6B98C-A8B8-F380-0885-8F12C5A77D25}"/>
          </ac:spMkLst>
        </pc:spChg>
        <pc:spChg chg="mod">
          <ac:chgData name="Pranjal Sharma" userId="5bd5f22d399ee5ef" providerId="LiveId" clId="{3DD4F192-94A1-4489-AB55-A917B87ADC2F}" dt="2024-07-11T11:17:49.877" v="34" actId="14100"/>
          <ac:spMkLst>
            <pc:docMk/>
            <pc:sldMk cId="1075207211" sldId="264"/>
            <ac:spMk id="3" creationId="{5307EF5B-70A1-6879-B91A-E47896BAB325}"/>
          </ac:spMkLst>
        </pc:spChg>
        <pc:spChg chg="add mod">
          <ac:chgData name="Pranjal Sharma" userId="5bd5f22d399ee5ef" providerId="LiveId" clId="{3DD4F192-94A1-4489-AB55-A917B87ADC2F}" dt="2024-07-11T14:36:17.051" v="793" actId="208"/>
          <ac:spMkLst>
            <pc:docMk/>
            <pc:sldMk cId="1075207211" sldId="264"/>
            <ac:spMk id="5" creationId="{4C1EB7C5-1ED6-DB0E-E9C0-5A392F4E237D}"/>
          </ac:spMkLst>
        </pc:spChg>
        <pc:spChg chg="add mod">
          <ac:chgData name="Pranjal Sharma" userId="5bd5f22d399ee5ef" providerId="LiveId" clId="{3DD4F192-94A1-4489-AB55-A917B87ADC2F}" dt="2024-07-11T14:47:39.818" v="1097" actId="1076"/>
          <ac:spMkLst>
            <pc:docMk/>
            <pc:sldMk cId="1075207211" sldId="264"/>
            <ac:spMk id="6" creationId="{BB0B444A-A1D4-BEDD-CC79-D4491C58F958}"/>
          </ac:spMkLst>
        </pc:spChg>
        <pc:spChg chg="add mod">
          <ac:chgData name="Pranjal Sharma" userId="5bd5f22d399ee5ef" providerId="LiveId" clId="{3DD4F192-94A1-4489-AB55-A917B87ADC2F}" dt="2024-07-11T18:59:26.623" v="2639" actId="207"/>
          <ac:spMkLst>
            <pc:docMk/>
            <pc:sldMk cId="1075207211" sldId="264"/>
            <ac:spMk id="9" creationId="{B4C38E23-E2B0-1256-818C-6B63DDE96E85}"/>
          </ac:spMkLst>
        </pc:spChg>
        <pc:spChg chg="add mod">
          <ac:chgData name="Pranjal Sharma" userId="5bd5f22d399ee5ef" providerId="LiveId" clId="{3DD4F192-94A1-4489-AB55-A917B87ADC2F}" dt="2024-07-11T18:59:07.467" v="2638" actId="207"/>
          <ac:spMkLst>
            <pc:docMk/>
            <pc:sldMk cId="1075207211" sldId="264"/>
            <ac:spMk id="10" creationId="{024231FC-F389-E555-D4D6-8ED011461565}"/>
          </ac:spMkLst>
        </pc:spChg>
        <pc:picChg chg="add mod">
          <ac:chgData name="Pranjal Sharma" userId="5bd5f22d399ee5ef" providerId="LiveId" clId="{3DD4F192-94A1-4489-AB55-A917B87ADC2F}" dt="2024-07-11T14:35:16.470" v="784" actId="14100"/>
          <ac:picMkLst>
            <pc:docMk/>
            <pc:sldMk cId="1075207211" sldId="264"/>
            <ac:picMk id="4" creationId="{42539006-AB90-FF24-CB48-1FA63B04E579}"/>
          </ac:picMkLst>
        </pc:picChg>
        <pc:picChg chg="add mod">
          <ac:chgData name="Pranjal Sharma" userId="5bd5f22d399ee5ef" providerId="LiveId" clId="{3DD4F192-94A1-4489-AB55-A917B87ADC2F}" dt="2024-07-11T14:43:22.985" v="977" actId="14100"/>
          <ac:picMkLst>
            <pc:docMk/>
            <pc:sldMk cId="1075207211" sldId="264"/>
            <ac:picMk id="8" creationId="{D39CF147-340C-D534-37B3-1BB68D484854}"/>
          </ac:picMkLst>
        </pc:picChg>
      </pc:sldChg>
      <pc:sldChg chg="addSp delSp modSp new mod">
        <pc:chgData name="Pranjal Sharma" userId="5bd5f22d399ee5ef" providerId="LiveId" clId="{3DD4F192-94A1-4489-AB55-A917B87ADC2F}" dt="2024-07-11T16:40:42.956" v="1278" actId="207"/>
        <pc:sldMkLst>
          <pc:docMk/>
          <pc:sldMk cId="505073254" sldId="265"/>
        </pc:sldMkLst>
        <pc:spChg chg="del">
          <ac:chgData name="Pranjal Sharma" userId="5bd5f22d399ee5ef" providerId="LiveId" clId="{3DD4F192-94A1-4489-AB55-A917B87ADC2F}" dt="2024-07-11T11:18:08.672" v="36" actId="21"/>
          <ac:spMkLst>
            <pc:docMk/>
            <pc:sldMk cId="505073254" sldId="265"/>
            <ac:spMk id="2" creationId="{F9F3E2AA-BB8D-1D18-4097-96FA62064A51}"/>
          </ac:spMkLst>
        </pc:spChg>
        <pc:spChg chg="mod">
          <ac:chgData name="Pranjal Sharma" userId="5bd5f22d399ee5ef" providerId="LiveId" clId="{3DD4F192-94A1-4489-AB55-A917B87ADC2F}" dt="2024-07-11T11:19:43.944" v="48" actId="20577"/>
          <ac:spMkLst>
            <pc:docMk/>
            <pc:sldMk cId="505073254" sldId="265"/>
            <ac:spMk id="3" creationId="{1B427AD4-0D70-D30A-D4CE-C3A420B8A2DE}"/>
          </ac:spMkLst>
        </pc:spChg>
        <pc:spChg chg="add mod">
          <ac:chgData name="Pranjal Sharma" userId="5bd5f22d399ee5ef" providerId="LiveId" clId="{3DD4F192-94A1-4489-AB55-A917B87ADC2F}" dt="2024-07-11T16:40:42.956" v="1278" actId="207"/>
          <ac:spMkLst>
            <pc:docMk/>
            <pc:sldMk cId="505073254" sldId="265"/>
            <ac:spMk id="6" creationId="{99C02949-3B8C-AD83-0958-5733DBFED55F}"/>
          </ac:spMkLst>
        </pc:spChg>
        <pc:picChg chg="add mod">
          <ac:chgData name="Pranjal Sharma" userId="5bd5f22d399ee5ef" providerId="LiveId" clId="{3DD4F192-94A1-4489-AB55-A917B87ADC2F}" dt="2024-07-11T16:32:42.012" v="1105" actId="14100"/>
          <ac:picMkLst>
            <pc:docMk/>
            <pc:sldMk cId="505073254" sldId="265"/>
            <ac:picMk id="5" creationId="{3052B9B1-09DB-6640-A2F9-3D296EF6ED7B}"/>
          </ac:picMkLst>
        </pc:picChg>
      </pc:sldChg>
      <pc:sldChg chg="addSp delSp modSp new mod">
        <pc:chgData name="Pranjal Sharma" userId="5bd5f22d399ee5ef" providerId="LiveId" clId="{3DD4F192-94A1-4489-AB55-A917B87ADC2F}" dt="2024-07-11T16:47:46.377" v="1386" actId="20577"/>
        <pc:sldMkLst>
          <pc:docMk/>
          <pc:sldMk cId="2822070927" sldId="266"/>
        </pc:sldMkLst>
        <pc:spChg chg="del">
          <ac:chgData name="Pranjal Sharma" userId="5bd5f22d399ee5ef" providerId="LiveId" clId="{3DD4F192-94A1-4489-AB55-A917B87ADC2F}" dt="2024-07-11T11:19:59.106" v="50" actId="21"/>
          <ac:spMkLst>
            <pc:docMk/>
            <pc:sldMk cId="2822070927" sldId="266"/>
            <ac:spMk id="2" creationId="{EAC5AE95-2FBB-3A38-A782-9A2A8388BC1E}"/>
          </ac:spMkLst>
        </pc:spChg>
        <pc:spChg chg="mod">
          <ac:chgData name="Pranjal Sharma" userId="5bd5f22d399ee5ef" providerId="LiveId" clId="{3DD4F192-94A1-4489-AB55-A917B87ADC2F}" dt="2024-07-11T11:21:47.610" v="61" actId="20577"/>
          <ac:spMkLst>
            <pc:docMk/>
            <pc:sldMk cId="2822070927" sldId="266"/>
            <ac:spMk id="3" creationId="{7ABC65C4-820C-D8CD-36FD-979DD6EEDD4D}"/>
          </ac:spMkLst>
        </pc:spChg>
        <pc:spChg chg="add mod">
          <ac:chgData name="Pranjal Sharma" userId="5bd5f22d399ee5ef" providerId="LiveId" clId="{3DD4F192-94A1-4489-AB55-A917B87ADC2F}" dt="2024-07-11T16:47:46.377" v="1386" actId="20577"/>
          <ac:spMkLst>
            <pc:docMk/>
            <pc:sldMk cId="2822070927" sldId="266"/>
            <ac:spMk id="6" creationId="{7D3808F2-D869-BD29-0063-B410B8CB8D0A}"/>
          </ac:spMkLst>
        </pc:spChg>
        <pc:picChg chg="add mod">
          <ac:chgData name="Pranjal Sharma" userId="5bd5f22d399ee5ef" providerId="LiveId" clId="{3DD4F192-94A1-4489-AB55-A917B87ADC2F}" dt="2024-07-11T16:42:16.361" v="1285" actId="14100"/>
          <ac:picMkLst>
            <pc:docMk/>
            <pc:sldMk cId="2822070927" sldId="266"/>
            <ac:picMk id="5" creationId="{CE63B6BD-3935-6CAB-5232-F5B32503D6D1}"/>
          </ac:picMkLst>
        </pc:picChg>
      </pc:sldChg>
      <pc:sldChg chg="addSp delSp modSp new mod">
        <pc:chgData name="Pranjal Sharma" userId="5bd5f22d399ee5ef" providerId="LiveId" clId="{3DD4F192-94A1-4489-AB55-A917B87ADC2F}" dt="2024-07-11T17:05:45.369" v="1508" actId="207"/>
        <pc:sldMkLst>
          <pc:docMk/>
          <pc:sldMk cId="2174615054" sldId="267"/>
        </pc:sldMkLst>
        <pc:spChg chg="del">
          <ac:chgData name="Pranjal Sharma" userId="5bd5f22d399ee5ef" providerId="LiveId" clId="{3DD4F192-94A1-4489-AB55-A917B87ADC2F}" dt="2024-07-11T11:22:00.803" v="63" actId="21"/>
          <ac:spMkLst>
            <pc:docMk/>
            <pc:sldMk cId="2174615054" sldId="267"/>
            <ac:spMk id="2" creationId="{54629B57-9398-9B84-8344-AD77B13ECB5B}"/>
          </ac:spMkLst>
        </pc:spChg>
        <pc:spChg chg="mod">
          <ac:chgData name="Pranjal Sharma" userId="5bd5f22d399ee5ef" providerId="LiveId" clId="{3DD4F192-94A1-4489-AB55-A917B87ADC2F}" dt="2024-07-11T11:23:19.043" v="74" actId="20577"/>
          <ac:spMkLst>
            <pc:docMk/>
            <pc:sldMk cId="2174615054" sldId="267"/>
            <ac:spMk id="3" creationId="{D0CC1576-9A99-F605-BD05-3026538A72B5}"/>
          </ac:spMkLst>
        </pc:spChg>
        <pc:spChg chg="add mod">
          <ac:chgData name="Pranjal Sharma" userId="5bd5f22d399ee5ef" providerId="LiveId" clId="{3DD4F192-94A1-4489-AB55-A917B87ADC2F}" dt="2024-07-11T17:05:45.369" v="1508" actId="207"/>
          <ac:spMkLst>
            <pc:docMk/>
            <pc:sldMk cId="2174615054" sldId="267"/>
            <ac:spMk id="6" creationId="{F6353661-2172-93B6-D801-BF0C0A58B437}"/>
          </ac:spMkLst>
        </pc:spChg>
        <pc:picChg chg="add mod">
          <ac:chgData name="Pranjal Sharma" userId="5bd5f22d399ee5ef" providerId="LiveId" clId="{3DD4F192-94A1-4489-AB55-A917B87ADC2F}" dt="2024-07-11T17:00:41.827" v="1392" actId="14100"/>
          <ac:picMkLst>
            <pc:docMk/>
            <pc:sldMk cId="2174615054" sldId="267"/>
            <ac:picMk id="5" creationId="{6C1ADE4E-56B9-8EB8-16B7-6D3E84A65113}"/>
          </ac:picMkLst>
        </pc:picChg>
      </pc:sldChg>
      <pc:sldChg chg="addSp delSp modSp new mod">
        <pc:chgData name="Pranjal Sharma" userId="5bd5f22d399ee5ef" providerId="LiveId" clId="{3DD4F192-94A1-4489-AB55-A917B87ADC2F}" dt="2024-07-11T17:33:26.083" v="1795" actId="207"/>
        <pc:sldMkLst>
          <pc:docMk/>
          <pc:sldMk cId="3617617572" sldId="268"/>
        </pc:sldMkLst>
        <pc:spChg chg="del">
          <ac:chgData name="Pranjal Sharma" userId="5bd5f22d399ee5ef" providerId="LiveId" clId="{3DD4F192-94A1-4489-AB55-A917B87ADC2F}" dt="2024-07-11T11:23:36.349" v="76" actId="21"/>
          <ac:spMkLst>
            <pc:docMk/>
            <pc:sldMk cId="3617617572" sldId="268"/>
            <ac:spMk id="2" creationId="{2D5D79C7-1995-0C0A-55AD-B95D14A08C3F}"/>
          </ac:spMkLst>
        </pc:spChg>
        <pc:spChg chg="mod">
          <ac:chgData name="Pranjal Sharma" userId="5bd5f22d399ee5ef" providerId="LiveId" clId="{3DD4F192-94A1-4489-AB55-A917B87ADC2F}" dt="2024-07-11T11:33:18.115" v="87" actId="20577"/>
          <ac:spMkLst>
            <pc:docMk/>
            <pc:sldMk cId="3617617572" sldId="268"/>
            <ac:spMk id="3" creationId="{6AD29A83-A288-4919-0D73-79E8CB782683}"/>
          </ac:spMkLst>
        </pc:spChg>
        <pc:spChg chg="add mod">
          <ac:chgData name="Pranjal Sharma" userId="5bd5f22d399ee5ef" providerId="LiveId" clId="{3DD4F192-94A1-4489-AB55-A917B87ADC2F}" dt="2024-07-11T17:18:37.031" v="1535" actId="122"/>
          <ac:spMkLst>
            <pc:docMk/>
            <pc:sldMk cId="3617617572" sldId="268"/>
            <ac:spMk id="8" creationId="{66B1EB7A-9B59-2A64-2330-D5BE1A9E61F2}"/>
          </ac:spMkLst>
        </pc:spChg>
        <pc:spChg chg="add del mod">
          <ac:chgData name="Pranjal Sharma" userId="5bd5f22d399ee5ef" providerId="LiveId" clId="{3DD4F192-94A1-4489-AB55-A917B87ADC2F}" dt="2024-07-11T17:19:52.980" v="1552"/>
          <ac:spMkLst>
            <pc:docMk/>
            <pc:sldMk cId="3617617572" sldId="268"/>
            <ac:spMk id="9" creationId="{7A834414-3073-E144-5C26-EA6CBAD939BC}"/>
          </ac:spMkLst>
        </pc:spChg>
        <pc:spChg chg="add mod">
          <ac:chgData name="Pranjal Sharma" userId="5bd5f22d399ee5ef" providerId="LiveId" clId="{3DD4F192-94A1-4489-AB55-A917B87ADC2F}" dt="2024-07-11T17:19:52.017" v="1550" actId="1076"/>
          <ac:spMkLst>
            <pc:docMk/>
            <pc:sldMk cId="3617617572" sldId="268"/>
            <ac:spMk id="10" creationId="{0817197D-9825-800D-4FA6-27143061B749}"/>
          </ac:spMkLst>
        </pc:spChg>
        <pc:spChg chg="add mod">
          <ac:chgData name="Pranjal Sharma" userId="5bd5f22d399ee5ef" providerId="LiveId" clId="{3DD4F192-94A1-4489-AB55-A917B87ADC2F}" dt="2024-07-11T17:33:26.083" v="1795" actId="207"/>
          <ac:spMkLst>
            <pc:docMk/>
            <pc:sldMk cId="3617617572" sldId="268"/>
            <ac:spMk id="11" creationId="{0E7EE355-8B96-F19B-5A7B-478022B8E9B9}"/>
          </ac:spMkLst>
        </pc:spChg>
        <pc:picChg chg="add mod">
          <ac:chgData name="Pranjal Sharma" userId="5bd5f22d399ee5ef" providerId="LiveId" clId="{3DD4F192-94A1-4489-AB55-A917B87ADC2F}" dt="2024-07-11T17:16:39.966" v="1516" actId="14100"/>
          <ac:picMkLst>
            <pc:docMk/>
            <pc:sldMk cId="3617617572" sldId="268"/>
            <ac:picMk id="5" creationId="{4E59765E-E81E-BFFB-FC8F-346B0CE4BFA4}"/>
          </ac:picMkLst>
        </pc:picChg>
        <pc:picChg chg="add mod">
          <ac:chgData name="Pranjal Sharma" userId="5bd5f22d399ee5ef" providerId="LiveId" clId="{3DD4F192-94A1-4489-AB55-A917B87ADC2F}" dt="2024-07-11T17:17:49.824" v="1522" actId="14100"/>
          <ac:picMkLst>
            <pc:docMk/>
            <pc:sldMk cId="3617617572" sldId="268"/>
            <ac:picMk id="7" creationId="{7AAE04A1-B240-DA27-81B1-C601DD6D8756}"/>
          </ac:picMkLst>
        </pc:picChg>
      </pc:sldChg>
      <pc:sldChg chg="addSp delSp modSp new mod">
        <pc:chgData name="Pranjal Sharma" userId="5bd5f22d399ee5ef" providerId="LiveId" clId="{3DD4F192-94A1-4489-AB55-A917B87ADC2F}" dt="2024-07-11T17:35:44.556" v="1844" actId="14100"/>
        <pc:sldMkLst>
          <pc:docMk/>
          <pc:sldMk cId="1884458117" sldId="269"/>
        </pc:sldMkLst>
        <pc:spChg chg="del">
          <ac:chgData name="Pranjal Sharma" userId="5bd5f22d399ee5ef" providerId="LiveId" clId="{3DD4F192-94A1-4489-AB55-A917B87ADC2F}" dt="2024-07-11T11:33:41.727" v="89" actId="21"/>
          <ac:spMkLst>
            <pc:docMk/>
            <pc:sldMk cId="1884458117" sldId="269"/>
            <ac:spMk id="2" creationId="{D447FBF5-4F5A-CCCB-AC1D-0542B1EC62C3}"/>
          </ac:spMkLst>
        </pc:spChg>
        <pc:spChg chg="mod">
          <ac:chgData name="Pranjal Sharma" userId="5bd5f22d399ee5ef" providerId="LiveId" clId="{3DD4F192-94A1-4489-AB55-A917B87ADC2F}" dt="2024-07-11T11:33:55.791" v="90" actId="14100"/>
          <ac:spMkLst>
            <pc:docMk/>
            <pc:sldMk cId="1884458117" sldId="269"/>
            <ac:spMk id="3" creationId="{A29BF631-3168-57CF-1AB9-D0098EC4895E}"/>
          </ac:spMkLst>
        </pc:spChg>
        <pc:spChg chg="add mod">
          <ac:chgData name="Pranjal Sharma" userId="5bd5f22d399ee5ef" providerId="LiveId" clId="{3DD4F192-94A1-4489-AB55-A917B87ADC2F}" dt="2024-07-11T17:34:09.829" v="1797" actId="207"/>
          <ac:spMkLst>
            <pc:docMk/>
            <pc:sldMk cId="1884458117" sldId="269"/>
            <ac:spMk id="8" creationId="{7EDEBB22-B91F-693D-77F2-A72BE4030C6C}"/>
          </ac:spMkLst>
        </pc:spChg>
        <pc:spChg chg="add mod">
          <ac:chgData name="Pranjal Sharma" userId="5bd5f22d399ee5ef" providerId="LiveId" clId="{3DD4F192-94A1-4489-AB55-A917B87ADC2F}" dt="2024-07-11T17:34:01.269" v="1796" actId="207"/>
          <ac:spMkLst>
            <pc:docMk/>
            <pc:sldMk cId="1884458117" sldId="269"/>
            <ac:spMk id="11" creationId="{014593C8-A87D-9CA9-913E-4CEED403FFB0}"/>
          </ac:spMkLst>
        </pc:spChg>
        <pc:spChg chg="add mod">
          <ac:chgData name="Pranjal Sharma" userId="5bd5f22d399ee5ef" providerId="LiveId" clId="{3DD4F192-94A1-4489-AB55-A917B87ADC2F}" dt="2024-07-11T17:35:29.465" v="1843" actId="113"/>
          <ac:spMkLst>
            <pc:docMk/>
            <pc:sldMk cId="1884458117" sldId="269"/>
            <ac:spMk id="12" creationId="{16B69180-6071-2CFE-4362-05978392102D}"/>
          </ac:spMkLst>
        </pc:spChg>
        <pc:picChg chg="add mod">
          <ac:chgData name="Pranjal Sharma" userId="5bd5f22d399ee5ef" providerId="LiveId" clId="{3DD4F192-94A1-4489-AB55-A917B87ADC2F}" dt="2024-07-11T17:35:44.556" v="1844" actId="14100"/>
          <ac:picMkLst>
            <pc:docMk/>
            <pc:sldMk cId="1884458117" sldId="269"/>
            <ac:picMk id="5" creationId="{7B81B6A4-BF94-8122-9A92-AA08845CB2CF}"/>
          </ac:picMkLst>
        </pc:picChg>
        <pc:cxnChg chg="add mod">
          <ac:chgData name="Pranjal Sharma" userId="5bd5f22d399ee5ef" providerId="LiveId" clId="{3DD4F192-94A1-4489-AB55-A917B87ADC2F}" dt="2024-07-11T17:26:52.416" v="1631" actId="208"/>
          <ac:cxnSpMkLst>
            <pc:docMk/>
            <pc:sldMk cId="1884458117" sldId="269"/>
            <ac:cxnSpMk id="7" creationId="{1063831E-554C-E12B-589C-BBBD4B2CCB8D}"/>
          </ac:cxnSpMkLst>
        </pc:cxnChg>
        <pc:cxnChg chg="add mod">
          <ac:chgData name="Pranjal Sharma" userId="5bd5f22d399ee5ef" providerId="LiveId" clId="{3DD4F192-94A1-4489-AB55-A917B87ADC2F}" dt="2024-07-11T17:28:16.866" v="1658" actId="208"/>
          <ac:cxnSpMkLst>
            <pc:docMk/>
            <pc:sldMk cId="1884458117" sldId="269"/>
            <ac:cxnSpMk id="10" creationId="{67B97BB3-23A3-39ED-C27F-2153E06C59BD}"/>
          </ac:cxnSpMkLst>
        </pc:cxnChg>
      </pc:sldChg>
      <pc:sldChg chg="addSp delSp modSp new mod">
        <pc:chgData name="Pranjal Sharma" userId="5bd5f22d399ee5ef" providerId="LiveId" clId="{3DD4F192-94A1-4489-AB55-A917B87ADC2F}" dt="2024-07-11T18:26:21.596" v="2159" actId="14100"/>
        <pc:sldMkLst>
          <pc:docMk/>
          <pc:sldMk cId="3727505086" sldId="270"/>
        </pc:sldMkLst>
        <pc:spChg chg="del">
          <ac:chgData name="Pranjal Sharma" userId="5bd5f22d399ee5ef" providerId="LiveId" clId="{3DD4F192-94A1-4489-AB55-A917B87ADC2F}" dt="2024-07-11T11:34:28.509" v="92" actId="21"/>
          <ac:spMkLst>
            <pc:docMk/>
            <pc:sldMk cId="3727505086" sldId="270"/>
            <ac:spMk id="2" creationId="{4964A61B-6ECE-B6D4-9D28-524206E8138A}"/>
          </ac:spMkLst>
        </pc:spChg>
        <pc:spChg chg="mod">
          <ac:chgData name="Pranjal Sharma" userId="5bd5f22d399ee5ef" providerId="LiveId" clId="{3DD4F192-94A1-4489-AB55-A917B87ADC2F}" dt="2024-07-11T11:35:50.674" v="103" actId="20577"/>
          <ac:spMkLst>
            <pc:docMk/>
            <pc:sldMk cId="3727505086" sldId="270"/>
            <ac:spMk id="3" creationId="{FBB4F330-F25A-3E38-B9F1-3F7FCA08EAE8}"/>
          </ac:spMkLst>
        </pc:spChg>
        <pc:spChg chg="add mod">
          <ac:chgData name="Pranjal Sharma" userId="5bd5f22d399ee5ef" providerId="LiveId" clId="{3DD4F192-94A1-4489-AB55-A917B87ADC2F}" dt="2024-07-11T18:26:21.596" v="2159" actId="14100"/>
          <ac:spMkLst>
            <pc:docMk/>
            <pc:sldMk cId="3727505086" sldId="270"/>
            <ac:spMk id="8" creationId="{30AF165C-21D2-A595-9A0B-FFA277DE7440}"/>
          </ac:spMkLst>
        </pc:spChg>
        <pc:picChg chg="add del mod">
          <ac:chgData name="Pranjal Sharma" userId="5bd5f22d399ee5ef" providerId="LiveId" clId="{3DD4F192-94A1-4489-AB55-A917B87ADC2F}" dt="2024-07-11T18:19:29.066" v="1882" actId="21"/>
          <ac:picMkLst>
            <pc:docMk/>
            <pc:sldMk cId="3727505086" sldId="270"/>
            <ac:picMk id="5" creationId="{B90FC43A-5CEC-A4B6-EDF1-31C9052C5715}"/>
          </ac:picMkLst>
        </pc:picChg>
        <pc:picChg chg="add mod">
          <ac:chgData name="Pranjal Sharma" userId="5bd5f22d399ee5ef" providerId="LiveId" clId="{3DD4F192-94A1-4489-AB55-A917B87ADC2F}" dt="2024-07-11T18:12:59.246" v="1862" actId="14100"/>
          <ac:picMkLst>
            <pc:docMk/>
            <pc:sldMk cId="3727505086" sldId="270"/>
            <ac:picMk id="7" creationId="{A17C42DF-429E-669C-42BE-08ED8919941B}"/>
          </ac:picMkLst>
        </pc:picChg>
        <pc:picChg chg="add mod">
          <ac:chgData name="Pranjal Sharma" userId="5bd5f22d399ee5ef" providerId="LiveId" clId="{3DD4F192-94A1-4489-AB55-A917B87ADC2F}" dt="2024-07-11T18:19:53.052" v="1889" actId="14100"/>
          <ac:picMkLst>
            <pc:docMk/>
            <pc:sldMk cId="3727505086" sldId="270"/>
            <ac:picMk id="10" creationId="{D877F9D0-55DA-3B71-A8DA-8117BE78D5EF}"/>
          </ac:picMkLst>
        </pc:picChg>
      </pc:sldChg>
      <pc:sldChg chg="addSp delSp modSp new mod">
        <pc:chgData name="Pranjal Sharma" userId="5bd5f22d399ee5ef" providerId="LiveId" clId="{3DD4F192-94A1-4489-AB55-A917B87ADC2F}" dt="2024-07-11T18:29:21.780" v="2215" actId="113"/>
        <pc:sldMkLst>
          <pc:docMk/>
          <pc:sldMk cId="3837131750" sldId="271"/>
        </pc:sldMkLst>
        <pc:spChg chg="del">
          <ac:chgData name="Pranjal Sharma" userId="5bd5f22d399ee5ef" providerId="LiveId" clId="{3DD4F192-94A1-4489-AB55-A917B87ADC2F}" dt="2024-07-11T11:36:01.533" v="105" actId="21"/>
          <ac:spMkLst>
            <pc:docMk/>
            <pc:sldMk cId="3837131750" sldId="271"/>
            <ac:spMk id="2" creationId="{28380D85-B6BC-E615-AB76-57BDB925A85F}"/>
          </ac:spMkLst>
        </pc:spChg>
        <pc:spChg chg="mod">
          <ac:chgData name="Pranjal Sharma" userId="5bd5f22d399ee5ef" providerId="LiveId" clId="{3DD4F192-94A1-4489-AB55-A917B87ADC2F}" dt="2024-07-11T18:29:21.780" v="2215" actId="113"/>
          <ac:spMkLst>
            <pc:docMk/>
            <pc:sldMk cId="3837131750" sldId="271"/>
            <ac:spMk id="3" creationId="{AF330486-37C7-489E-D128-BED20B2A8D84}"/>
          </ac:spMkLst>
        </pc:spChg>
        <pc:picChg chg="add mod">
          <ac:chgData name="Pranjal Sharma" userId="5bd5f22d399ee5ef" providerId="LiveId" clId="{3DD4F192-94A1-4489-AB55-A917B87ADC2F}" dt="2024-07-11T18:28:16.773" v="2166" actId="14100"/>
          <ac:picMkLst>
            <pc:docMk/>
            <pc:sldMk cId="3837131750" sldId="271"/>
            <ac:picMk id="5" creationId="{0EB18E9E-BA14-472D-800F-D73CA5229B2B}"/>
          </ac:picMkLst>
        </pc:picChg>
      </pc:sldChg>
      <pc:sldChg chg="addSp delSp modSp new mod">
        <pc:chgData name="Pranjal Sharma" userId="5bd5f22d399ee5ef" providerId="LiveId" clId="{3DD4F192-94A1-4489-AB55-A917B87ADC2F}" dt="2024-07-11T18:44:17.743" v="2443" actId="113"/>
        <pc:sldMkLst>
          <pc:docMk/>
          <pc:sldMk cId="3472021804" sldId="272"/>
        </pc:sldMkLst>
        <pc:spChg chg="del">
          <ac:chgData name="Pranjal Sharma" userId="5bd5f22d399ee5ef" providerId="LiveId" clId="{3DD4F192-94A1-4489-AB55-A917B87ADC2F}" dt="2024-07-11T11:36:31.470" v="108" actId="21"/>
          <ac:spMkLst>
            <pc:docMk/>
            <pc:sldMk cId="3472021804" sldId="272"/>
            <ac:spMk id="2" creationId="{383760C7-D6EC-9ED2-1F5C-71E7FC766178}"/>
          </ac:spMkLst>
        </pc:spChg>
        <pc:spChg chg="mod">
          <ac:chgData name="Pranjal Sharma" userId="5bd5f22d399ee5ef" providerId="LiveId" clId="{3DD4F192-94A1-4489-AB55-A917B87ADC2F}" dt="2024-07-11T11:37:39.147" v="119" actId="20577"/>
          <ac:spMkLst>
            <pc:docMk/>
            <pc:sldMk cId="3472021804" sldId="272"/>
            <ac:spMk id="3" creationId="{F85B2280-5919-84C0-1319-7D78BE8D6162}"/>
          </ac:spMkLst>
        </pc:spChg>
        <pc:spChg chg="add mod">
          <ac:chgData name="Pranjal Sharma" userId="5bd5f22d399ee5ef" providerId="LiveId" clId="{3DD4F192-94A1-4489-AB55-A917B87ADC2F}" dt="2024-07-11T18:44:17.743" v="2443" actId="113"/>
          <ac:spMkLst>
            <pc:docMk/>
            <pc:sldMk cId="3472021804" sldId="272"/>
            <ac:spMk id="10" creationId="{333D2560-F598-28A9-1ABC-8FCF6ED054E0}"/>
          </ac:spMkLst>
        </pc:spChg>
        <pc:picChg chg="add mod">
          <ac:chgData name="Pranjal Sharma" userId="5bd5f22d399ee5ef" providerId="LiveId" clId="{3DD4F192-94A1-4489-AB55-A917B87ADC2F}" dt="2024-07-11T18:37:56.457" v="2221" actId="14100"/>
          <ac:picMkLst>
            <pc:docMk/>
            <pc:sldMk cId="3472021804" sldId="272"/>
            <ac:picMk id="5" creationId="{154B6493-7BE0-2B39-AAEA-4A2216E360F0}"/>
          </ac:picMkLst>
        </pc:picChg>
        <pc:picChg chg="add mod">
          <ac:chgData name="Pranjal Sharma" userId="5bd5f22d399ee5ef" providerId="LiveId" clId="{3DD4F192-94A1-4489-AB55-A917B87ADC2F}" dt="2024-07-11T18:38:31.627" v="2229" actId="14100"/>
          <ac:picMkLst>
            <pc:docMk/>
            <pc:sldMk cId="3472021804" sldId="272"/>
            <ac:picMk id="7" creationId="{41F828F8-879F-49C0-58A4-D5BC6AD5BBCF}"/>
          </ac:picMkLst>
        </pc:picChg>
        <pc:cxnChg chg="add mod">
          <ac:chgData name="Pranjal Sharma" userId="5bd5f22d399ee5ef" providerId="LiveId" clId="{3DD4F192-94A1-4489-AB55-A917B87ADC2F}" dt="2024-07-11T18:38:55.946" v="2231" actId="208"/>
          <ac:cxnSpMkLst>
            <pc:docMk/>
            <pc:sldMk cId="3472021804" sldId="272"/>
            <ac:cxnSpMk id="9" creationId="{FCD071E1-E62A-56B8-5E59-7737730E3966}"/>
          </ac:cxnSpMkLst>
        </pc:cxnChg>
      </pc:sldChg>
      <pc:sldChg chg="addSp delSp modSp new mod">
        <pc:chgData name="Pranjal Sharma" userId="5bd5f22d399ee5ef" providerId="LiveId" clId="{3DD4F192-94A1-4489-AB55-A917B87ADC2F}" dt="2024-07-11T18:51:18.567" v="2457" actId="1076"/>
        <pc:sldMkLst>
          <pc:docMk/>
          <pc:sldMk cId="2788854183" sldId="273"/>
        </pc:sldMkLst>
        <pc:spChg chg="del">
          <ac:chgData name="Pranjal Sharma" userId="5bd5f22d399ee5ef" providerId="LiveId" clId="{3DD4F192-94A1-4489-AB55-A917B87ADC2F}" dt="2024-07-11T11:38:21.831" v="121" actId="21"/>
          <ac:spMkLst>
            <pc:docMk/>
            <pc:sldMk cId="2788854183" sldId="273"/>
            <ac:spMk id="2" creationId="{00517620-8E81-5180-644C-618633CCF6DE}"/>
          </ac:spMkLst>
        </pc:spChg>
        <pc:spChg chg="mod">
          <ac:chgData name="Pranjal Sharma" userId="5bd5f22d399ee5ef" providerId="LiveId" clId="{3DD4F192-94A1-4489-AB55-A917B87ADC2F}" dt="2024-07-11T11:47:28.357" v="140" actId="20577"/>
          <ac:spMkLst>
            <pc:docMk/>
            <pc:sldMk cId="2788854183" sldId="273"/>
            <ac:spMk id="3" creationId="{C3A9BD0E-55D5-C4FA-2D3A-31AEC6A5A738}"/>
          </ac:spMkLst>
        </pc:spChg>
        <pc:picChg chg="add mod">
          <ac:chgData name="Pranjal Sharma" userId="5bd5f22d399ee5ef" providerId="LiveId" clId="{3DD4F192-94A1-4489-AB55-A917B87ADC2F}" dt="2024-07-11T18:51:18.567" v="2457" actId="1076"/>
          <ac:picMkLst>
            <pc:docMk/>
            <pc:sldMk cId="2788854183" sldId="273"/>
            <ac:picMk id="5" creationId="{B8180FA0-8063-A62F-C3A3-FEB49BA80C14}"/>
          </ac:picMkLst>
        </pc:picChg>
        <pc:picChg chg="add mod">
          <ac:chgData name="Pranjal Sharma" userId="5bd5f22d399ee5ef" providerId="LiveId" clId="{3DD4F192-94A1-4489-AB55-A917B87ADC2F}" dt="2024-07-11T18:51:14.906" v="2456" actId="1076"/>
          <ac:picMkLst>
            <pc:docMk/>
            <pc:sldMk cId="2788854183" sldId="273"/>
            <ac:picMk id="7" creationId="{BA24F41D-52C6-A8AF-8A28-A31A2707E2CC}"/>
          </ac:picMkLst>
        </pc:picChg>
      </pc:sldChg>
      <pc:sldChg chg="addSp delSp modSp new mod">
        <pc:chgData name="Pranjal Sharma" userId="5bd5f22d399ee5ef" providerId="LiveId" clId="{3DD4F192-94A1-4489-AB55-A917B87ADC2F}" dt="2024-07-11T18:54:33.236" v="2603" actId="207"/>
        <pc:sldMkLst>
          <pc:docMk/>
          <pc:sldMk cId="2102095516" sldId="274"/>
        </pc:sldMkLst>
        <pc:spChg chg="del">
          <ac:chgData name="Pranjal Sharma" userId="5bd5f22d399ee5ef" providerId="LiveId" clId="{3DD4F192-94A1-4489-AB55-A917B87ADC2F}" dt="2024-07-11T11:47:41.301" v="142" actId="21"/>
          <ac:spMkLst>
            <pc:docMk/>
            <pc:sldMk cId="2102095516" sldId="274"/>
            <ac:spMk id="2" creationId="{830A672E-5528-F272-FEAC-576E9F0CC7BD}"/>
          </ac:spMkLst>
        </pc:spChg>
        <pc:spChg chg="mod">
          <ac:chgData name="Pranjal Sharma" userId="5bd5f22d399ee5ef" providerId="LiveId" clId="{3DD4F192-94A1-4489-AB55-A917B87ADC2F}" dt="2024-07-11T18:54:33.236" v="2603" actId="207"/>
          <ac:spMkLst>
            <pc:docMk/>
            <pc:sldMk cId="2102095516" sldId="274"/>
            <ac:spMk id="3" creationId="{A1090775-76A8-14ED-9BDC-B189A1C79C7E}"/>
          </ac:spMkLst>
        </pc:spChg>
        <pc:picChg chg="add mod">
          <ac:chgData name="Pranjal Sharma" userId="5bd5f22d399ee5ef" providerId="LiveId" clId="{3DD4F192-94A1-4489-AB55-A917B87ADC2F}" dt="2024-07-11T18:51:48.013" v="2465" actId="1076"/>
          <ac:picMkLst>
            <pc:docMk/>
            <pc:sldMk cId="2102095516" sldId="274"/>
            <ac:picMk id="5" creationId="{C2C26F51-A92A-2C4C-B063-FE138C73D4DF}"/>
          </ac:picMkLst>
        </pc:picChg>
      </pc:sldChg>
      <pc:sldChg chg="addSp delSp modSp new mod setBg">
        <pc:chgData name="Pranjal Sharma" userId="5bd5f22d399ee5ef" providerId="LiveId" clId="{3DD4F192-94A1-4489-AB55-A917B87ADC2F}" dt="2024-07-11T18:56:24.057" v="2626" actId="26606"/>
        <pc:sldMkLst>
          <pc:docMk/>
          <pc:sldMk cId="2522273345" sldId="275"/>
        </pc:sldMkLst>
        <pc:spChg chg="mod">
          <ac:chgData name="Pranjal Sharma" userId="5bd5f22d399ee5ef" providerId="LiveId" clId="{3DD4F192-94A1-4489-AB55-A917B87ADC2F}" dt="2024-07-11T18:56:24.057" v="2626" actId="26606"/>
          <ac:spMkLst>
            <pc:docMk/>
            <pc:sldMk cId="2522273345" sldId="275"/>
            <ac:spMk id="2" creationId="{A353369D-530D-A92C-B7CC-E8EDD6DCFBB9}"/>
          </ac:spMkLst>
        </pc:spChg>
        <pc:spChg chg="del">
          <ac:chgData name="Pranjal Sharma" userId="5bd5f22d399ee5ef" providerId="LiveId" clId="{3DD4F192-94A1-4489-AB55-A917B87ADC2F}" dt="2024-07-11T18:55:16.355" v="2606" actId="21"/>
          <ac:spMkLst>
            <pc:docMk/>
            <pc:sldMk cId="2522273345" sldId="275"/>
            <ac:spMk id="3" creationId="{806BD26D-5A7C-3C78-1F0E-285FF7FA66DD}"/>
          </ac:spMkLst>
        </pc:spChg>
        <pc:spChg chg="add">
          <ac:chgData name="Pranjal Sharma" userId="5bd5f22d399ee5ef" providerId="LiveId" clId="{3DD4F192-94A1-4489-AB55-A917B87ADC2F}" dt="2024-07-11T18:56:24.057" v="2626" actId="26606"/>
          <ac:spMkLst>
            <pc:docMk/>
            <pc:sldMk cId="2522273345" sldId="275"/>
            <ac:spMk id="13" creationId="{33E93247-6229-44AB-A550-739E971E690B}"/>
          </ac:spMkLst>
        </pc:spChg>
        <pc:picChg chg="add">
          <ac:chgData name="Pranjal Sharma" userId="5bd5f22d399ee5ef" providerId="LiveId" clId="{3DD4F192-94A1-4489-AB55-A917B87ADC2F}" dt="2024-07-11T18:56:24.057" v="2626" actId="26606"/>
          <ac:picMkLst>
            <pc:docMk/>
            <pc:sldMk cId="2522273345" sldId="275"/>
            <ac:picMk id="6" creationId="{952A208E-C30D-F6F7-3CE5-11DD5713AAE6}"/>
          </ac:picMkLst>
        </pc:picChg>
        <pc:cxnChg chg="add">
          <ac:chgData name="Pranjal Sharma" userId="5bd5f22d399ee5ef" providerId="LiveId" clId="{3DD4F192-94A1-4489-AB55-A917B87ADC2F}" dt="2024-07-11T18:56:24.057" v="2626" actId="26606"/>
          <ac:cxnSpMkLst>
            <pc:docMk/>
            <pc:sldMk cId="2522273345" sldId="275"/>
            <ac:cxnSpMk id="9" creationId="{F64F9B95-9045-48D2-B9F3-2927E98F54AA}"/>
          </ac:cxnSpMkLst>
        </pc:cxnChg>
        <pc:cxnChg chg="add">
          <ac:chgData name="Pranjal Sharma" userId="5bd5f22d399ee5ef" providerId="LiveId" clId="{3DD4F192-94A1-4489-AB55-A917B87ADC2F}" dt="2024-07-11T18:56:24.057" v="2626" actId="26606"/>
          <ac:cxnSpMkLst>
            <pc:docMk/>
            <pc:sldMk cId="2522273345" sldId="275"/>
            <ac:cxnSpMk id="11" creationId="{085AA86F-6A4D-4BCB-A045-D992CDC2959B}"/>
          </ac:cxnSpMkLst>
        </pc:cxnChg>
        <pc:cxnChg chg="add">
          <ac:chgData name="Pranjal Sharma" userId="5bd5f22d399ee5ef" providerId="LiveId" clId="{3DD4F192-94A1-4489-AB55-A917B87ADC2F}" dt="2024-07-11T18:56:24.057" v="2626" actId="26606"/>
          <ac:cxnSpMkLst>
            <pc:docMk/>
            <pc:sldMk cId="2522273345" sldId="275"/>
            <ac:cxnSpMk id="15" creationId="{EE2E603F-4A95-4FE8-BB06-211DFD75DBEF}"/>
          </ac:cxnSpMkLst>
        </pc:cxnChg>
      </pc:sldChg>
      <pc:sldChg chg="delSp modSp new del mod">
        <pc:chgData name="Pranjal Sharma" userId="5bd5f22d399ee5ef" providerId="LiveId" clId="{3DD4F192-94A1-4489-AB55-A917B87ADC2F}" dt="2024-07-11T18:54:58.842" v="2604" actId="2696"/>
        <pc:sldMkLst>
          <pc:docMk/>
          <pc:sldMk cId="3698696593" sldId="275"/>
        </pc:sldMkLst>
        <pc:spChg chg="del">
          <ac:chgData name="Pranjal Sharma" userId="5bd5f22d399ee5ef" providerId="LiveId" clId="{3DD4F192-94A1-4489-AB55-A917B87ADC2F}" dt="2024-07-11T11:48:34.366" v="145" actId="21"/>
          <ac:spMkLst>
            <pc:docMk/>
            <pc:sldMk cId="3698696593" sldId="275"/>
            <ac:spMk id="2" creationId="{BF9F7F22-4C0E-903F-52E6-82A21F112640}"/>
          </ac:spMkLst>
        </pc:spChg>
        <pc:spChg chg="mod">
          <ac:chgData name="Pranjal Sharma" userId="5bd5f22d399ee5ef" providerId="LiveId" clId="{3DD4F192-94A1-4489-AB55-A917B87ADC2F}" dt="2024-07-11T11:48:41.828" v="146" actId="14100"/>
          <ac:spMkLst>
            <pc:docMk/>
            <pc:sldMk cId="3698696593" sldId="275"/>
            <ac:spMk id="3" creationId="{9C69E592-873C-00A7-DA43-1F9F0E5E1C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6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0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5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4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365620A9-A81D-48B0-A342-CEBF870B9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" r="50291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188E3F-AD5D-1FF9-EFF6-D742E78D5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2242457"/>
            <a:ext cx="5825448" cy="169817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Ad-Hoc Insights</a:t>
            </a:r>
            <a:br>
              <a:rPr lang="en-GB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goods</a:t>
            </a:r>
            <a:endParaRPr lang="en-IN" sz="3600" dirty="0"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F6DD-CCB8-6E62-61A5-18AB6375A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Curated by</a:t>
            </a:r>
            <a:br>
              <a:rPr lang="en-GB" dirty="0"/>
            </a:br>
            <a:r>
              <a:rPr lang="en-GB" sz="2400" b="1" dirty="0">
                <a:solidFill>
                  <a:srgbClr val="993366"/>
                </a:solidFill>
              </a:rPr>
              <a:t>PRANJAL SHARMA</a:t>
            </a:r>
            <a:endParaRPr lang="en-IN" sz="2400" b="1" dirty="0">
              <a:solidFill>
                <a:srgbClr val="99336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7AD4-0D70-D30A-D4CE-C3A420B8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762000"/>
            <a:ext cx="10691265" cy="53231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4. Follow-up: Which segment had the most increase in unique products in 2021 vs 2020? The final output contains these fields, </a:t>
            </a:r>
            <a:r>
              <a:rPr lang="en-GB" b="1" dirty="0">
                <a:solidFill>
                  <a:srgbClr val="002060"/>
                </a:solidFill>
              </a:rPr>
              <a:t>segment, product_count_2020, product_count_2021, difference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3052B9B1-09DB-6640-A2F9-3D296EF6E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013362"/>
            <a:ext cx="3924300" cy="2874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02949-3B8C-AD83-0958-5733DBFED55F}"/>
              </a:ext>
            </a:extLst>
          </p:cNvPr>
          <p:cNvSpPr txBox="1"/>
          <p:nvPr/>
        </p:nvSpPr>
        <p:spPr>
          <a:xfrm>
            <a:off x="6433457" y="2220686"/>
            <a:ext cx="4506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Insight</a:t>
            </a:r>
            <a:r>
              <a:rPr lang="en-GB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Accessories</a:t>
            </a:r>
            <a:r>
              <a:rPr lang="en-GB" dirty="0"/>
              <a:t> have seen the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most significant</a:t>
            </a:r>
            <a:r>
              <a:rPr lang="en-GB" dirty="0"/>
              <a:t> rise in production.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production growth of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storage and networking</a:t>
            </a:r>
            <a:r>
              <a:rPr lang="en-GB" dirty="0"/>
              <a:t> segments is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lagging behind </a:t>
            </a:r>
            <a:r>
              <a:rPr lang="en-GB" dirty="0"/>
              <a:t>that of other segments.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07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C65C4-820C-D8CD-36FD-979DD6EED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72887"/>
            <a:ext cx="10632067" cy="531676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5. Get the products that have the highest and lowest manufacturing costs. The final output should contain these fields, </a:t>
            </a:r>
            <a:r>
              <a:rPr lang="en-GB" sz="2000" b="1" dirty="0">
                <a:solidFill>
                  <a:srgbClr val="002060"/>
                </a:solidFill>
              </a:rPr>
              <a:t>product_code, product, manufacturing_cost </a:t>
            </a:r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close-up of several pink rectangular boxes&#10;&#10;Description automatically generated">
            <a:extLst>
              <a:ext uri="{FF2B5EF4-FFF2-40B4-BE49-F238E27FC236}">
                <a16:creationId xmlns:a16="http://schemas.microsoft.com/office/drawing/2014/main" id="{CE63B6BD-3935-6CAB-5232-F5B32503D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3" y="1719944"/>
            <a:ext cx="5511246" cy="4158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3808F2-D869-BD29-0063-B410B8CB8D0A}"/>
              </a:ext>
            </a:extLst>
          </p:cNvPr>
          <p:cNvSpPr txBox="1"/>
          <p:nvPr/>
        </p:nvSpPr>
        <p:spPr>
          <a:xfrm>
            <a:off x="6840764" y="2264229"/>
            <a:ext cx="4506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Insight</a:t>
            </a:r>
            <a:r>
              <a:rPr lang="en-GB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AQ Pen Drive DRC </a:t>
            </a:r>
            <a:r>
              <a:rPr lang="en-GB" dirty="0"/>
              <a:t>has the lowest manufacturing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AQ Home Allin1 </a:t>
            </a:r>
            <a:r>
              <a:rPr lang="en-GB" dirty="0"/>
              <a:t>has the highest manufacturing cost.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7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C1576-9A99-F605-BD05-3026538A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62001"/>
            <a:ext cx="10632067" cy="532765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6. Generate a report which contains the top 5 customers who received an average high </a:t>
            </a:r>
            <a:r>
              <a:rPr lang="en-GB" sz="2000" dirty="0" err="1">
                <a:solidFill>
                  <a:schemeClr val="tx1"/>
                </a:solidFill>
              </a:rPr>
              <a:t>pre_invoice_discount_pct</a:t>
            </a:r>
            <a:r>
              <a:rPr lang="en-GB" sz="2000" dirty="0">
                <a:solidFill>
                  <a:schemeClr val="tx1"/>
                </a:solidFill>
              </a:rPr>
              <a:t> for the fiscal year 2021 and in the Indian market. The final output contains these fields, </a:t>
            </a:r>
            <a:r>
              <a:rPr lang="en-GB" sz="2000" b="1" dirty="0" err="1">
                <a:solidFill>
                  <a:srgbClr val="002060"/>
                </a:solidFill>
              </a:rPr>
              <a:t>customer_code</a:t>
            </a:r>
            <a:r>
              <a:rPr lang="en-GB" sz="2000" b="1" dirty="0">
                <a:solidFill>
                  <a:srgbClr val="002060"/>
                </a:solidFill>
              </a:rPr>
              <a:t>, customer, </a:t>
            </a:r>
            <a:r>
              <a:rPr lang="en-GB" sz="2000" b="1" dirty="0" err="1">
                <a:solidFill>
                  <a:srgbClr val="002060"/>
                </a:solidFill>
              </a:rPr>
              <a:t>average_discount_percentage</a:t>
            </a:r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1ADE4E-56B9-8EB8-16B7-6D3E84A65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3" y="2165285"/>
            <a:ext cx="5805160" cy="3506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353661-2172-93B6-D801-BF0C0A58B437}"/>
              </a:ext>
            </a:extLst>
          </p:cNvPr>
          <p:cNvSpPr txBox="1"/>
          <p:nvPr/>
        </p:nvSpPr>
        <p:spPr>
          <a:xfrm>
            <a:off x="6840764" y="2264229"/>
            <a:ext cx="4506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Insight</a:t>
            </a:r>
            <a:r>
              <a:rPr lang="en-GB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largest</a:t>
            </a:r>
            <a:r>
              <a:rPr lang="en-GB" dirty="0"/>
              <a:t> average pre-invoice discount was given to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Notebillig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least</a:t>
            </a:r>
            <a:r>
              <a:rPr lang="en-GB" dirty="0"/>
              <a:t> average pre-invoice discount was given to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Flipkart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61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9A83-A288-4919-0D73-79E8CB782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40229"/>
            <a:ext cx="10632067" cy="534942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7. Get the complete report of the Gross sales amount for the customer “Atliq Exclusive” for each month . This analysis helps to get an idea of low and high-performing months and take strategic decisions. The final report contains these columns: </a:t>
            </a:r>
            <a:r>
              <a:rPr lang="en-GB" sz="2000" b="1" dirty="0">
                <a:solidFill>
                  <a:srgbClr val="002060"/>
                </a:solidFill>
              </a:rPr>
              <a:t>Month, Year, Gross sales Amount</a:t>
            </a:r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E59765E-E81E-BFFB-FC8F-346B0CE4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43" y="1959370"/>
            <a:ext cx="2769507" cy="296097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AAE04A1-B240-DA27-81B1-C601DD6D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06" y="1959370"/>
            <a:ext cx="2769507" cy="2960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1EB7A-9B59-2A64-2330-D5BE1A9E61F2}"/>
              </a:ext>
            </a:extLst>
          </p:cNvPr>
          <p:cNvSpPr txBox="1"/>
          <p:nvPr/>
        </p:nvSpPr>
        <p:spPr>
          <a:xfrm>
            <a:off x="8958943" y="5236029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FY 2020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7197D-9825-800D-4FA6-27143061B749}"/>
              </a:ext>
            </a:extLst>
          </p:cNvPr>
          <p:cNvSpPr txBox="1"/>
          <p:nvPr/>
        </p:nvSpPr>
        <p:spPr>
          <a:xfrm>
            <a:off x="6553200" y="5236029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FY 2021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EE355-8B96-F19B-5A7B-478022B8E9B9}"/>
              </a:ext>
            </a:extLst>
          </p:cNvPr>
          <p:cNvSpPr txBox="1"/>
          <p:nvPr/>
        </p:nvSpPr>
        <p:spPr>
          <a:xfrm>
            <a:off x="1069848" y="3111358"/>
            <a:ext cx="446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lowest</a:t>
            </a:r>
            <a:r>
              <a:rPr lang="en-GB" dirty="0"/>
              <a:t> gross sales total for both fiscal years is in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March (2020).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highest</a:t>
            </a:r>
            <a:r>
              <a:rPr lang="en-GB" dirty="0"/>
              <a:t> gross sales total for both fiscal years is in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November (2020).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73.8% </a:t>
            </a:r>
            <a:r>
              <a:rPr lang="en-GB" dirty="0"/>
              <a:t>of the total gross sales figure is in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FY 2021.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61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F631-3168-57CF-1AB9-D0098EC4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62001"/>
            <a:ext cx="10632067" cy="53276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7B81B6A4-BF94-8122-9A92-AA08845CB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7" y="870858"/>
            <a:ext cx="10454822" cy="3890814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063831E-554C-E12B-589C-BBBD4B2CCB8D}"/>
              </a:ext>
            </a:extLst>
          </p:cNvPr>
          <p:cNvCxnSpPr/>
          <p:nvPr/>
        </p:nvCxnSpPr>
        <p:spPr>
          <a:xfrm>
            <a:off x="6977743" y="1055914"/>
            <a:ext cx="1589314" cy="30480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DEBB22-B91F-693D-77F2-A72BE4030C6C}"/>
              </a:ext>
            </a:extLst>
          </p:cNvPr>
          <p:cNvSpPr txBox="1"/>
          <p:nvPr/>
        </p:nvSpPr>
        <p:spPr>
          <a:xfrm>
            <a:off x="8670067" y="1055914"/>
            <a:ext cx="146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Highest Gross Sales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7B97BB3-23A3-39ED-C27F-2153E06C59BD}"/>
              </a:ext>
            </a:extLst>
          </p:cNvPr>
          <p:cNvCxnSpPr/>
          <p:nvPr/>
        </p:nvCxnSpPr>
        <p:spPr>
          <a:xfrm rot="5400000" flipH="1" flipV="1">
            <a:off x="3129644" y="2378529"/>
            <a:ext cx="1001485" cy="68580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4593C8-A87D-9CA9-913E-4CEED403FFB0}"/>
              </a:ext>
            </a:extLst>
          </p:cNvPr>
          <p:cNvSpPr txBox="1"/>
          <p:nvPr/>
        </p:nvSpPr>
        <p:spPr>
          <a:xfrm>
            <a:off x="2922815" y="1702245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Lowest Gross Sales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69180-6071-2CFE-4362-05978392102D}"/>
              </a:ext>
            </a:extLst>
          </p:cNvPr>
          <p:cNvSpPr txBox="1"/>
          <p:nvPr/>
        </p:nvSpPr>
        <p:spPr>
          <a:xfrm>
            <a:off x="801006" y="4982444"/>
            <a:ext cx="4598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Reasons</a:t>
            </a:r>
            <a:r>
              <a:rPr lang="en-GB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COVID – 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Global Chip shortage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45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F330-F25A-3E38-B9F1-3F7FCA08E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07571"/>
            <a:ext cx="10632067" cy="538207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8. In which quarter of 2020, got the maximum </a:t>
            </a:r>
            <a:r>
              <a:rPr lang="en-GB" sz="2000" dirty="0" err="1">
                <a:solidFill>
                  <a:schemeClr val="tx1"/>
                </a:solidFill>
              </a:rPr>
              <a:t>total_sold_quantity</a:t>
            </a:r>
            <a:r>
              <a:rPr lang="en-GB" sz="2000" dirty="0">
                <a:solidFill>
                  <a:schemeClr val="tx1"/>
                </a:solidFill>
              </a:rPr>
              <a:t>? The final output contains these fields sorted by the </a:t>
            </a:r>
            <a:r>
              <a:rPr lang="en-GB" sz="2000" dirty="0" err="1">
                <a:solidFill>
                  <a:schemeClr val="tx1"/>
                </a:solidFill>
              </a:rPr>
              <a:t>total_sold_quantity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b="1" dirty="0">
                <a:solidFill>
                  <a:srgbClr val="002060"/>
                </a:solidFill>
              </a:rPr>
              <a:t>Quarter, </a:t>
            </a:r>
            <a:r>
              <a:rPr lang="en-GB" sz="2000" b="1" dirty="0" err="1">
                <a:solidFill>
                  <a:srgbClr val="002060"/>
                </a:solidFill>
              </a:rPr>
              <a:t>total_sold_quantity</a:t>
            </a:r>
            <a:r>
              <a:rPr lang="en-GB" sz="2000" b="1" dirty="0">
                <a:solidFill>
                  <a:srgbClr val="002060"/>
                </a:solidFill>
              </a:rPr>
              <a:t> </a:t>
            </a:r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A17C42DF-429E-669C-42BE-08ED8919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3" y="1524000"/>
            <a:ext cx="3558789" cy="378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F165C-21D2-A595-9A0B-FFA277DE7440}"/>
              </a:ext>
            </a:extLst>
          </p:cNvPr>
          <p:cNvSpPr txBox="1"/>
          <p:nvPr/>
        </p:nvSpPr>
        <p:spPr>
          <a:xfrm>
            <a:off x="1012372" y="3592287"/>
            <a:ext cx="5355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Insights</a:t>
            </a:r>
            <a:r>
              <a:rPr lang="en-GB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Quarter 1</a:t>
            </a:r>
            <a:r>
              <a:rPr lang="en-GB" dirty="0"/>
              <a:t> of FY 2020 saw the most units sold overall, while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Quarter 3</a:t>
            </a:r>
            <a:r>
              <a:rPr lang="en-GB" dirty="0"/>
              <a:t> had the fewest.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highest and lowest overall sold quantity is in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December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March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Quarter 1</a:t>
            </a:r>
            <a:r>
              <a:rPr lang="en-GB" dirty="0"/>
              <a:t> accounts for approximately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34%</a:t>
            </a:r>
            <a:r>
              <a:rPr lang="en-GB" dirty="0"/>
              <a:t> of the total sold quantity for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FY 2020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D877F9D0-55DA-3B71-A8DA-8117BE78D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1524000"/>
            <a:ext cx="234496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0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30486-37C7-489E-D128-BED20B2A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07571"/>
            <a:ext cx="10632067" cy="5382079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Total sold quantity in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FY 2020 </a:t>
            </a:r>
            <a:r>
              <a:rPr lang="en-GB" dirty="0">
                <a:solidFill>
                  <a:schemeClr val="tx1"/>
                </a:solidFill>
              </a:rPr>
              <a:t>by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Quarter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A close-up of a pink and brown rectangle&#10;&#10;Description automatically generated">
            <a:extLst>
              <a:ext uri="{FF2B5EF4-FFF2-40B4-BE49-F238E27FC236}">
                <a16:creationId xmlns:a16="http://schemas.microsoft.com/office/drawing/2014/main" id="{0EB18E9E-BA14-472D-800F-D73CA5229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7" y="1883229"/>
            <a:ext cx="9557656" cy="341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3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B2280-5919-84C0-1319-7D78BE8D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29343"/>
            <a:ext cx="10632067" cy="536030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9. Which channel helped to bring more gross sales in the fiscal year 2021 and the percentage of contribution? The final output contains these fields, </a:t>
            </a:r>
            <a:r>
              <a:rPr lang="en-GB" sz="2000" b="1" dirty="0">
                <a:solidFill>
                  <a:srgbClr val="002060"/>
                </a:solidFill>
              </a:rPr>
              <a:t>channel, </a:t>
            </a:r>
            <a:r>
              <a:rPr lang="en-GB" sz="2000" b="1" dirty="0" err="1">
                <a:solidFill>
                  <a:srgbClr val="002060"/>
                </a:solidFill>
              </a:rPr>
              <a:t>gross_sales_mln</a:t>
            </a:r>
            <a:r>
              <a:rPr lang="en-GB" sz="2000" b="1" dirty="0">
                <a:solidFill>
                  <a:srgbClr val="002060"/>
                </a:solidFill>
              </a:rPr>
              <a:t>, percentage</a:t>
            </a:r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4B6493-7BE0-2B39-AAEA-4A2216E36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1691341"/>
            <a:ext cx="2573564" cy="1607029"/>
          </a:xfrm>
          <a:prstGeom prst="rect">
            <a:avLst/>
          </a:prstGeom>
        </p:spPr>
      </p:pic>
      <p:pic>
        <p:nvPicPr>
          <p:cNvPr id="7" name="Picture 6" descr="A pie chart with numbers and a red circle&#10;&#10;Description automatically generated">
            <a:extLst>
              <a:ext uri="{FF2B5EF4-FFF2-40B4-BE49-F238E27FC236}">
                <a16:creationId xmlns:a16="http://schemas.microsoft.com/office/drawing/2014/main" id="{41F828F8-879F-49C0-58A4-D5BC6AD5B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6" y="1691342"/>
            <a:ext cx="5072743" cy="2848002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CD071E1-E62A-56B8-5E59-7737730E3966}"/>
              </a:ext>
            </a:extLst>
          </p:cNvPr>
          <p:cNvCxnSpPr/>
          <p:nvPr/>
        </p:nvCxnSpPr>
        <p:spPr>
          <a:xfrm flipV="1">
            <a:off x="3635829" y="2155371"/>
            <a:ext cx="2155371" cy="56605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3D2560-F598-28A9-1ABC-8FCF6ED054E0}"/>
              </a:ext>
            </a:extLst>
          </p:cNvPr>
          <p:cNvSpPr txBox="1"/>
          <p:nvPr/>
        </p:nvSpPr>
        <p:spPr>
          <a:xfrm>
            <a:off x="957943" y="3668486"/>
            <a:ext cx="4833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Insights</a:t>
            </a:r>
            <a:r>
              <a:rPr lang="en-GB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Channel :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“Retailer” </a:t>
            </a:r>
            <a:r>
              <a:rPr lang="en-GB" dirty="0"/>
              <a:t>helped bring maximum sales to the company with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73.22%</a:t>
            </a:r>
            <a:r>
              <a:rPr lang="en-GB" dirty="0"/>
              <a:t> as the contribution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Channel :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“Distributor” </a:t>
            </a:r>
            <a:r>
              <a:rPr lang="en-GB" dirty="0"/>
              <a:t>makes the least contribution at a percentage of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11.31%.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2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9BD0E-55D5-C4FA-2D3A-31AEC6A5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51115"/>
            <a:ext cx="10632067" cy="533853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10. Get the Top 3 products in each division that have a high </a:t>
            </a:r>
            <a:r>
              <a:rPr lang="en-GB" sz="2000" dirty="0" err="1">
                <a:solidFill>
                  <a:schemeClr val="tx1"/>
                </a:solidFill>
              </a:rPr>
              <a:t>total_sold_quantity</a:t>
            </a:r>
            <a:r>
              <a:rPr lang="en-GB" sz="2000" dirty="0">
                <a:solidFill>
                  <a:schemeClr val="tx1"/>
                </a:solidFill>
              </a:rPr>
              <a:t> in the </a:t>
            </a:r>
            <a:r>
              <a:rPr lang="en-GB" sz="2000" dirty="0" err="1">
                <a:solidFill>
                  <a:schemeClr val="tx1"/>
                </a:solidFill>
              </a:rPr>
              <a:t>fiscal_year</a:t>
            </a:r>
            <a:r>
              <a:rPr lang="en-GB" sz="2000" dirty="0">
                <a:solidFill>
                  <a:schemeClr val="tx1"/>
                </a:solidFill>
              </a:rPr>
              <a:t> 2021? The final output contains these fields, </a:t>
            </a:r>
            <a:r>
              <a:rPr lang="en-GB" sz="2000" b="1" dirty="0">
                <a:solidFill>
                  <a:srgbClr val="002060"/>
                </a:solidFill>
              </a:rPr>
              <a:t>division, product_code, product, </a:t>
            </a:r>
            <a:r>
              <a:rPr lang="en-GB" sz="2000" b="1" dirty="0" err="1">
                <a:solidFill>
                  <a:srgbClr val="002060"/>
                </a:solidFill>
              </a:rPr>
              <a:t>rank_order</a:t>
            </a:r>
            <a:r>
              <a:rPr lang="en-GB" sz="2000" b="1" dirty="0">
                <a:solidFill>
                  <a:srgbClr val="002060"/>
                </a:solidFill>
              </a:rPr>
              <a:t>, </a:t>
            </a:r>
            <a:r>
              <a:rPr lang="en-GB" sz="2000" b="1" dirty="0" err="1">
                <a:solidFill>
                  <a:srgbClr val="002060"/>
                </a:solidFill>
              </a:rPr>
              <a:t>total_sold_quantity</a:t>
            </a:r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group of blue rectangular objects&#10;&#10;Description automatically generated">
            <a:extLst>
              <a:ext uri="{FF2B5EF4-FFF2-40B4-BE49-F238E27FC236}">
                <a16:creationId xmlns:a16="http://schemas.microsoft.com/office/drawing/2014/main" id="{B8180FA0-8063-A62F-C3A3-FEB49BA8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40" y="1958899"/>
            <a:ext cx="4368246" cy="352750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A24F41D-52C6-A8AF-8A28-A31A2707E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89" y="1958900"/>
            <a:ext cx="4368246" cy="35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0775-76A8-14ED-9BDC-B189A1C79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51115"/>
            <a:ext cx="10632067" cy="5338536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tx1"/>
                </a:solidFill>
              </a:rPr>
              <a:t>Insight</a:t>
            </a:r>
            <a:r>
              <a:rPr lang="en-GB" sz="1800" dirty="0">
                <a:solidFill>
                  <a:schemeClr val="tx1"/>
                </a:solidFill>
              </a:rPr>
              <a:t> : Every division has a product with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different variants </a:t>
            </a:r>
            <a:r>
              <a:rPr lang="en-GB" sz="1800" dirty="0">
                <a:solidFill>
                  <a:schemeClr val="tx1"/>
                </a:solidFill>
              </a:rPr>
              <a:t>that appears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twice</a:t>
            </a:r>
            <a:r>
              <a:rPr lang="en-GB" sz="1800" dirty="0">
                <a:solidFill>
                  <a:schemeClr val="tx1"/>
                </a:solidFill>
              </a:rPr>
              <a:t> in the top three products by division list.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C26F51-A92A-2C4C-B063-FE138C73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56" y="2002972"/>
            <a:ext cx="4561115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9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6AA0-A675-C855-0ED8-8895B688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16429"/>
          </a:xfrm>
        </p:spPr>
        <p:txBody>
          <a:bodyPr/>
          <a:lstStyle/>
          <a:p>
            <a:pPr algn="ctr"/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Objectives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85B2-8648-A5E8-FFC6-60202620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30829"/>
            <a:ext cx="10691265" cy="4231059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Atliq Hardware </a:t>
            </a:r>
            <a:r>
              <a:rPr lang="en-GB" sz="2400" dirty="0"/>
              <a:t>(fictitious corporation), a leading computer hardware manufacturer in India with a significant global presence, recognizes the </a:t>
            </a:r>
            <a:r>
              <a:rPr lang="en-GB" sz="2400" dirty="0">
                <a:solidFill>
                  <a:srgbClr val="7030A0"/>
                </a:solidFill>
              </a:rPr>
              <a:t>need for better insights </a:t>
            </a:r>
            <a:r>
              <a:rPr lang="en-GB" sz="2400" dirty="0"/>
              <a:t>to support timely, informed decision-making.</a:t>
            </a:r>
          </a:p>
          <a:p>
            <a:r>
              <a:rPr lang="en-GB" sz="2400" dirty="0">
                <a:solidFill>
                  <a:srgbClr val="7030A0"/>
                </a:solidFill>
              </a:rPr>
              <a:t>To address this</a:t>
            </a:r>
            <a:r>
              <a:rPr lang="en-GB" sz="2400" dirty="0"/>
              <a:t>, they plan to grow their data analytics team by hiring junior data analysts.</a:t>
            </a:r>
          </a:p>
          <a:p>
            <a:r>
              <a:rPr lang="en-GB" sz="2400" dirty="0"/>
              <a:t>The </a:t>
            </a:r>
            <a:r>
              <a:rPr lang="en-GB" sz="2400" dirty="0">
                <a:solidFill>
                  <a:srgbClr val="7030A0"/>
                </a:solidFill>
              </a:rPr>
              <a:t>data analytics director </a:t>
            </a:r>
            <a:r>
              <a:rPr lang="en-GB" sz="2400" dirty="0"/>
              <a:t>intends to use an </a:t>
            </a:r>
            <a:r>
              <a:rPr lang="en-GB" sz="2400" dirty="0">
                <a:solidFill>
                  <a:srgbClr val="7030A0"/>
                </a:solidFill>
              </a:rPr>
              <a:t>SQL challenge </a:t>
            </a:r>
            <a:r>
              <a:rPr lang="en-GB" sz="2400" dirty="0"/>
              <a:t>as part of the candidate assessment process, evaluating both technical and soft skills.</a:t>
            </a:r>
          </a:p>
          <a:p>
            <a:r>
              <a:rPr lang="en-GB" sz="2400" dirty="0"/>
              <a:t>The company is looking to gain insights from </a:t>
            </a:r>
            <a:r>
              <a:rPr lang="en-GB" sz="2400" dirty="0">
                <a:solidFill>
                  <a:srgbClr val="7030A0"/>
                </a:solidFill>
              </a:rPr>
              <a:t>ten specific ad hoc requests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97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3369D-530D-A92C-B7CC-E8EDD6DC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1" u="sng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52A208E-C30D-F6F7-3CE5-11DD5713A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7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DFD2-D89F-2C38-D13B-E5C4E8DFCB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10691813" cy="795338"/>
          </a:xfrm>
        </p:spPr>
        <p:txBody>
          <a:bodyPr/>
          <a:lstStyle/>
          <a:p>
            <a:pPr algn="ctr"/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Company details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E87A-F703-6008-6ECD-7B36879B3F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611313"/>
            <a:ext cx="11593286" cy="4506912"/>
          </a:xfrm>
        </p:spPr>
        <p:txBody>
          <a:bodyPr/>
          <a:lstStyle/>
          <a:p>
            <a:r>
              <a:rPr lang="en-GB" dirty="0"/>
              <a:t>Atliq Hardware is a computer hardware and accessory manufacturer.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circular chart with text on it&#10;&#10;Description automatically generated">
            <a:extLst>
              <a:ext uri="{FF2B5EF4-FFF2-40B4-BE49-F238E27FC236}">
                <a16:creationId xmlns:a16="http://schemas.microsoft.com/office/drawing/2014/main" id="{E1263DD9-0657-63D9-DAAF-722F4D79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33" y="2107240"/>
            <a:ext cx="4235668" cy="3854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C8AE1-C53C-3F9D-DEB4-C3B1C7966E18}"/>
              </a:ext>
            </a:extLst>
          </p:cNvPr>
          <p:cNvSpPr txBox="1"/>
          <p:nvPr/>
        </p:nvSpPr>
        <p:spPr>
          <a:xfrm>
            <a:off x="903514" y="2318657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Fiscal Year</a:t>
            </a:r>
          </a:p>
          <a:p>
            <a:r>
              <a:rPr lang="en-GB" dirty="0"/>
              <a:t>September 2019 – August 2020</a:t>
            </a:r>
          </a:p>
          <a:p>
            <a:pPr algn="ct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FY 2020</a:t>
            </a:r>
          </a:p>
          <a:p>
            <a:r>
              <a:rPr lang="en-GB" dirty="0"/>
              <a:t>September 2020 – August 2021</a:t>
            </a:r>
          </a:p>
          <a:p>
            <a:pPr algn="ct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FY 2021</a:t>
            </a:r>
          </a:p>
          <a:p>
            <a:endParaRPr lang="en-GB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1D0308F-CA71-8ED0-ACDA-D6028DD2EB8D}"/>
              </a:ext>
            </a:extLst>
          </p:cNvPr>
          <p:cNvCxnSpPr/>
          <p:nvPr/>
        </p:nvCxnSpPr>
        <p:spPr>
          <a:xfrm flipV="1">
            <a:off x="7434943" y="1937657"/>
            <a:ext cx="1817914" cy="82731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15C219-62C9-3D3A-3756-A5FB29F60C8F}"/>
              </a:ext>
            </a:extLst>
          </p:cNvPr>
          <p:cNvSpPr txBox="1"/>
          <p:nvPr/>
        </p:nvSpPr>
        <p:spPr>
          <a:xfrm>
            <a:off x="9350829" y="161131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Outer Circle :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Category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B9F881A6-0622-5D28-E2DF-E2DEC8A65A2A}"/>
              </a:ext>
            </a:extLst>
          </p:cNvPr>
          <p:cNvCxnSpPr/>
          <p:nvPr/>
        </p:nvCxnSpPr>
        <p:spPr>
          <a:xfrm flipV="1">
            <a:off x="7326086" y="2764971"/>
            <a:ext cx="1926771" cy="79465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1B3448-E5CA-5990-CB40-17058AE070D5}"/>
              </a:ext>
            </a:extLst>
          </p:cNvPr>
          <p:cNvSpPr txBox="1"/>
          <p:nvPr/>
        </p:nvSpPr>
        <p:spPr>
          <a:xfrm>
            <a:off x="9350829" y="2514600"/>
            <a:ext cx="181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 Circle :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Segment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2C22EE9-D763-6D8C-9CDA-5D8C829610F4}"/>
              </a:ext>
            </a:extLst>
          </p:cNvPr>
          <p:cNvCxnSpPr/>
          <p:nvPr/>
        </p:nvCxnSpPr>
        <p:spPr>
          <a:xfrm flipV="1">
            <a:off x="6945086" y="3766457"/>
            <a:ext cx="2177143" cy="489857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9739F5-859C-6DE1-302F-473B1D7F86C9}"/>
              </a:ext>
            </a:extLst>
          </p:cNvPr>
          <p:cNvSpPr txBox="1"/>
          <p:nvPr/>
        </p:nvSpPr>
        <p:spPr>
          <a:xfrm>
            <a:off x="9350829" y="3559629"/>
            <a:ext cx="181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Inner Circle :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Division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48A-BEB7-F785-08E7-94AC4AC0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38200"/>
          </a:xfrm>
        </p:spPr>
        <p:txBody>
          <a:bodyPr/>
          <a:lstStyle/>
          <a:p>
            <a:pPr algn="ctr"/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Company’s market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Content Placeholder 8" descr="A map of the world with blue dots">
            <a:extLst>
              <a:ext uri="{FF2B5EF4-FFF2-40B4-BE49-F238E27FC236}">
                <a16:creationId xmlns:a16="http://schemas.microsoft.com/office/drawing/2014/main" id="{289D3FAB-DC06-464F-03D6-0C460472F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632858"/>
            <a:ext cx="8942614" cy="446314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962A4A-2A8B-F89C-C87E-9CAF28E57D8A}"/>
              </a:ext>
            </a:extLst>
          </p:cNvPr>
          <p:cNvSpPr txBox="1"/>
          <p:nvPr/>
        </p:nvSpPr>
        <p:spPr>
          <a:xfrm>
            <a:off x="9873343" y="5388114"/>
            <a:ext cx="1349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</a:rPr>
              <a:t>Atliq Hardware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6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B44C-4CF1-A9B4-82D3-E41DE708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05543"/>
          </a:xfrm>
        </p:spPr>
        <p:txBody>
          <a:bodyPr/>
          <a:lstStyle/>
          <a:p>
            <a:pPr algn="ctr"/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Data, requests, and tools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E2324D6D-BAFC-9085-32E8-E1012BD87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5" y="1719942"/>
            <a:ext cx="3873699" cy="4386943"/>
          </a:xfrm>
        </p:spPr>
      </p:pic>
      <p:pic>
        <p:nvPicPr>
          <p:cNvPr id="7" name="Picture 6" descr="A close-up of a document&#10;&#10;Description automatically generated">
            <a:extLst>
              <a:ext uri="{FF2B5EF4-FFF2-40B4-BE49-F238E27FC236}">
                <a16:creationId xmlns:a16="http://schemas.microsoft.com/office/drawing/2014/main" id="{7FCBD338-9357-0C04-7C86-948337500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03" y="1719942"/>
            <a:ext cx="3854128" cy="3766458"/>
          </a:xfrm>
          <a:prstGeom prst="rect">
            <a:avLst/>
          </a:prstGeom>
        </p:spPr>
      </p:pic>
      <p:pic>
        <p:nvPicPr>
          <p:cNvPr id="9" name="Picture 8" descr="A paper with text and images">
            <a:extLst>
              <a:ext uri="{FF2B5EF4-FFF2-40B4-BE49-F238E27FC236}">
                <a16:creationId xmlns:a16="http://schemas.microsoft.com/office/drawing/2014/main" id="{9D75DF28-0B69-2CFB-BA48-CE25DA54F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01" y="2307771"/>
            <a:ext cx="3873699" cy="36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3F6C-550B-0B51-F3B8-79D7A8AD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83771"/>
            <a:ext cx="10632067" cy="530587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1. Provide the list of markets in which customer "Atliq Exclusive" operates its business in the </a:t>
            </a:r>
            <a:r>
              <a:rPr lang="en-GB" sz="2000" b="1" dirty="0">
                <a:solidFill>
                  <a:srgbClr val="002060"/>
                </a:solidFill>
              </a:rPr>
              <a:t>APAC region</a:t>
            </a:r>
            <a:r>
              <a:rPr lang="en-GB" sz="2000" dirty="0">
                <a:solidFill>
                  <a:schemeClr val="tx1"/>
                </a:solidFill>
              </a:rPr>
              <a:t>. 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A map of the world with white text">
            <a:extLst>
              <a:ext uri="{FF2B5EF4-FFF2-40B4-BE49-F238E27FC236}">
                <a16:creationId xmlns:a16="http://schemas.microsoft.com/office/drawing/2014/main" id="{F8B5A730-D58B-CBEA-F061-B90ABECAF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55" y="1567542"/>
            <a:ext cx="6130595" cy="452210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18E31-B47B-F840-4DBB-BCC0C79B9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30" y="2590800"/>
            <a:ext cx="1333969" cy="2933041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3C6DF81-703B-F95E-A486-E6603FD86BF0}"/>
              </a:ext>
            </a:extLst>
          </p:cNvPr>
          <p:cNvCxnSpPr/>
          <p:nvPr/>
        </p:nvCxnSpPr>
        <p:spPr>
          <a:xfrm flipV="1">
            <a:off x="2797629" y="2830286"/>
            <a:ext cx="2177142" cy="99060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7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B25F7-FDFD-6704-C8B5-667BF5D6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51115"/>
            <a:ext cx="10632067" cy="533853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2. What is the percentage of unique product increase in 2021 vs. 2020? The final output contains these fields, </a:t>
            </a:r>
            <a:r>
              <a:rPr lang="en-GB" sz="2000" b="1" dirty="0">
                <a:solidFill>
                  <a:srgbClr val="002060"/>
                </a:solidFill>
              </a:rPr>
              <a:t>unique_products_2020, unique_products_2021, percentage_chg</a:t>
            </a:r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56BA02D-870A-5922-3E87-6E5496812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3" y="1567543"/>
            <a:ext cx="5924854" cy="4419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FE212F-A8A6-379E-E81E-8CD4B8856A85}"/>
              </a:ext>
            </a:extLst>
          </p:cNvPr>
          <p:cNvSpPr txBox="1"/>
          <p:nvPr/>
        </p:nvSpPr>
        <p:spPr>
          <a:xfrm>
            <a:off x="7217229" y="4474029"/>
            <a:ext cx="400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Insight</a:t>
            </a:r>
            <a:r>
              <a:rPr lang="en-GB" dirty="0"/>
              <a:t> : Demand and production both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increased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 descr="A close up of a text&#10;&#10;Description automatically generated">
            <a:extLst>
              <a:ext uri="{FF2B5EF4-FFF2-40B4-BE49-F238E27FC236}">
                <a16:creationId xmlns:a16="http://schemas.microsoft.com/office/drawing/2014/main" id="{66C6271B-2385-59EF-9D93-8D92DB99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49" y="1748938"/>
            <a:ext cx="3911801" cy="635033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8EC9347-21FB-6FA4-6204-30BDB8CDD2C0}"/>
              </a:ext>
            </a:extLst>
          </p:cNvPr>
          <p:cNvCxnSpPr/>
          <p:nvPr/>
        </p:nvCxnSpPr>
        <p:spPr>
          <a:xfrm rot="10800000" flipV="1">
            <a:off x="6749143" y="2383970"/>
            <a:ext cx="1534886" cy="89262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9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6D954-8FBF-2FE7-E3F4-33A63A825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18457"/>
            <a:ext cx="10632067" cy="5371193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3. Provide a report with all the unique product counts for each segment and sort them in descending order of product counts. The final output contains 2 fields, </a:t>
            </a:r>
            <a:r>
              <a:rPr lang="en-GB" sz="2000" b="1" dirty="0">
                <a:solidFill>
                  <a:srgbClr val="002060"/>
                </a:solidFill>
              </a:rPr>
              <a:t>segment, </a:t>
            </a:r>
            <a:r>
              <a:rPr lang="en-GB" sz="2000" b="1" dirty="0" err="1">
                <a:solidFill>
                  <a:srgbClr val="002060"/>
                </a:solidFill>
              </a:rPr>
              <a:t>product_count</a:t>
            </a:r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graph of text on a pink background">
            <a:extLst>
              <a:ext uri="{FF2B5EF4-FFF2-40B4-BE49-F238E27FC236}">
                <a16:creationId xmlns:a16="http://schemas.microsoft.com/office/drawing/2014/main" id="{D6574002-F9DE-85A2-C3E8-A676C8AB5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14" y="1567543"/>
            <a:ext cx="3539470" cy="265611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2378E26-6596-4B92-BF7A-60D1F38E4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88" y="1762498"/>
            <a:ext cx="1811608" cy="2014845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D6F11C4-A67E-2DAB-0A7D-380F4AA675B6}"/>
              </a:ext>
            </a:extLst>
          </p:cNvPr>
          <p:cNvCxnSpPr/>
          <p:nvPr/>
        </p:nvCxnSpPr>
        <p:spPr>
          <a:xfrm rot="10800000" flipV="1">
            <a:off x="5663955" y="2394857"/>
            <a:ext cx="1530307" cy="69668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0A2A850D-5DB0-5524-6778-56201F0FAEB9}"/>
              </a:ext>
            </a:extLst>
          </p:cNvPr>
          <p:cNvSpPr/>
          <p:nvPr/>
        </p:nvSpPr>
        <p:spPr>
          <a:xfrm>
            <a:off x="1807029" y="3190860"/>
            <a:ext cx="141514" cy="103279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3A754-4266-3B6C-C075-4D634D00FF4C}"/>
              </a:ext>
            </a:extLst>
          </p:cNvPr>
          <p:cNvSpPr txBox="1"/>
          <p:nvPr/>
        </p:nvSpPr>
        <p:spPr>
          <a:xfrm>
            <a:off x="556057" y="3480608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Worrisome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64C1D-0404-7495-1A1B-180DDAEDFA26}"/>
              </a:ext>
            </a:extLst>
          </p:cNvPr>
          <p:cNvSpPr txBox="1"/>
          <p:nvPr/>
        </p:nvSpPr>
        <p:spPr>
          <a:xfrm>
            <a:off x="859971" y="4463143"/>
            <a:ext cx="10487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Insight</a:t>
            </a:r>
            <a:r>
              <a:rPr lang="en-GB" dirty="0"/>
              <a:t> : The manufacturing growth of segments such as notebooks, accessories, and peripherals is notably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higher</a:t>
            </a:r>
            <a:r>
              <a:rPr lang="en-GB" dirty="0"/>
              <a:t> compared to that of desktops, storage, and networking.</a:t>
            </a:r>
          </a:p>
          <a:p>
            <a:r>
              <a:rPr lang="en-GB" dirty="0"/>
              <a:t>Notebooks, accessories, and peripherals make up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83% </a:t>
            </a:r>
            <a:r>
              <a:rPr lang="en-GB" dirty="0"/>
              <a:t>of the total manufactured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19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7EF5B-70A1-6879-B91A-E47896BA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729343"/>
            <a:ext cx="10632067" cy="536030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 descr="A graph of text on a pink background">
            <a:extLst>
              <a:ext uri="{FF2B5EF4-FFF2-40B4-BE49-F238E27FC236}">
                <a16:creationId xmlns:a16="http://schemas.microsoft.com/office/drawing/2014/main" id="{42539006-AB90-FF24-CB48-1FA63B04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29" y="768349"/>
            <a:ext cx="3520621" cy="2769507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4C1EB7C5-1ED6-DB0E-E9C0-5A392F4E237D}"/>
              </a:ext>
            </a:extLst>
          </p:cNvPr>
          <p:cNvSpPr/>
          <p:nvPr/>
        </p:nvSpPr>
        <p:spPr>
          <a:xfrm>
            <a:off x="7522029" y="2307771"/>
            <a:ext cx="304800" cy="1121229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B444A-A1D4-BEDD-CC79-D4491C58F958}"/>
              </a:ext>
            </a:extLst>
          </p:cNvPr>
          <p:cNvSpPr txBox="1"/>
          <p:nvPr/>
        </p:nvSpPr>
        <p:spPr>
          <a:xfrm>
            <a:off x="3189513" y="887865"/>
            <a:ext cx="4332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Wifi extender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USB Flash Drives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External Solid State Drives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Personal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Business Laptop</a:t>
            </a:r>
          </a:p>
        </p:txBody>
      </p:sp>
      <p:pic>
        <p:nvPicPr>
          <p:cNvPr id="8" name="Picture 7" descr="A screenshot of a computer screen">
            <a:extLst>
              <a:ext uri="{FF2B5EF4-FFF2-40B4-BE49-F238E27FC236}">
                <a16:creationId xmlns:a16="http://schemas.microsoft.com/office/drawing/2014/main" id="{D39CF147-340C-D534-37B3-1BB68D48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4" y="2511471"/>
            <a:ext cx="3083730" cy="2212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C38E23-E2B0-1256-818C-6B63DDE96E85}"/>
              </a:ext>
            </a:extLst>
          </p:cNvPr>
          <p:cNvSpPr txBox="1"/>
          <p:nvPr/>
        </p:nvSpPr>
        <p:spPr>
          <a:xfrm>
            <a:off x="5105400" y="3617935"/>
            <a:ext cx="2416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Suggestions</a:t>
            </a:r>
            <a:r>
              <a:rPr lang="en-GB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Package Deal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Customer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Free Vouchers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Student Discount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Memberships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Gift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Cashback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231FC-F389-E555-D4D6-8ED011461565}"/>
              </a:ext>
            </a:extLst>
          </p:cNvPr>
          <p:cNvSpPr txBox="1"/>
          <p:nvPr/>
        </p:nvSpPr>
        <p:spPr>
          <a:xfrm>
            <a:off x="715382" y="4928328"/>
            <a:ext cx="308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AVG MC </a:t>
            </a:r>
            <a:r>
              <a:rPr lang="en-GB" dirty="0"/>
              <a:t>: Average Manufacturing Cost</a:t>
            </a:r>
          </a:p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AVG GS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/>
              <a:t>: Average Gross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20721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893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Aharoni</vt:lpstr>
      <vt:lpstr>Arial</vt:lpstr>
      <vt:lpstr>Calisto MT</vt:lpstr>
      <vt:lpstr>Univers Condensed</vt:lpstr>
      <vt:lpstr>ChronicleVTI</vt:lpstr>
      <vt:lpstr>Ad-Hoc Insights consumer goods</vt:lpstr>
      <vt:lpstr>Objectives</vt:lpstr>
      <vt:lpstr>Company details</vt:lpstr>
      <vt:lpstr>Company’s market</vt:lpstr>
      <vt:lpstr>Data, requests, and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Sharma</dc:creator>
  <cp:lastModifiedBy>Pranjal Sharma</cp:lastModifiedBy>
  <cp:revision>1</cp:revision>
  <dcterms:created xsi:type="dcterms:W3CDTF">2024-07-11T06:46:47Z</dcterms:created>
  <dcterms:modified xsi:type="dcterms:W3CDTF">2024-07-11T18:59:35Z</dcterms:modified>
</cp:coreProperties>
</file>