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A8"/>
    <a:srgbClr val="585858"/>
    <a:srgbClr val="2E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51756" autoAdjust="0"/>
  </p:normalViewPr>
  <p:slideViewPr>
    <p:cSldViewPr snapToGrid="0">
      <p:cViewPr varScale="1">
        <p:scale>
          <a:sx n="59" d="100"/>
          <a:sy n="59" d="100"/>
        </p:scale>
        <p:origin x="21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0A89-AC64-4200-8AAA-DE54857B0D9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48C3B-CB3D-487A-A524-035C09FF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Booth does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Booth introduces Chris and Josh and explains the roles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or</a:t>
            </a:r>
            <a:r>
              <a:rPr lang="en-US" baseline="0" dirty="0" smtClean="0"/>
              <a:t> all of us explain on a high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us just reads this part, code explanation comes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say these are screen shots, desktop,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u="sng" dirty="0" smtClean="0"/>
              <a:t>Code should be up on screen use this slide if transition needed</a:t>
            </a:r>
          </a:p>
          <a:p>
            <a:endParaRPr lang="en-US" dirty="0" smtClean="0"/>
          </a:p>
          <a:p>
            <a:r>
              <a:rPr lang="en-US" b="1" dirty="0" smtClean="0"/>
              <a:t>Chris</a:t>
            </a:r>
            <a:r>
              <a:rPr lang="en-US" dirty="0" smtClean="0"/>
              <a:t> talking points:</a:t>
            </a:r>
          </a:p>
          <a:p>
            <a:r>
              <a:rPr lang="en-US" dirty="0" err="1" smtClean="0"/>
              <a:t>MusixMatch</a:t>
            </a:r>
            <a:r>
              <a:rPr lang="en-US" dirty="0" smtClean="0"/>
              <a:t> API,</a:t>
            </a:r>
            <a:r>
              <a:rPr lang="en-US" baseline="0" dirty="0" smtClean="0"/>
              <a:t> Ajax call area: around lines 163 - 240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database: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and user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Each user has an associated key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searches are logged in the database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They are also tied with their respective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authentication: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authentication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Users will enter their email so they can access all the lyrics they have searched for in the past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Checks if certain conditions are met upon password creation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Does not validate the email</a:t>
            </a:r>
          </a:p>
          <a:p>
            <a:endParaRPr lang="en-US" dirty="0" smtClean="0"/>
          </a:p>
          <a:p>
            <a:r>
              <a:rPr lang="en-US" b="1" dirty="0" smtClean="0"/>
              <a:t>Booth</a:t>
            </a:r>
            <a:r>
              <a:rPr lang="en-US" dirty="0" smtClean="0"/>
              <a:t> talking points</a:t>
            </a:r>
          </a:p>
          <a:p>
            <a:r>
              <a:rPr lang="en-US" dirty="0" smtClean="0"/>
              <a:t>Spotify</a:t>
            </a:r>
            <a:r>
              <a:rPr lang="en-US" baseline="0" dirty="0" smtClean="0"/>
              <a:t> API: around line 6</a:t>
            </a:r>
          </a:p>
          <a:p>
            <a:r>
              <a:rPr lang="en-US" baseline="0" dirty="0" smtClean="0"/>
              <a:t>We needed to use Spotify to actually capture the short playback and bring up the Artist data and artist’s top tracks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Josh</a:t>
            </a:r>
            <a:r>
              <a:rPr lang="en-US" baseline="0" dirty="0" smtClean="0"/>
              <a:t> talking points:</a:t>
            </a:r>
          </a:p>
          <a:p>
            <a:r>
              <a:rPr lang="en-US" baseline="0" dirty="0" smtClean="0"/>
              <a:t>explain reasoning and generally rest of the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Demo of app</a:t>
            </a:r>
          </a:p>
          <a:p>
            <a:r>
              <a:rPr lang="en-US" u="none" dirty="0" smtClean="0"/>
              <a:t>should move from this slide to laptop demo</a:t>
            </a:r>
          </a:p>
          <a:p>
            <a:endParaRPr lang="en-US" u="none" dirty="0" smtClean="0"/>
          </a:p>
          <a:p>
            <a:r>
              <a:rPr lang="en-US" u="none" dirty="0" smtClean="0"/>
              <a:t>“Love me Do” gets simple, decent results</a:t>
            </a:r>
          </a:p>
          <a:p>
            <a:endParaRPr lang="en-US" u="none" dirty="0" smtClean="0"/>
          </a:p>
          <a:p>
            <a:r>
              <a:rPr lang="en-US" u="none" dirty="0" smtClean="0"/>
              <a:t>“Cheap Thrills” gets simple, decent results</a:t>
            </a:r>
          </a:p>
          <a:p>
            <a:endParaRPr lang="en-US" u="none" dirty="0" smtClean="0"/>
          </a:p>
          <a:p>
            <a:r>
              <a:rPr lang="en-US" b="1" u="none" dirty="0" smtClean="0"/>
              <a:t>NOTE NEED LIVE SPOTIFY LOG IN FOR SONG SNIP TO PLAY</a:t>
            </a:r>
          </a:p>
          <a:p>
            <a:endParaRPr lang="en-US" u="none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2523818"/>
            <a:ext cx="9143999" cy="1629697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63927"/>
            <a:ext cx="6858000" cy="8257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20A8"/>
                </a:solidFill>
              </a:rPr>
              <a:t>Tip of the Tongue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661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720A8"/>
                </a:solidFill>
              </a:rPr>
              <a:t>When you can't quite remember the song in your head</a:t>
            </a:r>
            <a:endParaRPr lang="en-US" dirty="0">
              <a:solidFill>
                <a:srgbClr val="F72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- Our Team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2"/>
            <a:ext cx="7886700" cy="26416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Chris Crawford</a:t>
            </a:r>
          </a:p>
          <a:p>
            <a:pPr lvl="1"/>
            <a:r>
              <a:rPr lang="en-US" dirty="0" smtClean="0"/>
              <a:t>back end coding, Firebase, API </a:t>
            </a:r>
            <a:r>
              <a:rPr lang="en-US" dirty="0" err="1" smtClean="0"/>
              <a:t>Musixmatch</a:t>
            </a:r>
            <a:endParaRPr lang="en-US" dirty="0" smtClean="0"/>
          </a:p>
          <a:p>
            <a:r>
              <a:rPr lang="en-US" dirty="0" smtClean="0"/>
              <a:t>Booth Kittson</a:t>
            </a:r>
          </a:p>
          <a:p>
            <a:pPr lvl="1"/>
            <a:r>
              <a:rPr lang="en-US" dirty="0" smtClean="0"/>
              <a:t>API Spotify, presentation styling</a:t>
            </a:r>
          </a:p>
          <a:p>
            <a:r>
              <a:rPr lang="en-US" dirty="0" smtClean="0"/>
              <a:t>Josh Carroll</a:t>
            </a:r>
          </a:p>
          <a:p>
            <a:pPr lvl="1"/>
            <a:r>
              <a:rPr lang="en-US" dirty="0" smtClean="0"/>
              <a:t>front end, design, back end coding, project management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Project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981019"/>
          </a:xfrm>
        </p:spPr>
        <p:txBody>
          <a:bodyPr>
            <a:normAutofit fontScale="92500"/>
          </a:bodyPr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We wanted a way to find that elusive song that you cannot quite remember by using a snippet of a </a:t>
            </a:r>
            <a:r>
              <a:rPr lang="en-US" dirty="0" smtClean="0"/>
              <a:t>lyric.</a:t>
            </a:r>
            <a:endParaRPr lang="en-US" dirty="0"/>
          </a:p>
          <a:p>
            <a:pPr lvl="1"/>
            <a:r>
              <a:rPr lang="en-US" dirty="0"/>
              <a:t>It was important to provide a </a:t>
            </a:r>
            <a:r>
              <a:rPr lang="en-US" dirty="0" smtClean="0"/>
              <a:t>clean, </a:t>
            </a:r>
            <a:r>
              <a:rPr lang="en-US" dirty="0"/>
              <a:t>intuitive interface without a lot of </a:t>
            </a:r>
            <a:r>
              <a:rPr lang="en-US" dirty="0" smtClean="0"/>
              <a:t>clutter.</a:t>
            </a:r>
          </a:p>
          <a:p>
            <a:pPr lvl="1"/>
            <a:r>
              <a:rPr lang="en-US" dirty="0" smtClean="0"/>
              <a:t>And make it easy for the user to search in a couple of ways</a:t>
            </a:r>
          </a:p>
          <a:p>
            <a:pPr lvl="1"/>
            <a:r>
              <a:rPr lang="en-US" dirty="0" smtClean="0"/>
              <a:t>And be able to find other track information about the artist(s)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Code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7180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used two main API’s</a:t>
            </a:r>
          </a:p>
          <a:p>
            <a:pPr lvl="1"/>
            <a:r>
              <a:rPr lang="en-US" dirty="0" err="1"/>
              <a:t>Musixmatch</a:t>
            </a:r>
            <a:endParaRPr lang="en-US" dirty="0"/>
          </a:p>
          <a:p>
            <a:pPr lvl="1"/>
            <a:r>
              <a:rPr lang="en-US" dirty="0"/>
              <a:t>Spotify</a:t>
            </a:r>
          </a:p>
          <a:p>
            <a:r>
              <a:rPr lang="en-US" dirty="0" smtClean="0"/>
              <a:t>CSS Framework</a:t>
            </a:r>
            <a:endParaRPr lang="en-US" dirty="0"/>
          </a:p>
          <a:p>
            <a:pPr lvl="1"/>
            <a:r>
              <a:rPr lang="en-US" dirty="0"/>
              <a:t>Bootstrap 3</a:t>
            </a:r>
          </a:p>
          <a:p>
            <a:r>
              <a:rPr lang="en-US" dirty="0" err="1"/>
              <a:t>Jquery-ui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Firebase for users and user data</a:t>
            </a:r>
          </a:p>
        </p:txBody>
      </p:sp>
    </p:spTree>
    <p:extLst>
      <p:ext uri="{BB962C8B-B14F-4D97-AF65-F5344CB8AC3E}">
        <p14:creationId xmlns:p14="http://schemas.microsoft.com/office/powerpoint/2010/main" val="21495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85" y="449339"/>
            <a:ext cx="2667000" cy="3562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5" y="1597010"/>
            <a:ext cx="5724525" cy="409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23" y="3792244"/>
            <a:ext cx="1562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Details…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7180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Demo</a:t>
            </a:r>
            <a:endParaRPr lang="en-US" b="1" dirty="0">
              <a:solidFill>
                <a:srgbClr val="F720A8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94" y="2717345"/>
            <a:ext cx="4965692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406</Words>
  <Application>Microsoft Office PowerPoint</Application>
  <PresentationFormat>On-screen Show 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Tip of the Tongue</vt:lpstr>
      <vt:lpstr>Tip of the Tongue - Our Team</vt:lpstr>
      <vt:lpstr>Tip of the Tongue – The Project</vt:lpstr>
      <vt:lpstr>Tip of the Tongue – The Code</vt:lpstr>
      <vt:lpstr>PowerPoint Presentation</vt:lpstr>
      <vt:lpstr>Tip of the Tongue – The Details…</vt:lpstr>
      <vt:lpstr>Tip of the Tongue –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 of the Tongue</dc:title>
  <dc:creator>booth</dc:creator>
  <cp:lastModifiedBy>booth</cp:lastModifiedBy>
  <cp:revision>18</cp:revision>
  <dcterms:created xsi:type="dcterms:W3CDTF">2016-06-17T18:19:44Z</dcterms:created>
  <dcterms:modified xsi:type="dcterms:W3CDTF">2016-06-18T03:31:10Z</dcterms:modified>
</cp:coreProperties>
</file>