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6" r:id="rId4"/>
  </p:sldMasterIdLst>
  <p:notesMasterIdLst>
    <p:notesMasterId r:id="rId27"/>
  </p:notesMasterIdLst>
  <p:sldIdLst>
    <p:sldId id="271" r:id="rId5"/>
    <p:sldId id="281" r:id="rId6"/>
    <p:sldId id="291" r:id="rId7"/>
    <p:sldId id="287" r:id="rId8"/>
    <p:sldId id="289" r:id="rId9"/>
    <p:sldId id="303" r:id="rId10"/>
    <p:sldId id="304" r:id="rId11"/>
    <p:sldId id="305" r:id="rId12"/>
    <p:sldId id="298" r:id="rId13"/>
    <p:sldId id="301" r:id="rId14"/>
    <p:sldId id="294" r:id="rId15"/>
    <p:sldId id="295" r:id="rId16"/>
    <p:sldId id="318" r:id="rId17"/>
    <p:sldId id="320" r:id="rId18"/>
    <p:sldId id="321" r:id="rId19"/>
    <p:sldId id="326" r:id="rId20"/>
    <p:sldId id="317" r:id="rId21"/>
    <p:sldId id="324" r:id="rId22"/>
    <p:sldId id="327" r:id="rId23"/>
    <p:sldId id="323" r:id="rId24"/>
    <p:sldId id="325" r:id="rId25"/>
    <p:sldId id="302" r:id="rId26"/>
  </p:sldIdLst>
  <p:sldSz cx="12192000" cy="6858000"/>
  <p:notesSz cx="6858000" cy="9144000"/>
  <p:embeddedFontLst>
    <p:embeddedFont>
      <p:font typeface="Mongolian Baiti" panose="03000500000000000000" pitchFamily="66" charset="0"/>
      <p:regular r:id="rId28"/>
    </p:embeddedFont>
    <p:embeddedFont>
      <p:font typeface="Playfair Display Black" panose="00000A00000000000000" pitchFamily="2" charset="0"/>
      <p:bold r:id="rId29"/>
      <p:italic r:id="rId30"/>
      <p:boldItalic r:id="rId31"/>
    </p:embeddedFont>
    <p:embeddedFont>
      <p:font typeface="Playfair Display Medium" panose="020B0604020202020204" charset="0"/>
      <p:regular r:id="rId32"/>
      <p:bold r:id="rId33"/>
      <p:italic r:id="rId34"/>
      <p:boldItalic r:id="rId35"/>
    </p:embeddedFont>
    <p:embeddedFont>
      <p:font typeface="PMingLiU-ExtB" panose="02020500000000000000" pitchFamily="18" charset="-12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B351"/>
    <a:srgbClr val="4E712E"/>
    <a:srgbClr val="E7F2DA"/>
    <a:srgbClr val="DFEECD"/>
    <a:srgbClr val="B4D888"/>
    <a:srgbClr val="7B9933"/>
    <a:srgbClr val="364E22"/>
    <a:srgbClr val="49692E"/>
    <a:srgbClr val="386400"/>
    <a:srgbClr val="1085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41" autoAdjust="0"/>
    <p:restoredTop sz="95352" autoAdjust="0"/>
  </p:normalViewPr>
  <p:slideViewPr>
    <p:cSldViewPr snapToGrid="0" showGuides="1">
      <p:cViewPr varScale="1">
        <p:scale>
          <a:sx n="82" d="100"/>
          <a:sy n="82" d="100"/>
        </p:scale>
        <p:origin x="898" y="72"/>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33025F-B9D9-4586-832D-E4773F510682}" type="datetimeFigureOut">
              <a:rPr lang="en-IN" smtClean="0"/>
              <a:t>06-03-2025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FFBC1-0398-44CF-8A5B-1BD6E9215FBC}" type="slidenum">
              <a:rPr lang="en-IN" smtClean="0"/>
              <a:t>‹#›</a:t>
            </a:fld>
            <a:endParaRPr lang="en-IN"/>
          </a:p>
        </p:txBody>
      </p:sp>
    </p:spTree>
    <p:extLst>
      <p:ext uri="{BB962C8B-B14F-4D97-AF65-F5344CB8AC3E}">
        <p14:creationId xmlns:p14="http://schemas.microsoft.com/office/powerpoint/2010/main" val="3642246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2</a:t>
            </a:fld>
            <a:endParaRPr lang="en-IN"/>
          </a:p>
        </p:txBody>
      </p:sp>
    </p:spTree>
    <p:extLst>
      <p:ext uri="{BB962C8B-B14F-4D97-AF65-F5344CB8AC3E}">
        <p14:creationId xmlns:p14="http://schemas.microsoft.com/office/powerpoint/2010/main" val="2777265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11</a:t>
            </a:fld>
            <a:endParaRPr lang="en-IN"/>
          </a:p>
        </p:txBody>
      </p:sp>
    </p:spTree>
    <p:extLst>
      <p:ext uri="{BB962C8B-B14F-4D97-AF65-F5344CB8AC3E}">
        <p14:creationId xmlns:p14="http://schemas.microsoft.com/office/powerpoint/2010/main" val="101968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12</a:t>
            </a:fld>
            <a:endParaRPr lang="en-IN"/>
          </a:p>
        </p:txBody>
      </p:sp>
    </p:spTree>
    <p:extLst>
      <p:ext uri="{BB962C8B-B14F-4D97-AF65-F5344CB8AC3E}">
        <p14:creationId xmlns:p14="http://schemas.microsoft.com/office/powerpoint/2010/main" val="1536898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13</a:t>
            </a:fld>
            <a:endParaRPr lang="en-IN"/>
          </a:p>
        </p:txBody>
      </p:sp>
    </p:spTree>
    <p:extLst>
      <p:ext uri="{BB962C8B-B14F-4D97-AF65-F5344CB8AC3E}">
        <p14:creationId xmlns:p14="http://schemas.microsoft.com/office/powerpoint/2010/main" val="2252527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14</a:t>
            </a:fld>
            <a:endParaRPr lang="en-IN"/>
          </a:p>
        </p:txBody>
      </p:sp>
    </p:spTree>
    <p:extLst>
      <p:ext uri="{BB962C8B-B14F-4D97-AF65-F5344CB8AC3E}">
        <p14:creationId xmlns:p14="http://schemas.microsoft.com/office/powerpoint/2010/main" val="1841062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15</a:t>
            </a:fld>
            <a:endParaRPr lang="en-IN"/>
          </a:p>
        </p:txBody>
      </p:sp>
    </p:spTree>
    <p:extLst>
      <p:ext uri="{BB962C8B-B14F-4D97-AF65-F5344CB8AC3E}">
        <p14:creationId xmlns:p14="http://schemas.microsoft.com/office/powerpoint/2010/main" val="254257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16</a:t>
            </a:fld>
            <a:endParaRPr lang="en-IN"/>
          </a:p>
        </p:txBody>
      </p:sp>
    </p:spTree>
    <p:extLst>
      <p:ext uri="{BB962C8B-B14F-4D97-AF65-F5344CB8AC3E}">
        <p14:creationId xmlns:p14="http://schemas.microsoft.com/office/powerpoint/2010/main" val="6325916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17</a:t>
            </a:fld>
            <a:endParaRPr lang="en-IN"/>
          </a:p>
        </p:txBody>
      </p:sp>
    </p:spTree>
    <p:extLst>
      <p:ext uri="{BB962C8B-B14F-4D97-AF65-F5344CB8AC3E}">
        <p14:creationId xmlns:p14="http://schemas.microsoft.com/office/powerpoint/2010/main" val="3116369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18</a:t>
            </a:fld>
            <a:endParaRPr lang="en-IN"/>
          </a:p>
        </p:txBody>
      </p:sp>
    </p:spTree>
    <p:extLst>
      <p:ext uri="{BB962C8B-B14F-4D97-AF65-F5344CB8AC3E}">
        <p14:creationId xmlns:p14="http://schemas.microsoft.com/office/powerpoint/2010/main" val="11257693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19</a:t>
            </a:fld>
            <a:endParaRPr lang="en-IN"/>
          </a:p>
        </p:txBody>
      </p:sp>
    </p:spTree>
    <p:extLst>
      <p:ext uri="{BB962C8B-B14F-4D97-AF65-F5344CB8AC3E}">
        <p14:creationId xmlns:p14="http://schemas.microsoft.com/office/powerpoint/2010/main" val="3826170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20</a:t>
            </a:fld>
            <a:endParaRPr lang="en-IN"/>
          </a:p>
        </p:txBody>
      </p:sp>
    </p:spTree>
    <p:extLst>
      <p:ext uri="{BB962C8B-B14F-4D97-AF65-F5344CB8AC3E}">
        <p14:creationId xmlns:p14="http://schemas.microsoft.com/office/powerpoint/2010/main" val="658118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3</a:t>
            </a:fld>
            <a:endParaRPr lang="en-IN"/>
          </a:p>
        </p:txBody>
      </p:sp>
    </p:spTree>
    <p:extLst>
      <p:ext uri="{BB962C8B-B14F-4D97-AF65-F5344CB8AC3E}">
        <p14:creationId xmlns:p14="http://schemas.microsoft.com/office/powerpoint/2010/main" val="17230470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21</a:t>
            </a:fld>
            <a:endParaRPr lang="en-IN"/>
          </a:p>
        </p:txBody>
      </p:sp>
    </p:spTree>
    <p:extLst>
      <p:ext uri="{BB962C8B-B14F-4D97-AF65-F5344CB8AC3E}">
        <p14:creationId xmlns:p14="http://schemas.microsoft.com/office/powerpoint/2010/main" val="7537617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22</a:t>
            </a:fld>
            <a:endParaRPr lang="en-IN"/>
          </a:p>
        </p:txBody>
      </p:sp>
    </p:spTree>
    <p:extLst>
      <p:ext uri="{BB962C8B-B14F-4D97-AF65-F5344CB8AC3E}">
        <p14:creationId xmlns:p14="http://schemas.microsoft.com/office/powerpoint/2010/main" val="1094736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4</a:t>
            </a:fld>
            <a:endParaRPr lang="en-IN"/>
          </a:p>
        </p:txBody>
      </p:sp>
    </p:spTree>
    <p:extLst>
      <p:ext uri="{BB962C8B-B14F-4D97-AF65-F5344CB8AC3E}">
        <p14:creationId xmlns:p14="http://schemas.microsoft.com/office/powerpoint/2010/main" val="205139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5</a:t>
            </a:fld>
            <a:endParaRPr lang="en-IN"/>
          </a:p>
        </p:txBody>
      </p:sp>
    </p:spTree>
    <p:extLst>
      <p:ext uri="{BB962C8B-B14F-4D97-AF65-F5344CB8AC3E}">
        <p14:creationId xmlns:p14="http://schemas.microsoft.com/office/powerpoint/2010/main" val="1817152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6</a:t>
            </a:fld>
            <a:endParaRPr lang="en-IN"/>
          </a:p>
        </p:txBody>
      </p:sp>
    </p:spTree>
    <p:extLst>
      <p:ext uri="{BB962C8B-B14F-4D97-AF65-F5344CB8AC3E}">
        <p14:creationId xmlns:p14="http://schemas.microsoft.com/office/powerpoint/2010/main" val="22016930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7</a:t>
            </a:fld>
            <a:endParaRPr lang="en-IN"/>
          </a:p>
        </p:txBody>
      </p:sp>
    </p:spTree>
    <p:extLst>
      <p:ext uri="{BB962C8B-B14F-4D97-AF65-F5344CB8AC3E}">
        <p14:creationId xmlns:p14="http://schemas.microsoft.com/office/powerpoint/2010/main" val="405990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8</a:t>
            </a:fld>
            <a:endParaRPr lang="en-IN"/>
          </a:p>
        </p:txBody>
      </p:sp>
    </p:spTree>
    <p:extLst>
      <p:ext uri="{BB962C8B-B14F-4D97-AF65-F5344CB8AC3E}">
        <p14:creationId xmlns:p14="http://schemas.microsoft.com/office/powerpoint/2010/main" val="3318878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9</a:t>
            </a:fld>
            <a:endParaRPr lang="en-IN"/>
          </a:p>
        </p:txBody>
      </p:sp>
    </p:spTree>
    <p:extLst>
      <p:ext uri="{BB962C8B-B14F-4D97-AF65-F5344CB8AC3E}">
        <p14:creationId xmlns:p14="http://schemas.microsoft.com/office/powerpoint/2010/main" val="21731549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0DFFBC1-0398-44CF-8A5B-1BD6E9215FBC}" type="slidenum">
              <a:rPr lang="en-IN" smtClean="0"/>
              <a:t>10</a:t>
            </a:fld>
            <a:endParaRPr lang="en-IN"/>
          </a:p>
        </p:txBody>
      </p:sp>
    </p:spTree>
    <p:extLst>
      <p:ext uri="{BB962C8B-B14F-4D97-AF65-F5344CB8AC3E}">
        <p14:creationId xmlns:p14="http://schemas.microsoft.com/office/powerpoint/2010/main" val="88803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2143CADE-2D64-023A-C39F-6B9D99B10C88}"/>
              </a:ext>
            </a:extLst>
          </p:cNvPr>
          <p:cNvSpPr/>
          <p:nvPr userDrawn="1"/>
        </p:nvSpPr>
        <p:spPr>
          <a:xfrm>
            <a:off x="8559578" y="5271658"/>
            <a:ext cx="3632422" cy="1586342"/>
          </a:xfrm>
          <a:custGeom>
            <a:avLst/>
            <a:gdLst>
              <a:gd name="connsiteX0" fmla="*/ 3947379 w 3947378"/>
              <a:gd name="connsiteY0" fmla="*/ 0 h 1723889"/>
              <a:gd name="connsiteX1" fmla="*/ 3725144 w 3947378"/>
              <a:gd name="connsiteY1" fmla="*/ 159555 h 1723889"/>
              <a:gd name="connsiteX2" fmla="*/ 3333521 w 3947378"/>
              <a:gd name="connsiteY2" fmla="*/ 578902 h 1723889"/>
              <a:gd name="connsiteX3" fmla="*/ 2962262 w 3947378"/>
              <a:gd name="connsiteY3" fmla="*/ 1085353 h 1723889"/>
              <a:gd name="connsiteX4" fmla="*/ 1683414 w 3947378"/>
              <a:gd name="connsiteY4" fmla="*/ 1438213 h 1723889"/>
              <a:gd name="connsiteX5" fmla="*/ 1250807 w 3947378"/>
              <a:gd name="connsiteY5" fmla="*/ 1418229 h 1723889"/>
              <a:gd name="connsiteX6" fmla="*/ 884117 w 3947378"/>
              <a:gd name="connsiteY6" fmla="*/ 1421909 h 1723889"/>
              <a:gd name="connsiteX7" fmla="*/ 503025 w 3947378"/>
              <a:gd name="connsiteY7" fmla="*/ 1445826 h 1723889"/>
              <a:gd name="connsiteX8" fmla="*/ 0 w 3947378"/>
              <a:gd name="connsiteY8" fmla="*/ 1723889 h 1723889"/>
              <a:gd name="connsiteX9" fmla="*/ 3947251 w 3947378"/>
              <a:gd name="connsiteY9" fmla="*/ 1723889 h 1723889"/>
              <a:gd name="connsiteX10" fmla="*/ 3947251 w 3947378"/>
              <a:gd name="connsiteY10" fmla="*/ 0 h 172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47378" h="1723889">
                <a:moveTo>
                  <a:pt x="3947379" y="0"/>
                </a:moveTo>
                <a:cubicBezTo>
                  <a:pt x="3895674" y="32736"/>
                  <a:pt x="3815928" y="86026"/>
                  <a:pt x="3725144" y="159555"/>
                </a:cubicBezTo>
                <a:cubicBezTo>
                  <a:pt x="3575486" y="280854"/>
                  <a:pt x="3445875" y="422138"/>
                  <a:pt x="3333521" y="578902"/>
                </a:cubicBezTo>
                <a:cubicBezTo>
                  <a:pt x="3212982" y="747147"/>
                  <a:pt x="3110017" y="938931"/>
                  <a:pt x="2962262" y="1085353"/>
                </a:cubicBezTo>
                <a:cubicBezTo>
                  <a:pt x="2626214" y="1418356"/>
                  <a:pt x="2130167" y="1458388"/>
                  <a:pt x="1683414" y="1438213"/>
                </a:cubicBezTo>
                <a:cubicBezTo>
                  <a:pt x="1539212" y="1431678"/>
                  <a:pt x="1395200" y="1420450"/>
                  <a:pt x="1250807" y="1418229"/>
                </a:cubicBezTo>
                <a:cubicBezTo>
                  <a:pt x="1128557" y="1416390"/>
                  <a:pt x="1006305" y="1417595"/>
                  <a:pt x="884117" y="1421909"/>
                </a:cubicBezTo>
                <a:cubicBezTo>
                  <a:pt x="759899" y="1426286"/>
                  <a:pt x="625340" y="1422670"/>
                  <a:pt x="503025" y="1445826"/>
                </a:cubicBezTo>
                <a:cubicBezTo>
                  <a:pt x="311940" y="1482051"/>
                  <a:pt x="126247" y="1573343"/>
                  <a:pt x="0" y="1723889"/>
                </a:cubicBezTo>
                <a:lnTo>
                  <a:pt x="3947251" y="1723889"/>
                </a:lnTo>
                <a:lnTo>
                  <a:pt x="3947251" y="0"/>
                </a:lnTo>
                <a:close/>
              </a:path>
            </a:pathLst>
          </a:custGeom>
          <a:solidFill>
            <a:srgbClr val="DFEECD"/>
          </a:solidFill>
          <a:ln w="6342" cap="flat">
            <a:noFill/>
            <a:prstDash val="solid"/>
            <a:miter/>
          </a:ln>
        </p:spPr>
        <p:txBody>
          <a:bodyPr rtlCol="0" anchor="ctr"/>
          <a:lstStyle/>
          <a:p>
            <a:endParaRPr lang="en-IN"/>
          </a:p>
        </p:txBody>
      </p:sp>
      <p:sp>
        <p:nvSpPr>
          <p:cNvPr id="13" name="Freeform: Shape 12">
            <a:extLst>
              <a:ext uri="{FF2B5EF4-FFF2-40B4-BE49-F238E27FC236}">
                <a16:creationId xmlns:a16="http://schemas.microsoft.com/office/drawing/2014/main" id="{81E1877B-766D-C43B-5935-F1AD3518187B}"/>
              </a:ext>
            </a:extLst>
          </p:cNvPr>
          <p:cNvSpPr/>
          <p:nvPr userDrawn="1"/>
        </p:nvSpPr>
        <p:spPr>
          <a:xfrm>
            <a:off x="7679149" y="0"/>
            <a:ext cx="4519468" cy="1621284"/>
          </a:xfrm>
          <a:custGeom>
            <a:avLst/>
            <a:gdLst>
              <a:gd name="connsiteX0" fmla="*/ 0 w 3384719"/>
              <a:gd name="connsiteY0" fmla="*/ 0 h 1214213"/>
              <a:gd name="connsiteX1" fmla="*/ 2037094 w 3384719"/>
              <a:gd name="connsiteY1" fmla="*/ 5164 h 1214213"/>
              <a:gd name="connsiteX2" fmla="*/ 2038272 w 3384719"/>
              <a:gd name="connsiteY2" fmla="*/ 3173 h 1214213"/>
              <a:gd name="connsiteX3" fmla="*/ 3384719 w 3384719"/>
              <a:gd name="connsiteY3" fmla="*/ 3173 h 1214213"/>
              <a:gd name="connsiteX4" fmla="*/ 3384719 w 3384719"/>
              <a:gd name="connsiteY4" fmla="*/ 1073309 h 1214213"/>
              <a:gd name="connsiteX5" fmla="*/ 2934182 w 3384719"/>
              <a:gd name="connsiteY5" fmla="*/ 1197348 h 1214213"/>
              <a:gd name="connsiteX6" fmla="*/ 2778084 w 3384719"/>
              <a:gd name="connsiteY6" fmla="*/ 1086980 h 1214213"/>
              <a:gd name="connsiteX7" fmla="*/ 2656274 w 3384719"/>
              <a:gd name="connsiteY7" fmla="*/ 940949 h 1214213"/>
              <a:gd name="connsiteX8" fmla="*/ 2352474 w 3384719"/>
              <a:gd name="connsiteY8" fmla="*/ 802348 h 1214213"/>
              <a:gd name="connsiteX9" fmla="*/ 2190804 w 3384719"/>
              <a:gd name="connsiteY9" fmla="*/ 751826 h 1214213"/>
              <a:gd name="connsiteX10" fmla="*/ 2025270 w 3384719"/>
              <a:gd name="connsiteY10" fmla="*/ 601561 h 1214213"/>
              <a:gd name="connsiteX11" fmla="*/ 1980060 w 3384719"/>
              <a:gd name="connsiteY11" fmla="*/ 211576 h 1214213"/>
              <a:gd name="connsiteX12" fmla="*/ 1992789 w 3384719"/>
              <a:gd name="connsiteY12" fmla="*/ 160163 h 1214213"/>
              <a:gd name="connsiteX13" fmla="*/ 1863238 w 3384719"/>
              <a:gd name="connsiteY13" fmla="*/ 295993 h 1214213"/>
              <a:gd name="connsiteX14" fmla="*/ 1541369 w 3384719"/>
              <a:gd name="connsiteY14" fmla="*/ 487356 h 1214213"/>
              <a:gd name="connsiteX15" fmla="*/ 828479 w 3384719"/>
              <a:gd name="connsiteY15" fmla="*/ 447324 h 1214213"/>
              <a:gd name="connsiteX16" fmla="*/ 372337 w 3384719"/>
              <a:gd name="connsiteY16" fmla="*/ 186771 h 1214213"/>
              <a:gd name="connsiteX17" fmla="*/ 161902 w 3384719"/>
              <a:gd name="connsiteY17" fmla="*/ 79048 h 1214213"/>
              <a:gd name="connsiteX18" fmla="*/ 0 w 3384719"/>
              <a:gd name="connsiteY18" fmla="*/ 0 h 121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84719" h="1214213">
                <a:moveTo>
                  <a:pt x="0" y="0"/>
                </a:moveTo>
                <a:lnTo>
                  <a:pt x="2037094" y="5164"/>
                </a:lnTo>
                <a:lnTo>
                  <a:pt x="2038272" y="3173"/>
                </a:lnTo>
                <a:cubicBezTo>
                  <a:pt x="2038978" y="3173"/>
                  <a:pt x="3384719" y="3173"/>
                  <a:pt x="3384719" y="3173"/>
                </a:cubicBezTo>
                <a:lnTo>
                  <a:pt x="3384719" y="1073309"/>
                </a:lnTo>
                <a:cubicBezTo>
                  <a:pt x="3259380" y="1171158"/>
                  <a:pt x="3094812" y="1250025"/>
                  <a:pt x="2934182" y="1197348"/>
                </a:cubicBezTo>
                <a:cubicBezTo>
                  <a:pt x="2871587" y="1176805"/>
                  <a:pt x="2819059" y="1138170"/>
                  <a:pt x="2778084" y="1086980"/>
                </a:cubicBezTo>
                <a:cubicBezTo>
                  <a:pt x="2738372" y="1037387"/>
                  <a:pt x="2707279" y="980475"/>
                  <a:pt x="2656274" y="940949"/>
                </a:cubicBezTo>
                <a:cubicBezTo>
                  <a:pt x="2567526" y="872187"/>
                  <a:pt x="2458867" y="834184"/>
                  <a:pt x="2352474" y="802348"/>
                </a:cubicBezTo>
                <a:cubicBezTo>
                  <a:pt x="2297939" y="786040"/>
                  <a:pt x="2242365" y="776678"/>
                  <a:pt x="2190804" y="751826"/>
                </a:cubicBezTo>
                <a:cubicBezTo>
                  <a:pt x="2122190" y="718727"/>
                  <a:pt x="2063533" y="667833"/>
                  <a:pt x="2025270" y="601561"/>
                </a:cubicBezTo>
                <a:cubicBezTo>
                  <a:pt x="1957846" y="484765"/>
                  <a:pt x="1957734" y="340890"/>
                  <a:pt x="1980060" y="211576"/>
                </a:cubicBezTo>
                <a:lnTo>
                  <a:pt x="1992789" y="160163"/>
                </a:lnTo>
                <a:lnTo>
                  <a:pt x="1863238" y="295993"/>
                </a:lnTo>
                <a:cubicBezTo>
                  <a:pt x="1769107" y="379871"/>
                  <a:pt x="1661146" y="447198"/>
                  <a:pt x="1541369" y="487356"/>
                </a:cubicBezTo>
                <a:cubicBezTo>
                  <a:pt x="1309237" y="565135"/>
                  <a:pt x="1052173" y="541217"/>
                  <a:pt x="828479" y="447324"/>
                </a:cubicBezTo>
                <a:cubicBezTo>
                  <a:pt x="664420" y="378427"/>
                  <a:pt x="524786" y="275716"/>
                  <a:pt x="372337" y="186771"/>
                </a:cubicBezTo>
                <a:cubicBezTo>
                  <a:pt x="305343" y="147691"/>
                  <a:pt x="231878" y="114575"/>
                  <a:pt x="161902" y="79048"/>
                </a:cubicBezTo>
                <a:cubicBezTo>
                  <a:pt x="122822" y="59191"/>
                  <a:pt x="44155" y="127"/>
                  <a:pt x="0" y="0"/>
                </a:cubicBezTo>
                <a:close/>
              </a:path>
            </a:pathLst>
          </a:custGeom>
          <a:solidFill>
            <a:srgbClr val="DFEECD"/>
          </a:solidFill>
          <a:ln w="6342" cap="flat">
            <a:noFill/>
            <a:prstDash val="solid"/>
            <a:miter/>
          </a:ln>
        </p:spPr>
        <p:txBody>
          <a:bodyPr wrap="square" rtlCol="0" anchor="ctr">
            <a:noAutofit/>
          </a:bodyPr>
          <a:lstStyle/>
          <a:p>
            <a:endParaRPr lang="en-IN"/>
          </a:p>
        </p:txBody>
      </p:sp>
      <p:sp>
        <p:nvSpPr>
          <p:cNvPr id="14" name="Freeform: Shape 13">
            <a:extLst>
              <a:ext uri="{FF2B5EF4-FFF2-40B4-BE49-F238E27FC236}">
                <a16:creationId xmlns:a16="http://schemas.microsoft.com/office/drawing/2014/main" id="{51721DB6-2879-E1B1-33EE-3072B756EDD5}"/>
              </a:ext>
            </a:extLst>
          </p:cNvPr>
          <p:cNvSpPr/>
          <p:nvPr userDrawn="1"/>
        </p:nvSpPr>
        <p:spPr>
          <a:xfrm rot="16200000">
            <a:off x="-67020" y="67021"/>
            <a:ext cx="1451183" cy="1317142"/>
          </a:xfrm>
          <a:custGeom>
            <a:avLst/>
            <a:gdLst>
              <a:gd name="connsiteX0" fmla="*/ 2106186 w 2106186"/>
              <a:gd name="connsiteY0" fmla="*/ 0 h 1911644"/>
              <a:gd name="connsiteX1" fmla="*/ 2106186 w 2106186"/>
              <a:gd name="connsiteY1" fmla="*/ 1910407 h 1911644"/>
              <a:gd name="connsiteX2" fmla="*/ 1770329 w 2106186"/>
              <a:gd name="connsiteY2" fmla="*/ 1840621 h 1911644"/>
              <a:gd name="connsiteX3" fmla="*/ 1081864 w 2106186"/>
              <a:gd name="connsiteY3" fmla="*/ 450940 h 1911644"/>
              <a:gd name="connsiteX4" fmla="*/ 345818 w 2106186"/>
              <a:gd name="connsiteY4" fmla="*/ 314542 h 1911644"/>
              <a:gd name="connsiteX5" fmla="*/ 0 w 2106186"/>
              <a:gd name="connsiteY5" fmla="*/ 444 h 1911644"/>
              <a:gd name="connsiteX6" fmla="*/ 2106186 w 2106186"/>
              <a:gd name="connsiteY6" fmla="*/ 0 h 191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186" h="1911644">
                <a:moveTo>
                  <a:pt x="2106186" y="0"/>
                </a:moveTo>
                <a:lnTo>
                  <a:pt x="2106186" y="1910407"/>
                </a:lnTo>
                <a:cubicBezTo>
                  <a:pt x="2031136" y="1914594"/>
                  <a:pt x="1898543" y="1911929"/>
                  <a:pt x="1770329" y="1840621"/>
                </a:cubicBezTo>
                <a:cubicBezTo>
                  <a:pt x="1284813" y="1570615"/>
                  <a:pt x="1532043" y="689353"/>
                  <a:pt x="1081864" y="450940"/>
                </a:cubicBezTo>
                <a:cubicBezTo>
                  <a:pt x="854426" y="330529"/>
                  <a:pt x="676981" y="494905"/>
                  <a:pt x="345818" y="314542"/>
                </a:cubicBezTo>
                <a:cubicBezTo>
                  <a:pt x="171799" y="219761"/>
                  <a:pt x="61728" y="87803"/>
                  <a:pt x="0" y="444"/>
                </a:cubicBezTo>
                <a:cubicBezTo>
                  <a:pt x="702041" y="317"/>
                  <a:pt x="1404145" y="127"/>
                  <a:pt x="2106186" y="0"/>
                </a:cubicBezTo>
                <a:close/>
              </a:path>
            </a:pathLst>
          </a:custGeom>
          <a:solidFill>
            <a:srgbClr val="DFEECD"/>
          </a:solidFill>
          <a:ln w="6342" cap="flat">
            <a:noFill/>
            <a:prstDash val="solid"/>
            <a:miter/>
          </a:ln>
        </p:spPr>
        <p:txBody>
          <a:bodyPr rtlCol="0" anchor="ctr"/>
          <a:lstStyle/>
          <a:p>
            <a:endParaRPr lang="en-IN"/>
          </a:p>
        </p:txBody>
      </p:sp>
    </p:spTree>
    <p:extLst>
      <p:ext uri="{BB962C8B-B14F-4D97-AF65-F5344CB8AC3E}">
        <p14:creationId xmlns:p14="http://schemas.microsoft.com/office/powerpoint/2010/main" val="889461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093CCC4-3359-7C86-0331-3A88E0E36ACD}"/>
              </a:ext>
            </a:extLst>
          </p:cNvPr>
          <p:cNvSpPr/>
          <p:nvPr userDrawn="1"/>
        </p:nvSpPr>
        <p:spPr>
          <a:xfrm>
            <a:off x="8559578" y="5271658"/>
            <a:ext cx="3632422" cy="1586342"/>
          </a:xfrm>
          <a:custGeom>
            <a:avLst/>
            <a:gdLst>
              <a:gd name="connsiteX0" fmla="*/ 3947379 w 3947378"/>
              <a:gd name="connsiteY0" fmla="*/ 0 h 1723889"/>
              <a:gd name="connsiteX1" fmla="*/ 3725144 w 3947378"/>
              <a:gd name="connsiteY1" fmla="*/ 159555 h 1723889"/>
              <a:gd name="connsiteX2" fmla="*/ 3333521 w 3947378"/>
              <a:gd name="connsiteY2" fmla="*/ 578902 h 1723889"/>
              <a:gd name="connsiteX3" fmla="*/ 2962262 w 3947378"/>
              <a:gd name="connsiteY3" fmla="*/ 1085353 h 1723889"/>
              <a:gd name="connsiteX4" fmla="*/ 1683414 w 3947378"/>
              <a:gd name="connsiteY4" fmla="*/ 1438213 h 1723889"/>
              <a:gd name="connsiteX5" fmla="*/ 1250807 w 3947378"/>
              <a:gd name="connsiteY5" fmla="*/ 1418229 h 1723889"/>
              <a:gd name="connsiteX6" fmla="*/ 884117 w 3947378"/>
              <a:gd name="connsiteY6" fmla="*/ 1421909 h 1723889"/>
              <a:gd name="connsiteX7" fmla="*/ 503025 w 3947378"/>
              <a:gd name="connsiteY7" fmla="*/ 1445826 h 1723889"/>
              <a:gd name="connsiteX8" fmla="*/ 0 w 3947378"/>
              <a:gd name="connsiteY8" fmla="*/ 1723889 h 1723889"/>
              <a:gd name="connsiteX9" fmla="*/ 3947251 w 3947378"/>
              <a:gd name="connsiteY9" fmla="*/ 1723889 h 1723889"/>
              <a:gd name="connsiteX10" fmla="*/ 3947251 w 3947378"/>
              <a:gd name="connsiteY10" fmla="*/ 0 h 172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47378" h="1723889">
                <a:moveTo>
                  <a:pt x="3947379" y="0"/>
                </a:moveTo>
                <a:cubicBezTo>
                  <a:pt x="3895674" y="32736"/>
                  <a:pt x="3815928" y="86026"/>
                  <a:pt x="3725144" y="159555"/>
                </a:cubicBezTo>
                <a:cubicBezTo>
                  <a:pt x="3575486" y="280854"/>
                  <a:pt x="3445875" y="422138"/>
                  <a:pt x="3333521" y="578902"/>
                </a:cubicBezTo>
                <a:cubicBezTo>
                  <a:pt x="3212982" y="747147"/>
                  <a:pt x="3110017" y="938931"/>
                  <a:pt x="2962262" y="1085353"/>
                </a:cubicBezTo>
                <a:cubicBezTo>
                  <a:pt x="2626214" y="1418356"/>
                  <a:pt x="2130167" y="1458388"/>
                  <a:pt x="1683414" y="1438213"/>
                </a:cubicBezTo>
                <a:cubicBezTo>
                  <a:pt x="1539212" y="1431678"/>
                  <a:pt x="1395200" y="1420450"/>
                  <a:pt x="1250807" y="1418229"/>
                </a:cubicBezTo>
                <a:cubicBezTo>
                  <a:pt x="1128557" y="1416390"/>
                  <a:pt x="1006305" y="1417595"/>
                  <a:pt x="884117" y="1421909"/>
                </a:cubicBezTo>
                <a:cubicBezTo>
                  <a:pt x="759899" y="1426286"/>
                  <a:pt x="625340" y="1422670"/>
                  <a:pt x="503025" y="1445826"/>
                </a:cubicBezTo>
                <a:cubicBezTo>
                  <a:pt x="311940" y="1482051"/>
                  <a:pt x="126247" y="1573343"/>
                  <a:pt x="0" y="1723889"/>
                </a:cubicBezTo>
                <a:lnTo>
                  <a:pt x="3947251" y="1723889"/>
                </a:lnTo>
                <a:lnTo>
                  <a:pt x="3947251" y="0"/>
                </a:lnTo>
                <a:close/>
              </a:path>
            </a:pathLst>
          </a:custGeom>
          <a:solidFill>
            <a:srgbClr val="DFEECD"/>
          </a:solidFill>
          <a:ln w="6342" cap="flat">
            <a:noFill/>
            <a:prstDash val="solid"/>
            <a:miter/>
          </a:ln>
        </p:spPr>
        <p:txBody>
          <a:bodyPr rtlCol="0" anchor="ctr"/>
          <a:lstStyle/>
          <a:p>
            <a:endParaRPr lang="en-IN"/>
          </a:p>
        </p:txBody>
      </p:sp>
      <p:grpSp>
        <p:nvGrpSpPr>
          <p:cNvPr id="3" name="Group 2">
            <a:extLst>
              <a:ext uri="{FF2B5EF4-FFF2-40B4-BE49-F238E27FC236}">
                <a16:creationId xmlns:a16="http://schemas.microsoft.com/office/drawing/2014/main" id="{AA42F25A-1879-73FC-6B37-57B68F7B5A5D}"/>
              </a:ext>
            </a:extLst>
          </p:cNvPr>
          <p:cNvGrpSpPr/>
          <p:nvPr userDrawn="1"/>
        </p:nvGrpSpPr>
        <p:grpSpPr>
          <a:xfrm>
            <a:off x="10879019" y="5891408"/>
            <a:ext cx="1148032" cy="956930"/>
            <a:chOff x="1981138" y="0"/>
            <a:chExt cx="8228398" cy="6858694"/>
          </a:xfrm>
        </p:grpSpPr>
        <p:sp>
          <p:nvSpPr>
            <p:cNvPr id="4" name="Freeform: Shape 3">
              <a:extLst>
                <a:ext uri="{FF2B5EF4-FFF2-40B4-BE49-F238E27FC236}">
                  <a16:creationId xmlns:a16="http://schemas.microsoft.com/office/drawing/2014/main" id="{90FED62C-A9AB-47DA-428E-6729775BD6FF}"/>
                </a:ext>
              </a:extLst>
            </p:cNvPr>
            <p:cNvSpPr/>
            <p:nvPr/>
          </p:nvSpPr>
          <p:spPr>
            <a:xfrm>
              <a:off x="1981138" y="3273159"/>
              <a:ext cx="7876831" cy="2541162"/>
            </a:xfrm>
            <a:custGeom>
              <a:avLst/>
              <a:gdLst>
                <a:gd name="connsiteX0" fmla="*/ 61 w 7876831"/>
                <a:gd name="connsiteY0" fmla="*/ 336 h 2541162"/>
                <a:gd name="connsiteX1" fmla="*/ 7876832 w 7876831"/>
                <a:gd name="connsiteY1" fmla="*/ 0 h 2541162"/>
                <a:gd name="connsiteX2" fmla="*/ 7799501 w 7876831"/>
                <a:gd name="connsiteY2" fmla="*/ 649448 h 2541162"/>
                <a:gd name="connsiteX3" fmla="*/ 7734623 w 7876831"/>
                <a:gd name="connsiteY3" fmla="*/ 927639 h 2541162"/>
                <a:gd name="connsiteX4" fmla="*/ 6797980 w 7876831"/>
                <a:gd name="connsiteY4" fmla="*/ 1085247 h 2541162"/>
                <a:gd name="connsiteX5" fmla="*/ 5217611 w 7876831"/>
                <a:gd name="connsiteY5" fmla="*/ 1682608 h 2541162"/>
                <a:gd name="connsiteX6" fmla="*/ 4238474 w 7876831"/>
                <a:gd name="connsiteY6" fmla="*/ 2541162 h 2541162"/>
                <a:gd name="connsiteX7" fmla="*/ 2263285 w 7876831"/>
                <a:gd name="connsiteY7" fmla="*/ 1177977 h 2541162"/>
                <a:gd name="connsiteX8" fmla="*/ 111893 w 7876831"/>
                <a:gd name="connsiteY8" fmla="*/ 936895 h 2541162"/>
                <a:gd name="connsiteX9" fmla="*/ 37675 w 7876831"/>
                <a:gd name="connsiteY9" fmla="*/ 556718 h 2541162"/>
                <a:gd name="connsiteX10" fmla="*/ 61 w 7876831"/>
                <a:gd name="connsiteY10" fmla="*/ 336 h 254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76831" h="2541162">
                  <a:moveTo>
                    <a:pt x="61" y="336"/>
                  </a:moveTo>
                  <a:cubicBezTo>
                    <a:pt x="2625623" y="252"/>
                    <a:pt x="5251186" y="84"/>
                    <a:pt x="7876832" y="0"/>
                  </a:cubicBezTo>
                  <a:cubicBezTo>
                    <a:pt x="7868586" y="195811"/>
                    <a:pt x="7846034" y="414341"/>
                    <a:pt x="7799501" y="649448"/>
                  </a:cubicBezTo>
                  <a:cubicBezTo>
                    <a:pt x="7780147" y="746975"/>
                    <a:pt x="7758269" y="839789"/>
                    <a:pt x="7734623" y="927639"/>
                  </a:cubicBezTo>
                  <a:cubicBezTo>
                    <a:pt x="7504817" y="950780"/>
                    <a:pt x="7179925" y="994620"/>
                    <a:pt x="6797980" y="1085247"/>
                  </a:cubicBezTo>
                  <a:cubicBezTo>
                    <a:pt x="6335086" y="1195059"/>
                    <a:pt x="5795282" y="1323215"/>
                    <a:pt x="5217611" y="1682608"/>
                  </a:cubicBezTo>
                  <a:cubicBezTo>
                    <a:pt x="4964328" y="1840216"/>
                    <a:pt x="4599297" y="2107383"/>
                    <a:pt x="4238474" y="2541162"/>
                  </a:cubicBezTo>
                  <a:cubicBezTo>
                    <a:pt x="3958684" y="2215176"/>
                    <a:pt x="3316557" y="1556472"/>
                    <a:pt x="2263285" y="1177977"/>
                  </a:cubicBezTo>
                  <a:cubicBezTo>
                    <a:pt x="1337834" y="845427"/>
                    <a:pt x="531619" y="886070"/>
                    <a:pt x="111893" y="936895"/>
                  </a:cubicBezTo>
                  <a:cubicBezTo>
                    <a:pt x="83199" y="821698"/>
                    <a:pt x="57366" y="694635"/>
                    <a:pt x="37675" y="556718"/>
                  </a:cubicBezTo>
                  <a:cubicBezTo>
                    <a:pt x="8560" y="351988"/>
                    <a:pt x="-864" y="164676"/>
                    <a:pt x="61" y="336"/>
                  </a:cubicBezTo>
                  <a:close/>
                </a:path>
              </a:pathLst>
            </a:custGeom>
            <a:solidFill>
              <a:schemeClr val="accent4"/>
            </a:solidFill>
            <a:ln w="0" cap="flat">
              <a:noFill/>
              <a:prstDash val="solid"/>
              <a:miter/>
            </a:ln>
          </p:spPr>
          <p:txBody>
            <a:bodyPr rtlCol="0" anchor="ctr"/>
            <a:lstStyle/>
            <a:p>
              <a:endParaRPr lang="en-IN" dirty="0"/>
            </a:p>
          </p:txBody>
        </p:sp>
        <p:sp>
          <p:nvSpPr>
            <p:cNvPr id="7" name="Freeform: Shape 6">
              <a:extLst>
                <a:ext uri="{FF2B5EF4-FFF2-40B4-BE49-F238E27FC236}">
                  <a16:creationId xmlns:a16="http://schemas.microsoft.com/office/drawing/2014/main" id="{52979194-6E75-4237-EDD1-0A89779A6A08}"/>
                </a:ext>
              </a:extLst>
            </p:cNvPr>
            <p:cNvSpPr/>
            <p:nvPr/>
          </p:nvSpPr>
          <p:spPr>
            <a:xfrm>
              <a:off x="2148653" y="4320987"/>
              <a:ext cx="5035454" cy="2537707"/>
            </a:xfrm>
            <a:custGeom>
              <a:avLst/>
              <a:gdLst>
                <a:gd name="connsiteX0" fmla="*/ 0 w 5035454"/>
                <a:gd name="connsiteY0" fmla="*/ 28247 h 2537707"/>
                <a:gd name="connsiteX1" fmla="*/ 1650632 w 5035454"/>
                <a:gd name="connsiteY1" fmla="*/ 148830 h 2537707"/>
                <a:gd name="connsiteX2" fmla="*/ 2976709 w 5035454"/>
                <a:gd name="connsiteY2" fmla="*/ 742320 h 2537707"/>
                <a:gd name="connsiteX3" fmla="*/ 4367747 w 5035454"/>
                <a:gd name="connsiteY3" fmla="*/ 1929302 h 2537707"/>
                <a:gd name="connsiteX4" fmla="*/ 5035455 w 5035454"/>
                <a:gd name="connsiteY4" fmla="*/ 2402209 h 2537707"/>
                <a:gd name="connsiteX5" fmla="*/ 3581138 w 5035454"/>
                <a:gd name="connsiteY5" fmla="*/ 2469190 h 2537707"/>
                <a:gd name="connsiteX6" fmla="*/ 2105027 w 5035454"/>
                <a:gd name="connsiteY6" fmla="*/ 1558296 h 2537707"/>
                <a:gd name="connsiteX7" fmla="*/ 2466692 w 5035454"/>
                <a:gd name="connsiteY7" fmla="*/ 2003435 h 2537707"/>
                <a:gd name="connsiteX8" fmla="*/ 2948940 w 5035454"/>
                <a:gd name="connsiteY8" fmla="*/ 2494939 h 2537707"/>
                <a:gd name="connsiteX9" fmla="*/ 1567242 w 5035454"/>
                <a:gd name="connsiteY9" fmla="*/ 1994179 h 2537707"/>
                <a:gd name="connsiteX10" fmla="*/ 84 w 5035454"/>
                <a:gd name="connsiteY10" fmla="*/ 28247 h 253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35454" h="2537707">
                  <a:moveTo>
                    <a:pt x="0" y="28247"/>
                  </a:moveTo>
                  <a:cubicBezTo>
                    <a:pt x="368312" y="-12985"/>
                    <a:pt x="960541" y="-34275"/>
                    <a:pt x="1650632" y="148830"/>
                  </a:cubicBezTo>
                  <a:cubicBezTo>
                    <a:pt x="2351158" y="334711"/>
                    <a:pt x="2834837" y="646982"/>
                    <a:pt x="2976709" y="742320"/>
                  </a:cubicBezTo>
                  <a:cubicBezTo>
                    <a:pt x="3506752" y="1098516"/>
                    <a:pt x="3612357" y="1347844"/>
                    <a:pt x="4367747" y="1929302"/>
                  </a:cubicBezTo>
                  <a:cubicBezTo>
                    <a:pt x="4641226" y="2139838"/>
                    <a:pt x="4876754" y="2299128"/>
                    <a:pt x="5035455" y="2402209"/>
                  </a:cubicBezTo>
                  <a:cubicBezTo>
                    <a:pt x="4794037" y="2480971"/>
                    <a:pt x="4246911" y="2622927"/>
                    <a:pt x="3581138" y="2469190"/>
                  </a:cubicBezTo>
                  <a:cubicBezTo>
                    <a:pt x="2747912" y="2276830"/>
                    <a:pt x="2260784" y="1744261"/>
                    <a:pt x="2105027" y="1558296"/>
                  </a:cubicBezTo>
                  <a:cubicBezTo>
                    <a:pt x="2211137" y="1700842"/>
                    <a:pt x="2331215" y="1850371"/>
                    <a:pt x="2466692" y="2003435"/>
                  </a:cubicBezTo>
                  <a:cubicBezTo>
                    <a:pt x="2631453" y="2189485"/>
                    <a:pt x="2794362" y="2352730"/>
                    <a:pt x="2948940" y="2494939"/>
                  </a:cubicBezTo>
                  <a:cubicBezTo>
                    <a:pt x="2607302" y="2443778"/>
                    <a:pt x="2097118" y="2320249"/>
                    <a:pt x="1567242" y="1994179"/>
                  </a:cubicBezTo>
                  <a:cubicBezTo>
                    <a:pt x="529707" y="1355754"/>
                    <a:pt x="125379" y="377206"/>
                    <a:pt x="84" y="28247"/>
                  </a:cubicBezTo>
                  <a:close/>
                </a:path>
              </a:pathLst>
            </a:custGeom>
            <a:solidFill>
              <a:schemeClr val="accent3"/>
            </a:solidFill>
            <a:ln w="0"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8C2B1CF8-6AE2-2F66-1985-B3341A8BF36C}"/>
                </a:ext>
              </a:extLst>
            </p:cNvPr>
            <p:cNvSpPr/>
            <p:nvPr/>
          </p:nvSpPr>
          <p:spPr>
            <a:xfrm>
              <a:off x="6312426" y="4320960"/>
              <a:ext cx="3375482" cy="2329027"/>
            </a:xfrm>
            <a:custGeom>
              <a:avLst/>
              <a:gdLst>
                <a:gd name="connsiteX0" fmla="*/ 3375483 w 3375482"/>
                <a:gd name="connsiteY0" fmla="*/ 0 h 2329027"/>
                <a:gd name="connsiteX1" fmla="*/ 2596532 w 3375482"/>
                <a:gd name="connsiteY1" fmla="*/ 139516 h 2329027"/>
                <a:gd name="connsiteX2" fmla="*/ 918047 w 3375482"/>
                <a:gd name="connsiteY2" fmla="*/ 751519 h 2329027"/>
                <a:gd name="connsiteX3" fmla="*/ 0 w 3375482"/>
                <a:gd name="connsiteY3" fmla="*/ 1595432 h 2329027"/>
                <a:gd name="connsiteX4" fmla="*/ 983261 w 3375482"/>
                <a:gd name="connsiteY4" fmla="*/ 2329028 h 2329027"/>
                <a:gd name="connsiteX5" fmla="*/ 2457436 w 3375482"/>
                <a:gd name="connsiteY5" fmla="*/ 1465592 h 2329027"/>
                <a:gd name="connsiteX6" fmla="*/ 3375483 w 3375482"/>
                <a:gd name="connsiteY6" fmla="*/ 0 h 23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5482" h="2329027">
                  <a:moveTo>
                    <a:pt x="3375483" y="0"/>
                  </a:moveTo>
                  <a:cubicBezTo>
                    <a:pt x="3183122" y="24991"/>
                    <a:pt x="2913851" y="66897"/>
                    <a:pt x="2596532" y="139516"/>
                  </a:cubicBezTo>
                  <a:cubicBezTo>
                    <a:pt x="2024247" y="270534"/>
                    <a:pt x="1475859" y="396081"/>
                    <a:pt x="918047" y="751519"/>
                  </a:cubicBezTo>
                  <a:cubicBezTo>
                    <a:pt x="676039" y="905761"/>
                    <a:pt x="333139" y="1166365"/>
                    <a:pt x="0" y="1595432"/>
                  </a:cubicBezTo>
                  <a:cubicBezTo>
                    <a:pt x="327754" y="1839963"/>
                    <a:pt x="655507" y="2084495"/>
                    <a:pt x="983261" y="2329028"/>
                  </a:cubicBezTo>
                  <a:cubicBezTo>
                    <a:pt x="1290314" y="2237139"/>
                    <a:pt x="1892472" y="2012381"/>
                    <a:pt x="2457436" y="1465592"/>
                  </a:cubicBezTo>
                  <a:cubicBezTo>
                    <a:pt x="3031152" y="910389"/>
                    <a:pt x="3275263" y="305034"/>
                    <a:pt x="3375483" y="0"/>
                  </a:cubicBezTo>
                  <a:close/>
                </a:path>
              </a:pathLst>
            </a:custGeom>
            <a:solidFill>
              <a:schemeClr val="accent3"/>
            </a:solidFill>
            <a:ln w="0"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3CA1225D-7BFB-3FB4-9193-ED5198618A31}"/>
                </a:ext>
              </a:extLst>
            </p:cNvPr>
            <p:cNvSpPr/>
            <p:nvPr/>
          </p:nvSpPr>
          <p:spPr>
            <a:xfrm>
              <a:off x="6423753" y="0"/>
              <a:ext cx="3785783" cy="3110923"/>
            </a:xfrm>
            <a:custGeom>
              <a:avLst/>
              <a:gdLst>
                <a:gd name="connsiteX0" fmla="*/ 3785784 w 3785783"/>
                <a:gd name="connsiteY0" fmla="*/ 701283 h 3110923"/>
                <a:gd name="connsiteX1" fmla="*/ 3084501 w 3785783"/>
                <a:gd name="connsiteY1" fmla="*/ 1402650 h 3110923"/>
                <a:gd name="connsiteX2" fmla="*/ 3078527 w 3785783"/>
                <a:gd name="connsiteY2" fmla="*/ 1402566 h 3110923"/>
                <a:gd name="connsiteX3" fmla="*/ 1650632 w 3785783"/>
                <a:gd name="connsiteY3" fmla="*/ 3110924 h 3110923"/>
                <a:gd name="connsiteX4" fmla="*/ 0 w 3785783"/>
                <a:gd name="connsiteY4" fmla="*/ 3110924 h 3110923"/>
                <a:gd name="connsiteX5" fmla="*/ 2395756 w 3785783"/>
                <a:gd name="connsiteY5" fmla="*/ 833899 h 3110923"/>
                <a:gd name="connsiteX6" fmla="*/ 2383218 w 3785783"/>
                <a:gd name="connsiteY6" fmla="*/ 701283 h 3110923"/>
                <a:gd name="connsiteX7" fmla="*/ 3084501 w 3785783"/>
                <a:gd name="connsiteY7" fmla="*/ 0 h 3110923"/>
                <a:gd name="connsiteX8" fmla="*/ 3785784 w 3785783"/>
                <a:gd name="connsiteY8" fmla="*/ 701283 h 3110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783" h="3110923">
                  <a:moveTo>
                    <a:pt x="3785784" y="701283"/>
                  </a:moveTo>
                  <a:cubicBezTo>
                    <a:pt x="3785784" y="1088613"/>
                    <a:pt x="3471831" y="1402650"/>
                    <a:pt x="3084501" y="1402650"/>
                  </a:cubicBezTo>
                  <a:cubicBezTo>
                    <a:pt x="3082482" y="1402650"/>
                    <a:pt x="3080546" y="1402650"/>
                    <a:pt x="3078527" y="1402566"/>
                  </a:cubicBezTo>
                  <a:cubicBezTo>
                    <a:pt x="2602506" y="1972075"/>
                    <a:pt x="2126569" y="2541499"/>
                    <a:pt x="1650632" y="3110924"/>
                  </a:cubicBezTo>
                  <a:lnTo>
                    <a:pt x="0" y="3110924"/>
                  </a:lnTo>
                  <a:cubicBezTo>
                    <a:pt x="798557" y="2352000"/>
                    <a:pt x="1597115" y="1592907"/>
                    <a:pt x="2395756" y="833899"/>
                  </a:cubicBezTo>
                  <a:cubicBezTo>
                    <a:pt x="2387510" y="790984"/>
                    <a:pt x="2383218" y="746639"/>
                    <a:pt x="2383218" y="701283"/>
                  </a:cubicBezTo>
                  <a:cubicBezTo>
                    <a:pt x="2383218" y="314038"/>
                    <a:pt x="2697171" y="0"/>
                    <a:pt x="3084501" y="0"/>
                  </a:cubicBezTo>
                  <a:cubicBezTo>
                    <a:pt x="3471831" y="0"/>
                    <a:pt x="3785784" y="314038"/>
                    <a:pt x="3785784" y="701283"/>
                  </a:cubicBezTo>
                  <a:close/>
                </a:path>
              </a:pathLst>
            </a:custGeom>
            <a:solidFill>
              <a:schemeClr val="accent4"/>
            </a:solidFill>
            <a:ln w="0"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E38E9000-1D4A-045A-BB60-394014B41F40}"/>
                </a:ext>
              </a:extLst>
            </p:cNvPr>
            <p:cNvSpPr/>
            <p:nvPr/>
          </p:nvSpPr>
          <p:spPr>
            <a:xfrm>
              <a:off x="2641166" y="1091221"/>
              <a:ext cx="1976943" cy="2018305"/>
            </a:xfrm>
            <a:custGeom>
              <a:avLst/>
              <a:gdLst>
                <a:gd name="connsiteX0" fmla="*/ 1739324 w 1976943"/>
                <a:gd name="connsiteY0" fmla="*/ 1965932 h 2018305"/>
                <a:gd name="connsiteX1" fmla="*/ 931510 w 1976943"/>
                <a:gd name="connsiteY1" fmla="*/ 1932946 h 2018305"/>
                <a:gd name="connsiteX2" fmla="*/ 78341 w 1976943"/>
                <a:gd name="connsiteY2" fmla="*/ 511026 h 2018305"/>
                <a:gd name="connsiteX3" fmla="*/ 0 w 1976943"/>
                <a:gd name="connsiteY3" fmla="*/ 0 h 2018305"/>
                <a:gd name="connsiteX4" fmla="*/ 559158 w 1976943"/>
                <a:gd name="connsiteY4" fmla="*/ 256397 h 2018305"/>
                <a:gd name="connsiteX5" fmla="*/ 1382792 w 1976943"/>
                <a:gd name="connsiteY5" fmla="*/ 588273 h 2018305"/>
                <a:gd name="connsiteX6" fmla="*/ 1970055 w 1976943"/>
                <a:gd name="connsiteY6" fmla="*/ 1883468 h 2018305"/>
                <a:gd name="connsiteX7" fmla="*/ 1153995 w 1976943"/>
                <a:gd name="connsiteY7" fmla="*/ 1302347 h 2018305"/>
                <a:gd name="connsiteX8" fmla="*/ 523396 w 1976943"/>
                <a:gd name="connsiteY8" fmla="*/ 630515 h 2018305"/>
                <a:gd name="connsiteX9" fmla="*/ 1038545 w 1976943"/>
                <a:gd name="connsiteY9" fmla="*/ 1343495 h 2018305"/>
                <a:gd name="connsiteX10" fmla="*/ 1739239 w 1976943"/>
                <a:gd name="connsiteY10" fmla="*/ 1965848 h 201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6943" h="2018305">
                  <a:moveTo>
                    <a:pt x="1739324" y="1965932"/>
                  </a:moveTo>
                  <a:cubicBezTo>
                    <a:pt x="1320775" y="2077090"/>
                    <a:pt x="1048559" y="1984613"/>
                    <a:pt x="931510" y="1932946"/>
                  </a:cubicBezTo>
                  <a:cubicBezTo>
                    <a:pt x="353671" y="1677980"/>
                    <a:pt x="176204" y="925536"/>
                    <a:pt x="78341" y="511026"/>
                  </a:cubicBezTo>
                  <a:cubicBezTo>
                    <a:pt x="28610" y="300153"/>
                    <a:pt x="8835" y="121425"/>
                    <a:pt x="0" y="0"/>
                  </a:cubicBezTo>
                  <a:cubicBezTo>
                    <a:pt x="4965" y="68243"/>
                    <a:pt x="497310" y="233340"/>
                    <a:pt x="559158" y="256397"/>
                  </a:cubicBezTo>
                  <a:cubicBezTo>
                    <a:pt x="840967" y="361497"/>
                    <a:pt x="1128415" y="412490"/>
                    <a:pt x="1382792" y="588273"/>
                  </a:cubicBezTo>
                  <a:cubicBezTo>
                    <a:pt x="1798647" y="875636"/>
                    <a:pt x="2019702" y="1383128"/>
                    <a:pt x="1970055" y="1883468"/>
                  </a:cubicBezTo>
                  <a:cubicBezTo>
                    <a:pt x="1731582" y="1748327"/>
                    <a:pt x="1446996" y="1560426"/>
                    <a:pt x="1153995" y="1302347"/>
                  </a:cubicBezTo>
                  <a:cubicBezTo>
                    <a:pt x="887585" y="1067660"/>
                    <a:pt x="680499" y="833478"/>
                    <a:pt x="523396" y="630515"/>
                  </a:cubicBezTo>
                  <a:cubicBezTo>
                    <a:pt x="642128" y="837938"/>
                    <a:pt x="808487" y="1087267"/>
                    <a:pt x="1038545" y="1343495"/>
                  </a:cubicBezTo>
                  <a:cubicBezTo>
                    <a:pt x="1285938" y="1619077"/>
                    <a:pt x="1534257" y="1821535"/>
                    <a:pt x="1739239" y="1965848"/>
                  </a:cubicBezTo>
                  <a:close/>
                </a:path>
              </a:pathLst>
            </a:custGeom>
            <a:solidFill>
              <a:schemeClr val="accent4"/>
            </a:solidFill>
            <a:ln w="0"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F95E7B81-27B8-5A6F-5CC5-910A049CAF17}"/>
                </a:ext>
              </a:extLst>
            </p:cNvPr>
            <p:cNvSpPr/>
            <p:nvPr/>
          </p:nvSpPr>
          <p:spPr>
            <a:xfrm>
              <a:off x="4396983" y="1091138"/>
              <a:ext cx="845050" cy="1801172"/>
            </a:xfrm>
            <a:custGeom>
              <a:avLst/>
              <a:gdLst>
                <a:gd name="connsiteX0" fmla="*/ 0 w 847668"/>
                <a:gd name="connsiteY0" fmla="*/ 746049 h 1801171"/>
                <a:gd name="connsiteX1" fmla="*/ 239062 w 847668"/>
                <a:gd name="connsiteY1" fmla="*/ 263802 h 1801171"/>
                <a:gd name="connsiteX2" fmla="*/ 321527 w 847668"/>
                <a:gd name="connsiteY2" fmla="*/ 0 h 1801171"/>
                <a:gd name="connsiteX3" fmla="*/ 537364 w 847668"/>
                <a:gd name="connsiteY3" fmla="*/ 289551 h 1801171"/>
                <a:gd name="connsiteX4" fmla="*/ 845007 w 847668"/>
                <a:gd name="connsiteY4" fmla="*/ 1062864 h 1801171"/>
                <a:gd name="connsiteX5" fmla="*/ 441100 w 847668"/>
                <a:gd name="connsiteY5" fmla="*/ 1801172 h 1801171"/>
                <a:gd name="connsiteX6" fmla="*/ 474086 w 847668"/>
                <a:gd name="connsiteY6" fmla="*/ 1084069 h 1801171"/>
                <a:gd name="connsiteX7" fmla="*/ 379252 w 847668"/>
                <a:gd name="connsiteY7" fmla="*/ 564796 h 1801171"/>
                <a:gd name="connsiteX8" fmla="*/ 387498 w 847668"/>
                <a:gd name="connsiteY8" fmla="*/ 1121178 h 1801171"/>
                <a:gd name="connsiteX9" fmla="*/ 309157 w 847668"/>
                <a:gd name="connsiteY9" fmla="*/ 1755900 h 1801171"/>
                <a:gd name="connsiteX10" fmla="*/ 206161 w 847668"/>
                <a:gd name="connsiteY10" fmla="*/ 1170657 h 1801171"/>
                <a:gd name="connsiteX11" fmla="*/ 84 w 847668"/>
                <a:gd name="connsiteY11" fmla="*/ 746134 h 1801171"/>
                <a:gd name="connsiteX0" fmla="*/ 0 w 847668"/>
                <a:gd name="connsiteY0" fmla="*/ 746049 h 1801172"/>
                <a:gd name="connsiteX1" fmla="*/ 239062 w 847668"/>
                <a:gd name="connsiteY1" fmla="*/ 263802 h 1801172"/>
                <a:gd name="connsiteX2" fmla="*/ 321527 w 847668"/>
                <a:gd name="connsiteY2" fmla="*/ 0 h 1801172"/>
                <a:gd name="connsiteX3" fmla="*/ 537364 w 847668"/>
                <a:gd name="connsiteY3" fmla="*/ 289551 h 1801172"/>
                <a:gd name="connsiteX4" fmla="*/ 845007 w 847668"/>
                <a:gd name="connsiteY4" fmla="*/ 1062864 h 1801172"/>
                <a:gd name="connsiteX5" fmla="*/ 441100 w 847668"/>
                <a:gd name="connsiteY5" fmla="*/ 1801172 h 1801172"/>
                <a:gd name="connsiteX6" fmla="*/ 474086 w 847668"/>
                <a:gd name="connsiteY6" fmla="*/ 1084069 h 1801172"/>
                <a:gd name="connsiteX7" fmla="*/ 379252 w 847668"/>
                <a:gd name="connsiteY7" fmla="*/ 564796 h 1801172"/>
                <a:gd name="connsiteX8" fmla="*/ 387498 w 847668"/>
                <a:gd name="connsiteY8" fmla="*/ 1121178 h 1801172"/>
                <a:gd name="connsiteX9" fmla="*/ 309157 w 847668"/>
                <a:gd name="connsiteY9" fmla="*/ 1755900 h 1801172"/>
                <a:gd name="connsiteX10" fmla="*/ 206161 w 847668"/>
                <a:gd name="connsiteY10" fmla="*/ 1170657 h 1801172"/>
                <a:gd name="connsiteX11" fmla="*/ 84 w 847668"/>
                <a:gd name="connsiteY11" fmla="*/ 746134 h 1801172"/>
                <a:gd name="connsiteX12" fmla="*/ 0 w 847668"/>
                <a:gd name="connsiteY12" fmla="*/ 746049 h 1801172"/>
                <a:gd name="connsiteX0" fmla="*/ 0 w 846670"/>
                <a:gd name="connsiteY0" fmla="*/ 746049 h 1801172"/>
                <a:gd name="connsiteX1" fmla="*/ 239062 w 846670"/>
                <a:gd name="connsiteY1" fmla="*/ 263802 h 1801172"/>
                <a:gd name="connsiteX2" fmla="*/ 321527 w 846670"/>
                <a:gd name="connsiteY2" fmla="*/ 0 h 1801172"/>
                <a:gd name="connsiteX3" fmla="*/ 845007 w 846670"/>
                <a:gd name="connsiteY3" fmla="*/ 1062864 h 1801172"/>
                <a:gd name="connsiteX4" fmla="*/ 441100 w 846670"/>
                <a:gd name="connsiteY4" fmla="*/ 1801172 h 1801172"/>
                <a:gd name="connsiteX5" fmla="*/ 474086 w 846670"/>
                <a:gd name="connsiteY5" fmla="*/ 1084069 h 1801172"/>
                <a:gd name="connsiteX6" fmla="*/ 379252 w 846670"/>
                <a:gd name="connsiteY6" fmla="*/ 564796 h 1801172"/>
                <a:gd name="connsiteX7" fmla="*/ 387498 w 846670"/>
                <a:gd name="connsiteY7" fmla="*/ 1121178 h 1801172"/>
                <a:gd name="connsiteX8" fmla="*/ 309157 w 846670"/>
                <a:gd name="connsiteY8" fmla="*/ 1755900 h 1801172"/>
                <a:gd name="connsiteX9" fmla="*/ 206161 w 846670"/>
                <a:gd name="connsiteY9" fmla="*/ 1170657 h 1801172"/>
                <a:gd name="connsiteX10" fmla="*/ 84 w 846670"/>
                <a:gd name="connsiteY10" fmla="*/ 746134 h 1801172"/>
                <a:gd name="connsiteX11" fmla="*/ 0 w 846670"/>
                <a:gd name="connsiteY11" fmla="*/ 746049 h 1801172"/>
                <a:gd name="connsiteX0" fmla="*/ 0 w 845028"/>
                <a:gd name="connsiteY0" fmla="*/ 746049 h 1801172"/>
                <a:gd name="connsiteX1" fmla="*/ 239062 w 845028"/>
                <a:gd name="connsiteY1" fmla="*/ 263802 h 1801172"/>
                <a:gd name="connsiteX2" fmla="*/ 321527 w 845028"/>
                <a:gd name="connsiteY2" fmla="*/ 0 h 1801172"/>
                <a:gd name="connsiteX3" fmla="*/ 845007 w 845028"/>
                <a:gd name="connsiteY3" fmla="*/ 1062864 h 1801172"/>
                <a:gd name="connsiteX4" fmla="*/ 441100 w 845028"/>
                <a:gd name="connsiteY4" fmla="*/ 1801172 h 1801172"/>
                <a:gd name="connsiteX5" fmla="*/ 474086 w 845028"/>
                <a:gd name="connsiteY5" fmla="*/ 1084069 h 1801172"/>
                <a:gd name="connsiteX6" fmla="*/ 379252 w 845028"/>
                <a:gd name="connsiteY6" fmla="*/ 564796 h 1801172"/>
                <a:gd name="connsiteX7" fmla="*/ 387498 w 845028"/>
                <a:gd name="connsiteY7" fmla="*/ 1121178 h 1801172"/>
                <a:gd name="connsiteX8" fmla="*/ 309157 w 845028"/>
                <a:gd name="connsiteY8" fmla="*/ 1755900 h 1801172"/>
                <a:gd name="connsiteX9" fmla="*/ 206161 w 845028"/>
                <a:gd name="connsiteY9" fmla="*/ 1170657 h 1801172"/>
                <a:gd name="connsiteX10" fmla="*/ 84 w 845028"/>
                <a:gd name="connsiteY10" fmla="*/ 746134 h 1801172"/>
                <a:gd name="connsiteX11" fmla="*/ 0 w 845028"/>
                <a:gd name="connsiteY11" fmla="*/ 746049 h 1801172"/>
                <a:gd name="connsiteX0" fmla="*/ 0 w 845050"/>
                <a:gd name="connsiteY0" fmla="*/ 746049 h 1801172"/>
                <a:gd name="connsiteX1" fmla="*/ 239062 w 845050"/>
                <a:gd name="connsiteY1" fmla="*/ 263802 h 1801172"/>
                <a:gd name="connsiteX2" fmla="*/ 321527 w 845050"/>
                <a:gd name="connsiteY2" fmla="*/ 0 h 1801172"/>
                <a:gd name="connsiteX3" fmla="*/ 845007 w 845050"/>
                <a:gd name="connsiteY3" fmla="*/ 1062864 h 1801172"/>
                <a:gd name="connsiteX4" fmla="*/ 441100 w 845050"/>
                <a:gd name="connsiteY4" fmla="*/ 1801172 h 1801172"/>
                <a:gd name="connsiteX5" fmla="*/ 474086 w 845050"/>
                <a:gd name="connsiteY5" fmla="*/ 1084069 h 1801172"/>
                <a:gd name="connsiteX6" fmla="*/ 379252 w 845050"/>
                <a:gd name="connsiteY6" fmla="*/ 564796 h 1801172"/>
                <a:gd name="connsiteX7" fmla="*/ 387498 w 845050"/>
                <a:gd name="connsiteY7" fmla="*/ 1121178 h 1801172"/>
                <a:gd name="connsiteX8" fmla="*/ 309157 w 845050"/>
                <a:gd name="connsiteY8" fmla="*/ 1755900 h 1801172"/>
                <a:gd name="connsiteX9" fmla="*/ 206161 w 845050"/>
                <a:gd name="connsiteY9" fmla="*/ 1170657 h 1801172"/>
                <a:gd name="connsiteX10" fmla="*/ 84 w 845050"/>
                <a:gd name="connsiteY10" fmla="*/ 746134 h 1801172"/>
                <a:gd name="connsiteX11" fmla="*/ 0 w 845050"/>
                <a:gd name="connsiteY11" fmla="*/ 746049 h 180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5050" h="1801172">
                  <a:moveTo>
                    <a:pt x="0" y="746049"/>
                  </a:moveTo>
                  <a:cubicBezTo>
                    <a:pt x="81875" y="616463"/>
                    <a:pt x="167621" y="455657"/>
                    <a:pt x="239062" y="263802"/>
                  </a:cubicBezTo>
                  <a:cubicBezTo>
                    <a:pt x="273563" y="171071"/>
                    <a:pt x="300406" y="82633"/>
                    <a:pt x="321527" y="0"/>
                  </a:cubicBezTo>
                  <a:cubicBezTo>
                    <a:pt x="422518" y="133177"/>
                    <a:pt x="850034" y="664926"/>
                    <a:pt x="845007" y="1062864"/>
                  </a:cubicBezTo>
                  <a:cubicBezTo>
                    <a:pt x="841279" y="1357962"/>
                    <a:pt x="704313" y="1639104"/>
                    <a:pt x="441100" y="1801172"/>
                  </a:cubicBezTo>
                  <a:cubicBezTo>
                    <a:pt x="474086" y="1615291"/>
                    <a:pt x="498320" y="1369749"/>
                    <a:pt x="474086" y="1084069"/>
                  </a:cubicBezTo>
                  <a:cubicBezTo>
                    <a:pt x="457004" y="882957"/>
                    <a:pt x="419895" y="708015"/>
                    <a:pt x="379252" y="564796"/>
                  </a:cubicBezTo>
                  <a:cubicBezTo>
                    <a:pt x="392294" y="729725"/>
                    <a:pt x="397596" y="916532"/>
                    <a:pt x="387498" y="1121178"/>
                  </a:cubicBezTo>
                  <a:cubicBezTo>
                    <a:pt x="375802" y="1359651"/>
                    <a:pt x="345593" y="1572880"/>
                    <a:pt x="309157" y="1755900"/>
                  </a:cubicBezTo>
                  <a:cubicBezTo>
                    <a:pt x="306212" y="1609064"/>
                    <a:pt x="285428" y="1402819"/>
                    <a:pt x="206161" y="1170657"/>
                  </a:cubicBezTo>
                  <a:cubicBezTo>
                    <a:pt x="145575" y="993358"/>
                    <a:pt x="68159" y="851318"/>
                    <a:pt x="84" y="746134"/>
                  </a:cubicBezTo>
                  <a:cubicBezTo>
                    <a:pt x="56" y="746106"/>
                    <a:pt x="28" y="746077"/>
                    <a:pt x="0" y="746049"/>
                  </a:cubicBezTo>
                  <a:close/>
                </a:path>
              </a:pathLst>
            </a:custGeom>
            <a:solidFill>
              <a:schemeClr val="accent3"/>
            </a:solidFill>
            <a:ln w="0" cap="flat">
              <a:noFill/>
              <a:prstDash val="solid"/>
              <a:miter/>
            </a:ln>
          </p:spPr>
          <p:txBody>
            <a:bodyPr rtlCol="0" anchor="ctr"/>
            <a:lstStyle/>
            <a:p>
              <a:endParaRPr lang="en-IN"/>
            </a:p>
          </p:txBody>
        </p:sp>
      </p:grpSp>
      <p:sp>
        <p:nvSpPr>
          <p:cNvPr id="12" name="Freeform: Shape 11">
            <a:extLst>
              <a:ext uri="{FF2B5EF4-FFF2-40B4-BE49-F238E27FC236}">
                <a16:creationId xmlns:a16="http://schemas.microsoft.com/office/drawing/2014/main" id="{3AA7B210-1CC3-5BF3-8D38-8F2BF578A478}"/>
              </a:ext>
            </a:extLst>
          </p:cNvPr>
          <p:cNvSpPr/>
          <p:nvPr userDrawn="1"/>
        </p:nvSpPr>
        <p:spPr>
          <a:xfrm>
            <a:off x="7679149" y="0"/>
            <a:ext cx="4519468" cy="1621284"/>
          </a:xfrm>
          <a:custGeom>
            <a:avLst/>
            <a:gdLst>
              <a:gd name="connsiteX0" fmla="*/ 0 w 3384719"/>
              <a:gd name="connsiteY0" fmla="*/ 0 h 1214213"/>
              <a:gd name="connsiteX1" fmla="*/ 2037094 w 3384719"/>
              <a:gd name="connsiteY1" fmla="*/ 5164 h 1214213"/>
              <a:gd name="connsiteX2" fmla="*/ 2038272 w 3384719"/>
              <a:gd name="connsiteY2" fmla="*/ 3173 h 1214213"/>
              <a:gd name="connsiteX3" fmla="*/ 3384719 w 3384719"/>
              <a:gd name="connsiteY3" fmla="*/ 3173 h 1214213"/>
              <a:gd name="connsiteX4" fmla="*/ 3384719 w 3384719"/>
              <a:gd name="connsiteY4" fmla="*/ 1073309 h 1214213"/>
              <a:gd name="connsiteX5" fmla="*/ 2934182 w 3384719"/>
              <a:gd name="connsiteY5" fmla="*/ 1197348 h 1214213"/>
              <a:gd name="connsiteX6" fmla="*/ 2778084 w 3384719"/>
              <a:gd name="connsiteY6" fmla="*/ 1086980 h 1214213"/>
              <a:gd name="connsiteX7" fmla="*/ 2656274 w 3384719"/>
              <a:gd name="connsiteY7" fmla="*/ 940949 h 1214213"/>
              <a:gd name="connsiteX8" fmla="*/ 2352474 w 3384719"/>
              <a:gd name="connsiteY8" fmla="*/ 802348 h 1214213"/>
              <a:gd name="connsiteX9" fmla="*/ 2190804 w 3384719"/>
              <a:gd name="connsiteY9" fmla="*/ 751826 h 1214213"/>
              <a:gd name="connsiteX10" fmla="*/ 2025270 w 3384719"/>
              <a:gd name="connsiteY10" fmla="*/ 601561 h 1214213"/>
              <a:gd name="connsiteX11" fmla="*/ 1980060 w 3384719"/>
              <a:gd name="connsiteY11" fmla="*/ 211576 h 1214213"/>
              <a:gd name="connsiteX12" fmla="*/ 1992789 w 3384719"/>
              <a:gd name="connsiteY12" fmla="*/ 160163 h 1214213"/>
              <a:gd name="connsiteX13" fmla="*/ 1863238 w 3384719"/>
              <a:gd name="connsiteY13" fmla="*/ 295993 h 1214213"/>
              <a:gd name="connsiteX14" fmla="*/ 1541369 w 3384719"/>
              <a:gd name="connsiteY14" fmla="*/ 487356 h 1214213"/>
              <a:gd name="connsiteX15" fmla="*/ 828479 w 3384719"/>
              <a:gd name="connsiteY15" fmla="*/ 447324 h 1214213"/>
              <a:gd name="connsiteX16" fmla="*/ 372337 w 3384719"/>
              <a:gd name="connsiteY16" fmla="*/ 186771 h 1214213"/>
              <a:gd name="connsiteX17" fmla="*/ 161902 w 3384719"/>
              <a:gd name="connsiteY17" fmla="*/ 79048 h 1214213"/>
              <a:gd name="connsiteX18" fmla="*/ 0 w 3384719"/>
              <a:gd name="connsiteY18" fmla="*/ 0 h 121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84719" h="1214213">
                <a:moveTo>
                  <a:pt x="0" y="0"/>
                </a:moveTo>
                <a:lnTo>
                  <a:pt x="2037094" y="5164"/>
                </a:lnTo>
                <a:lnTo>
                  <a:pt x="2038272" y="3173"/>
                </a:lnTo>
                <a:cubicBezTo>
                  <a:pt x="2038978" y="3173"/>
                  <a:pt x="3384719" y="3173"/>
                  <a:pt x="3384719" y="3173"/>
                </a:cubicBezTo>
                <a:lnTo>
                  <a:pt x="3384719" y="1073309"/>
                </a:lnTo>
                <a:cubicBezTo>
                  <a:pt x="3259380" y="1171158"/>
                  <a:pt x="3094812" y="1250025"/>
                  <a:pt x="2934182" y="1197348"/>
                </a:cubicBezTo>
                <a:cubicBezTo>
                  <a:pt x="2871587" y="1176805"/>
                  <a:pt x="2819059" y="1138170"/>
                  <a:pt x="2778084" y="1086980"/>
                </a:cubicBezTo>
                <a:cubicBezTo>
                  <a:pt x="2738372" y="1037387"/>
                  <a:pt x="2707279" y="980475"/>
                  <a:pt x="2656274" y="940949"/>
                </a:cubicBezTo>
                <a:cubicBezTo>
                  <a:pt x="2567526" y="872187"/>
                  <a:pt x="2458867" y="834184"/>
                  <a:pt x="2352474" y="802348"/>
                </a:cubicBezTo>
                <a:cubicBezTo>
                  <a:pt x="2297939" y="786040"/>
                  <a:pt x="2242365" y="776678"/>
                  <a:pt x="2190804" y="751826"/>
                </a:cubicBezTo>
                <a:cubicBezTo>
                  <a:pt x="2122190" y="718727"/>
                  <a:pt x="2063533" y="667833"/>
                  <a:pt x="2025270" y="601561"/>
                </a:cubicBezTo>
                <a:cubicBezTo>
                  <a:pt x="1957846" y="484765"/>
                  <a:pt x="1957734" y="340890"/>
                  <a:pt x="1980060" y="211576"/>
                </a:cubicBezTo>
                <a:lnTo>
                  <a:pt x="1992789" y="160163"/>
                </a:lnTo>
                <a:lnTo>
                  <a:pt x="1863238" y="295993"/>
                </a:lnTo>
                <a:cubicBezTo>
                  <a:pt x="1769107" y="379871"/>
                  <a:pt x="1661146" y="447198"/>
                  <a:pt x="1541369" y="487356"/>
                </a:cubicBezTo>
                <a:cubicBezTo>
                  <a:pt x="1309237" y="565135"/>
                  <a:pt x="1052173" y="541217"/>
                  <a:pt x="828479" y="447324"/>
                </a:cubicBezTo>
                <a:cubicBezTo>
                  <a:pt x="664420" y="378427"/>
                  <a:pt x="524786" y="275716"/>
                  <a:pt x="372337" y="186771"/>
                </a:cubicBezTo>
                <a:cubicBezTo>
                  <a:pt x="305343" y="147691"/>
                  <a:pt x="231878" y="114575"/>
                  <a:pt x="161902" y="79048"/>
                </a:cubicBezTo>
                <a:cubicBezTo>
                  <a:pt x="122822" y="59191"/>
                  <a:pt x="44155" y="127"/>
                  <a:pt x="0" y="0"/>
                </a:cubicBezTo>
                <a:close/>
              </a:path>
            </a:pathLst>
          </a:custGeom>
          <a:solidFill>
            <a:srgbClr val="DFEECD"/>
          </a:solidFill>
          <a:ln w="6342" cap="flat">
            <a:noFill/>
            <a:prstDash val="solid"/>
            <a:miter/>
          </a:ln>
        </p:spPr>
        <p:txBody>
          <a:bodyPr wrap="square" rtlCol="0" anchor="ctr">
            <a:noAutofit/>
          </a:bodyPr>
          <a:lstStyle/>
          <a:p>
            <a:endParaRPr lang="en-IN"/>
          </a:p>
        </p:txBody>
      </p:sp>
      <p:sp>
        <p:nvSpPr>
          <p:cNvPr id="13" name="Freeform: Shape 12">
            <a:extLst>
              <a:ext uri="{FF2B5EF4-FFF2-40B4-BE49-F238E27FC236}">
                <a16:creationId xmlns:a16="http://schemas.microsoft.com/office/drawing/2014/main" id="{F5EF512E-B2ED-938F-A3D8-71F5E87B4FD1}"/>
              </a:ext>
            </a:extLst>
          </p:cNvPr>
          <p:cNvSpPr/>
          <p:nvPr userDrawn="1"/>
        </p:nvSpPr>
        <p:spPr>
          <a:xfrm rot="16200000">
            <a:off x="-67020" y="67021"/>
            <a:ext cx="1451183" cy="1317142"/>
          </a:xfrm>
          <a:custGeom>
            <a:avLst/>
            <a:gdLst>
              <a:gd name="connsiteX0" fmla="*/ 2106186 w 2106186"/>
              <a:gd name="connsiteY0" fmla="*/ 0 h 1911644"/>
              <a:gd name="connsiteX1" fmla="*/ 2106186 w 2106186"/>
              <a:gd name="connsiteY1" fmla="*/ 1910407 h 1911644"/>
              <a:gd name="connsiteX2" fmla="*/ 1770329 w 2106186"/>
              <a:gd name="connsiteY2" fmla="*/ 1840621 h 1911644"/>
              <a:gd name="connsiteX3" fmla="*/ 1081864 w 2106186"/>
              <a:gd name="connsiteY3" fmla="*/ 450940 h 1911644"/>
              <a:gd name="connsiteX4" fmla="*/ 345818 w 2106186"/>
              <a:gd name="connsiteY4" fmla="*/ 314542 h 1911644"/>
              <a:gd name="connsiteX5" fmla="*/ 0 w 2106186"/>
              <a:gd name="connsiteY5" fmla="*/ 444 h 1911644"/>
              <a:gd name="connsiteX6" fmla="*/ 2106186 w 2106186"/>
              <a:gd name="connsiteY6" fmla="*/ 0 h 191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186" h="1911644">
                <a:moveTo>
                  <a:pt x="2106186" y="0"/>
                </a:moveTo>
                <a:lnTo>
                  <a:pt x="2106186" y="1910407"/>
                </a:lnTo>
                <a:cubicBezTo>
                  <a:pt x="2031136" y="1914594"/>
                  <a:pt x="1898543" y="1911929"/>
                  <a:pt x="1770329" y="1840621"/>
                </a:cubicBezTo>
                <a:cubicBezTo>
                  <a:pt x="1284813" y="1570615"/>
                  <a:pt x="1532043" y="689353"/>
                  <a:pt x="1081864" y="450940"/>
                </a:cubicBezTo>
                <a:cubicBezTo>
                  <a:pt x="854426" y="330529"/>
                  <a:pt x="676981" y="494905"/>
                  <a:pt x="345818" y="314542"/>
                </a:cubicBezTo>
                <a:cubicBezTo>
                  <a:pt x="171799" y="219761"/>
                  <a:pt x="61728" y="87803"/>
                  <a:pt x="0" y="444"/>
                </a:cubicBezTo>
                <a:cubicBezTo>
                  <a:pt x="702041" y="317"/>
                  <a:pt x="1404145" y="127"/>
                  <a:pt x="2106186" y="0"/>
                </a:cubicBezTo>
                <a:close/>
              </a:path>
            </a:pathLst>
          </a:custGeom>
          <a:solidFill>
            <a:srgbClr val="DFEECD"/>
          </a:solidFill>
          <a:ln w="6342" cap="flat">
            <a:noFill/>
            <a:prstDash val="solid"/>
            <a:miter/>
          </a:ln>
        </p:spPr>
        <p:txBody>
          <a:bodyPr rtlCol="0" anchor="ctr"/>
          <a:lstStyle/>
          <a:p>
            <a:endParaRPr lang="en-IN"/>
          </a:p>
        </p:txBody>
      </p:sp>
      <p:sp>
        <p:nvSpPr>
          <p:cNvPr id="5" name="Title 1">
            <a:extLst>
              <a:ext uri="{FF2B5EF4-FFF2-40B4-BE49-F238E27FC236}">
                <a16:creationId xmlns:a16="http://schemas.microsoft.com/office/drawing/2014/main" id="{54DCC867-2C95-96CE-7CEF-5E7A21E197D8}"/>
              </a:ext>
            </a:extLst>
          </p:cNvPr>
          <p:cNvSpPr>
            <a:spLocks noGrp="1"/>
          </p:cNvSpPr>
          <p:nvPr>
            <p:ph type="title"/>
          </p:nvPr>
        </p:nvSpPr>
        <p:spPr>
          <a:xfrm>
            <a:off x="642173" y="108000"/>
            <a:ext cx="10907654" cy="770400"/>
          </a:xfrm>
          <a:prstGeom prst="rect">
            <a:avLst/>
          </a:prstGeom>
        </p:spPr>
        <p:txBody>
          <a:bodyPr anchor="ctr"/>
          <a:lstStyle>
            <a:lvl1pPr algn="ctr">
              <a:defRPr sz="3200" b="1">
                <a:solidFill>
                  <a:srgbClr val="49692E"/>
                </a:solidFill>
                <a:latin typeface="Playfair Display Black" pitchFamily="2" charset="0"/>
              </a:defRPr>
            </a:lvl1pPr>
          </a:lstStyle>
          <a:p>
            <a:r>
              <a:rPr lang="en-GB" dirty="0"/>
              <a:t>Click to edit Master title style</a:t>
            </a:r>
            <a:endParaRPr lang="en-US" dirty="0"/>
          </a:p>
        </p:txBody>
      </p:sp>
      <p:sp>
        <p:nvSpPr>
          <p:cNvPr id="6" name="Text Placeholder 3">
            <a:extLst>
              <a:ext uri="{FF2B5EF4-FFF2-40B4-BE49-F238E27FC236}">
                <a16:creationId xmlns:a16="http://schemas.microsoft.com/office/drawing/2014/main" id="{C7B6C529-A3DF-CF5A-8AFE-6A46516C20C0}"/>
              </a:ext>
            </a:extLst>
          </p:cNvPr>
          <p:cNvSpPr>
            <a:spLocks noGrp="1"/>
          </p:cNvSpPr>
          <p:nvPr>
            <p:ph type="body" sz="quarter" idx="10"/>
          </p:nvPr>
        </p:nvSpPr>
        <p:spPr>
          <a:xfrm>
            <a:off x="2607600" y="1354359"/>
            <a:ext cx="6976800" cy="3471863"/>
          </a:xfrm>
          <a:prstGeom prst="rect">
            <a:avLst/>
          </a:prstGeom>
        </p:spPr>
        <p:txBody>
          <a:bodyPr/>
          <a:lstStyle>
            <a:lvl1pPr>
              <a:defRPr>
                <a:solidFill>
                  <a:srgbClr val="49692E"/>
                </a:solidFill>
                <a:latin typeface="Playfair Display Medium" pitchFamily="2" charset="0"/>
              </a:defRPr>
            </a:lvl1pPr>
            <a:lvl2pPr>
              <a:defRPr>
                <a:solidFill>
                  <a:srgbClr val="49692E"/>
                </a:solidFill>
                <a:latin typeface="Playfair Display Medium" pitchFamily="2" charset="0"/>
              </a:defRPr>
            </a:lvl2pPr>
            <a:lvl3pPr>
              <a:defRPr>
                <a:solidFill>
                  <a:srgbClr val="49692E"/>
                </a:solidFill>
                <a:latin typeface="Playfair Display Medium" pitchFamily="2" charset="0"/>
              </a:defRPr>
            </a:lvl3pPr>
            <a:lvl4pPr>
              <a:defRPr>
                <a:solidFill>
                  <a:srgbClr val="49692E"/>
                </a:solidFill>
                <a:latin typeface="Playfair Display Medium" pitchFamily="2" charset="0"/>
              </a:defRPr>
            </a:lvl4pPr>
            <a:lvl5pPr>
              <a:defRPr>
                <a:solidFill>
                  <a:srgbClr val="49692E"/>
                </a:solidFill>
                <a:latin typeface="Playfair Display Medium"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0662253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093CCC4-3359-7C86-0331-3A88E0E36ACD}"/>
              </a:ext>
            </a:extLst>
          </p:cNvPr>
          <p:cNvSpPr/>
          <p:nvPr userDrawn="1"/>
        </p:nvSpPr>
        <p:spPr>
          <a:xfrm>
            <a:off x="8559578" y="5271658"/>
            <a:ext cx="3632422" cy="1586342"/>
          </a:xfrm>
          <a:custGeom>
            <a:avLst/>
            <a:gdLst>
              <a:gd name="connsiteX0" fmla="*/ 3947379 w 3947378"/>
              <a:gd name="connsiteY0" fmla="*/ 0 h 1723889"/>
              <a:gd name="connsiteX1" fmla="*/ 3725144 w 3947378"/>
              <a:gd name="connsiteY1" fmla="*/ 159555 h 1723889"/>
              <a:gd name="connsiteX2" fmla="*/ 3333521 w 3947378"/>
              <a:gd name="connsiteY2" fmla="*/ 578902 h 1723889"/>
              <a:gd name="connsiteX3" fmla="*/ 2962262 w 3947378"/>
              <a:gd name="connsiteY3" fmla="*/ 1085353 h 1723889"/>
              <a:gd name="connsiteX4" fmla="*/ 1683414 w 3947378"/>
              <a:gd name="connsiteY4" fmla="*/ 1438213 h 1723889"/>
              <a:gd name="connsiteX5" fmla="*/ 1250807 w 3947378"/>
              <a:gd name="connsiteY5" fmla="*/ 1418229 h 1723889"/>
              <a:gd name="connsiteX6" fmla="*/ 884117 w 3947378"/>
              <a:gd name="connsiteY6" fmla="*/ 1421909 h 1723889"/>
              <a:gd name="connsiteX7" fmla="*/ 503025 w 3947378"/>
              <a:gd name="connsiteY7" fmla="*/ 1445826 h 1723889"/>
              <a:gd name="connsiteX8" fmla="*/ 0 w 3947378"/>
              <a:gd name="connsiteY8" fmla="*/ 1723889 h 1723889"/>
              <a:gd name="connsiteX9" fmla="*/ 3947251 w 3947378"/>
              <a:gd name="connsiteY9" fmla="*/ 1723889 h 1723889"/>
              <a:gd name="connsiteX10" fmla="*/ 3947251 w 3947378"/>
              <a:gd name="connsiteY10" fmla="*/ 0 h 172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47378" h="1723889">
                <a:moveTo>
                  <a:pt x="3947379" y="0"/>
                </a:moveTo>
                <a:cubicBezTo>
                  <a:pt x="3895674" y="32736"/>
                  <a:pt x="3815928" y="86026"/>
                  <a:pt x="3725144" y="159555"/>
                </a:cubicBezTo>
                <a:cubicBezTo>
                  <a:pt x="3575486" y="280854"/>
                  <a:pt x="3445875" y="422138"/>
                  <a:pt x="3333521" y="578902"/>
                </a:cubicBezTo>
                <a:cubicBezTo>
                  <a:pt x="3212982" y="747147"/>
                  <a:pt x="3110017" y="938931"/>
                  <a:pt x="2962262" y="1085353"/>
                </a:cubicBezTo>
                <a:cubicBezTo>
                  <a:pt x="2626214" y="1418356"/>
                  <a:pt x="2130167" y="1458388"/>
                  <a:pt x="1683414" y="1438213"/>
                </a:cubicBezTo>
                <a:cubicBezTo>
                  <a:pt x="1539212" y="1431678"/>
                  <a:pt x="1395200" y="1420450"/>
                  <a:pt x="1250807" y="1418229"/>
                </a:cubicBezTo>
                <a:cubicBezTo>
                  <a:pt x="1128557" y="1416390"/>
                  <a:pt x="1006305" y="1417595"/>
                  <a:pt x="884117" y="1421909"/>
                </a:cubicBezTo>
                <a:cubicBezTo>
                  <a:pt x="759899" y="1426286"/>
                  <a:pt x="625340" y="1422670"/>
                  <a:pt x="503025" y="1445826"/>
                </a:cubicBezTo>
                <a:cubicBezTo>
                  <a:pt x="311940" y="1482051"/>
                  <a:pt x="126247" y="1573343"/>
                  <a:pt x="0" y="1723889"/>
                </a:cubicBezTo>
                <a:lnTo>
                  <a:pt x="3947251" y="1723889"/>
                </a:lnTo>
                <a:lnTo>
                  <a:pt x="3947251" y="0"/>
                </a:lnTo>
                <a:close/>
              </a:path>
            </a:pathLst>
          </a:custGeom>
          <a:solidFill>
            <a:srgbClr val="DFEECD"/>
          </a:solidFill>
          <a:ln w="6342" cap="flat">
            <a:noFill/>
            <a:prstDash val="solid"/>
            <a:miter/>
          </a:ln>
        </p:spPr>
        <p:txBody>
          <a:bodyPr rtlCol="0" anchor="ctr"/>
          <a:lstStyle/>
          <a:p>
            <a:endParaRPr lang="en-IN"/>
          </a:p>
        </p:txBody>
      </p:sp>
      <p:sp>
        <p:nvSpPr>
          <p:cNvPr id="12" name="Freeform: Shape 11">
            <a:extLst>
              <a:ext uri="{FF2B5EF4-FFF2-40B4-BE49-F238E27FC236}">
                <a16:creationId xmlns:a16="http://schemas.microsoft.com/office/drawing/2014/main" id="{3AA7B210-1CC3-5BF3-8D38-8F2BF578A478}"/>
              </a:ext>
            </a:extLst>
          </p:cNvPr>
          <p:cNvSpPr/>
          <p:nvPr userDrawn="1"/>
        </p:nvSpPr>
        <p:spPr>
          <a:xfrm>
            <a:off x="7679149" y="0"/>
            <a:ext cx="4519468" cy="1621284"/>
          </a:xfrm>
          <a:custGeom>
            <a:avLst/>
            <a:gdLst>
              <a:gd name="connsiteX0" fmla="*/ 0 w 3384719"/>
              <a:gd name="connsiteY0" fmla="*/ 0 h 1214213"/>
              <a:gd name="connsiteX1" fmla="*/ 2037094 w 3384719"/>
              <a:gd name="connsiteY1" fmla="*/ 5164 h 1214213"/>
              <a:gd name="connsiteX2" fmla="*/ 2038272 w 3384719"/>
              <a:gd name="connsiteY2" fmla="*/ 3173 h 1214213"/>
              <a:gd name="connsiteX3" fmla="*/ 3384719 w 3384719"/>
              <a:gd name="connsiteY3" fmla="*/ 3173 h 1214213"/>
              <a:gd name="connsiteX4" fmla="*/ 3384719 w 3384719"/>
              <a:gd name="connsiteY4" fmla="*/ 1073309 h 1214213"/>
              <a:gd name="connsiteX5" fmla="*/ 2934182 w 3384719"/>
              <a:gd name="connsiteY5" fmla="*/ 1197348 h 1214213"/>
              <a:gd name="connsiteX6" fmla="*/ 2778084 w 3384719"/>
              <a:gd name="connsiteY6" fmla="*/ 1086980 h 1214213"/>
              <a:gd name="connsiteX7" fmla="*/ 2656274 w 3384719"/>
              <a:gd name="connsiteY7" fmla="*/ 940949 h 1214213"/>
              <a:gd name="connsiteX8" fmla="*/ 2352474 w 3384719"/>
              <a:gd name="connsiteY8" fmla="*/ 802348 h 1214213"/>
              <a:gd name="connsiteX9" fmla="*/ 2190804 w 3384719"/>
              <a:gd name="connsiteY9" fmla="*/ 751826 h 1214213"/>
              <a:gd name="connsiteX10" fmla="*/ 2025270 w 3384719"/>
              <a:gd name="connsiteY10" fmla="*/ 601561 h 1214213"/>
              <a:gd name="connsiteX11" fmla="*/ 1980060 w 3384719"/>
              <a:gd name="connsiteY11" fmla="*/ 211576 h 1214213"/>
              <a:gd name="connsiteX12" fmla="*/ 1992789 w 3384719"/>
              <a:gd name="connsiteY12" fmla="*/ 160163 h 1214213"/>
              <a:gd name="connsiteX13" fmla="*/ 1863238 w 3384719"/>
              <a:gd name="connsiteY13" fmla="*/ 295993 h 1214213"/>
              <a:gd name="connsiteX14" fmla="*/ 1541369 w 3384719"/>
              <a:gd name="connsiteY14" fmla="*/ 487356 h 1214213"/>
              <a:gd name="connsiteX15" fmla="*/ 828479 w 3384719"/>
              <a:gd name="connsiteY15" fmla="*/ 447324 h 1214213"/>
              <a:gd name="connsiteX16" fmla="*/ 372337 w 3384719"/>
              <a:gd name="connsiteY16" fmla="*/ 186771 h 1214213"/>
              <a:gd name="connsiteX17" fmla="*/ 161902 w 3384719"/>
              <a:gd name="connsiteY17" fmla="*/ 79048 h 1214213"/>
              <a:gd name="connsiteX18" fmla="*/ 0 w 3384719"/>
              <a:gd name="connsiteY18" fmla="*/ 0 h 1214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84719" h="1214213">
                <a:moveTo>
                  <a:pt x="0" y="0"/>
                </a:moveTo>
                <a:lnTo>
                  <a:pt x="2037094" y="5164"/>
                </a:lnTo>
                <a:lnTo>
                  <a:pt x="2038272" y="3173"/>
                </a:lnTo>
                <a:cubicBezTo>
                  <a:pt x="2038978" y="3173"/>
                  <a:pt x="3384719" y="3173"/>
                  <a:pt x="3384719" y="3173"/>
                </a:cubicBezTo>
                <a:lnTo>
                  <a:pt x="3384719" y="1073309"/>
                </a:lnTo>
                <a:cubicBezTo>
                  <a:pt x="3259380" y="1171158"/>
                  <a:pt x="3094812" y="1250025"/>
                  <a:pt x="2934182" y="1197348"/>
                </a:cubicBezTo>
                <a:cubicBezTo>
                  <a:pt x="2871587" y="1176805"/>
                  <a:pt x="2819059" y="1138170"/>
                  <a:pt x="2778084" y="1086980"/>
                </a:cubicBezTo>
                <a:cubicBezTo>
                  <a:pt x="2738372" y="1037387"/>
                  <a:pt x="2707279" y="980475"/>
                  <a:pt x="2656274" y="940949"/>
                </a:cubicBezTo>
                <a:cubicBezTo>
                  <a:pt x="2567526" y="872187"/>
                  <a:pt x="2458867" y="834184"/>
                  <a:pt x="2352474" y="802348"/>
                </a:cubicBezTo>
                <a:cubicBezTo>
                  <a:pt x="2297939" y="786040"/>
                  <a:pt x="2242365" y="776678"/>
                  <a:pt x="2190804" y="751826"/>
                </a:cubicBezTo>
                <a:cubicBezTo>
                  <a:pt x="2122190" y="718727"/>
                  <a:pt x="2063533" y="667833"/>
                  <a:pt x="2025270" y="601561"/>
                </a:cubicBezTo>
                <a:cubicBezTo>
                  <a:pt x="1957846" y="484765"/>
                  <a:pt x="1957734" y="340890"/>
                  <a:pt x="1980060" y="211576"/>
                </a:cubicBezTo>
                <a:lnTo>
                  <a:pt x="1992789" y="160163"/>
                </a:lnTo>
                <a:lnTo>
                  <a:pt x="1863238" y="295993"/>
                </a:lnTo>
                <a:cubicBezTo>
                  <a:pt x="1769107" y="379871"/>
                  <a:pt x="1661146" y="447198"/>
                  <a:pt x="1541369" y="487356"/>
                </a:cubicBezTo>
                <a:cubicBezTo>
                  <a:pt x="1309237" y="565135"/>
                  <a:pt x="1052173" y="541217"/>
                  <a:pt x="828479" y="447324"/>
                </a:cubicBezTo>
                <a:cubicBezTo>
                  <a:pt x="664420" y="378427"/>
                  <a:pt x="524786" y="275716"/>
                  <a:pt x="372337" y="186771"/>
                </a:cubicBezTo>
                <a:cubicBezTo>
                  <a:pt x="305343" y="147691"/>
                  <a:pt x="231878" y="114575"/>
                  <a:pt x="161902" y="79048"/>
                </a:cubicBezTo>
                <a:cubicBezTo>
                  <a:pt x="122822" y="59191"/>
                  <a:pt x="44155" y="127"/>
                  <a:pt x="0" y="0"/>
                </a:cubicBezTo>
                <a:close/>
              </a:path>
            </a:pathLst>
          </a:custGeom>
          <a:solidFill>
            <a:srgbClr val="DFEECD"/>
          </a:solidFill>
          <a:ln w="6342" cap="flat">
            <a:noFill/>
            <a:prstDash val="solid"/>
            <a:miter/>
          </a:ln>
        </p:spPr>
        <p:txBody>
          <a:bodyPr wrap="square" rtlCol="0" anchor="ctr">
            <a:noAutofit/>
          </a:bodyPr>
          <a:lstStyle/>
          <a:p>
            <a:endParaRPr lang="en-IN"/>
          </a:p>
        </p:txBody>
      </p:sp>
      <p:sp>
        <p:nvSpPr>
          <p:cNvPr id="13" name="Freeform: Shape 12">
            <a:extLst>
              <a:ext uri="{FF2B5EF4-FFF2-40B4-BE49-F238E27FC236}">
                <a16:creationId xmlns:a16="http://schemas.microsoft.com/office/drawing/2014/main" id="{F5EF512E-B2ED-938F-A3D8-71F5E87B4FD1}"/>
              </a:ext>
            </a:extLst>
          </p:cNvPr>
          <p:cNvSpPr/>
          <p:nvPr userDrawn="1"/>
        </p:nvSpPr>
        <p:spPr>
          <a:xfrm rot="16200000">
            <a:off x="-67020" y="67021"/>
            <a:ext cx="1451183" cy="1317142"/>
          </a:xfrm>
          <a:custGeom>
            <a:avLst/>
            <a:gdLst>
              <a:gd name="connsiteX0" fmla="*/ 2106186 w 2106186"/>
              <a:gd name="connsiteY0" fmla="*/ 0 h 1911644"/>
              <a:gd name="connsiteX1" fmla="*/ 2106186 w 2106186"/>
              <a:gd name="connsiteY1" fmla="*/ 1910407 h 1911644"/>
              <a:gd name="connsiteX2" fmla="*/ 1770329 w 2106186"/>
              <a:gd name="connsiteY2" fmla="*/ 1840621 h 1911644"/>
              <a:gd name="connsiteX3" fmla="*/ 1081864 w 2106186"/>
              <a:gd name="connsiteY3" fmla="*/ 450940 h 1911644"/>
              <a:gd name="connsiteX4" fmla="*/ 345818 w 2106186"/>
              <a:gd name="connsiteY4" fmla="*/ 314542 h 1911644"/>
              <a:gd name="connsiteX5" fmla="*/ 0 w 2106186"/>
              <a:gd name="connsiteY5" fmla="*/ 444 h 1911644"/>
              <a:gd name="connsiteX6" fmla="*/ 2106186 w 2106186"/>
              <a:gd name="connsiteY6" fmla="*/ 0 h 191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186" h="1911644">
                <a:moveTo>
                  <a:pt x="2106186" y="0"/>
                </a:moveTo>
                <a:lnTo>
                  <a:pt x="2106186" y="1910407"/>
                </a:lnTo>
                <a:cubicBezTo>
                  <a:pt x="2031136" y="1914594"/>
                  <a:pt x="1898543" y="1911929"/>
                  <a:pt x="1770329" y="1840621"/>
                </a:cubicBezTo>
                <a:cubicBezTo>
                  <a:pt x="1284813" y="1570615"/>
                  <a:pt x="1532043" y="689353"/>
                  <a:pt x="1081864" y="450940"/>
                </a:cubicBezTo>
                <a:cubicBezTo>
                  <a:pt x="854426" y="330529"/>
                  <a:pt x="676981" y="494905"/>
                  <a:pt x="345818" y="314542"/>
                </a:cubicBezTo>
                <a:cubicBezTo>
                  <a:pt x="171799" y="219761"/>
                  <a:pt x="61728" y="87803"/>
                  <a:pt x="0" y="444"/>
                </a:cubicBezTo>
                <a:cubicBezTo>
                  <a:pt x="702041" y="317"/>
                  <a:pt x="1404145" y="127"/>
                  <a:pt x="2106186" y="0"/>
                </a:cubicBezTo>
                <a:close/>
              </a:path>
            </a:pathLst>
          </a:custGeom>
          <a:solidFill>
            <a:srgbClr val="DFEECD"/>
          </a:solidFill>
          <a:ln w="6342" cap="flat">
            <a:noFill/>
            <a:prstDash val="solid"/>
            <a:miter/>
          </a:ln>
        </p:spPr>
        <p:txBody>
          <a:bodyPr rtlCol="0" anchor="ctr"/>
          <a:lstStyle/>
          <a:p>
            <a:endParaRPr lang="en-IN"/>
          </a:p>
        </p:txBody>
      </p:sp>
      <p:sp>
        <p:nvSpPr>
          <p:cNvPr id="5" name="Title 1">
            <a:extLst>
              <a:ext uri="{FF2B5EF4-FFF2-40B4-BE49-F238E27FC236}">
                <a16:creationId xmlns:a16="http://schemas.microsoft.com/office/drawing/2014/main" id="{54DCC867-2C95-96CE-7CEF-5E7A21E197D8}"/>
              </a:ext>
            </a:extLst>
          </p:cNvPr>
          <p:cNvSpPr>
            <a:spLocks noGrp="1"/>
          </p:cNvSpPr>
          <p:nvPr>
            <p:ph type="title"/>
          </p:nvPr>
        </p:nvSpPr>
        <p:spPr>
          <a:xfrm>
            <a:off x="642173" y="108000"/>
            <a:ext cx="10907654" cy="770400"/>
          </a:xfrm>
          <a:prstGeom prst="rect">
            <a:avLst/>
          </a:prstGeom>
        </p:spPr>
        <p:txBody>
          <a:bodyPr anchor="ctr"/>
          <a:lstStyle>
            <a:lvl1pPr algn="ctr">
              <a:defRPr sz="3200" b="1">
                <a:solidFill>
                  <a:srgbClr val="49692E"/>
                </a:solidFill>
                <a:latin typeface="Playfair Display Black" pitchFamily="2" charset="0"/>
              </a:defRPr>
            </a:lvl1pPr>
          </a:lstStyle>
          <a:p>
            <a:r>
              <a:rPr lang="en-GB" dirty="0"/>
              <a:t>Click to edit Master title style</a:t>
            </a:r>
            <a:endParaRPr lang="en-US" dirty="0"/>
          </a:p>
        </p:txBody>
      </p:sp>
      <p:sp>
        <p:nvSpPr>
          <p:cNvPr id="6" name="Text Placeholder 3">
            <a:extLst>
              <a:ext uri="{FF2B5EF4-FFF2-40B4-BE49-F238E27FC236}">
                <a16:creationId xmlns:a16="http://schemas.microsoft.com/office/drawing/2014/main" id="{C7B6C529-A3DF-CF5A-8AFE-6A46516C20C0}"/>
              </a:ext>
            </a:extLst>
          </p:cNvPr>
          <p:cNvSpPr>
            <a:spLocks noGrp="1"/>
          </p:cNvSpPr>
          <p:nvPr>
            <p:ph type="body" sz="quarter" idx="10"/>
          </p:nvPr>
        </p:nvSpPr>
        <p:spPr>
          <a:xfrm>
            <a:off x="2607600" y="1354359"/>
            <a:ext cx="6976800" cy="3471863"/>
          </a:xfrm>
          <a:prstGeom prst="rect">
            <a:avLst/>
          </a:prstGeom>
        </p:spPr>
        <p:txBody>
          <a:bodyPr/>
          <a:lstStyle>
            <a:lvl1pPr>
              <a:defRPr>
                <a:solidFill>
                  <a:srgbClr val="49692E"/>
                </a:solidFill>
                <a:latin typeface="Playfair Display Medium" pitchFamily="2" charset="0"/>
              </a:defRPr>
            </a:lvl1pPr>
            <a:lvl2pPr>
              <a:defRPr>
                <a:solidFill>
                  <a:srgbClr val="49692E"/>
                </a:solidFill>
                <a:latin typeface="Playfair Display Medium" pitchFamily="2" charset="0"/>
              </a:defRPr>
            </a:lvl2pPr>
            <a:lvl3pPr>
              <a:defRPr>
                <a:solidFill>
                  <a:srgbClr val="49692E"/>
                </a:solidFill>
                <a:latin typeface="Playfair Display Medium" pitchFamily="2" charset="0"/>
              </a:defRPr>
            </a:lvl3pPr>
            <a:lvl4pPr>
              <a:defRPr>
                <a:solidFill>
                  <a:srgbClr val="49692E"/>
                </a:solidFill>
                <a:latin typeface="Playfair Display Medium" pitchFamily="2" charset="0"/>
              </a:defRPr>
            </a:lvl4pPr>
            <a:lvl5pPr>
              <a:defRPr>
                <a:solidFill>
                  <a:srgbClr val="49692E"/>
                </a:solidFill>
                <a:latin typeface="Playfair Display Medium"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40610850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0093CCC4-3359-7C86-0331-3A88E0E36ACD}"/>
              </a:ext>
            </a:extLst>
          </p:cNvPr>
          <p:cNvSpPr/>
          <p:nvPr userDrawn="1"/>
        </p:nvSpPr>
        <p:spPr>
          <a:xfrm>
            <a:off x="8559578" y="5271658"/>
            <a:ext cx="3632422" cy="1586342"/>
          </a:xfrm>
          <a:custGeom>
            <a:avLst/>
            <a:gdLst>
              <a:gd name="connsiteX0" fmla="*/ 3947379 w 3947378"/>
              <a:gd name="connsiteY0" fmla="*/ 0 h 1723889"/>
              <a:gd name="connsiteX1" fmla="*/ 3725144 w 3947378"/>
              <a:gd name="connsiteY1" fmla="*/ 159555 h 1723889"/>
              <a:gd name="connsiteX2" fmla="*/ 3333521 w 3947378"/>
              <a:gd name="connsiteY2" fmla="*/ 578902 h 1723889"/>
              <a:gd name="connsiteX3" fmla="*/ 2962262 w 3947378"/>
              <a:gd name="connsiteY3" fmla="*/ 1085353 h 1723889"/>
              <a:gd name="connsiteX4" fmla="*/ 1683414 w 3947378"/>
              <a:gd name="connsiteY4" fmla="*/ 1438213 h 1723889"/>
              <a:gd name="connsiteX5" fmla="*/ 1250807 w 3947378"/>
              <a:gd name="connsiteY5" fmla="*/ 1418229 h 1723889"/>
              <a:gd name="connsiteX6" fmla="*/ 884117 w 3947378"/>
              <a:gd name="connsiteY6" fmla="*/ 1421909 h 1723889"/>
              <a:gd name="connsiteX7" fmla="*/ 503025 w 3947378"/>
              <a:gd name="connsiteY7" fmla="*/ 1445826 h 1723889"/>
              <a:gd name="connsiteX8" fmla="*/ 0 w 3947378"/>
              <a:gd name="connsiteY8" fmla="*/ 1723889 h 1723889"/>
              <a:gd name="connsiteX9" fmla="*/ 3947251 w 3947378"/>
              <a:gd name="connsiteY9" fmla="*/ 1723889 h 1723889"/>
              <a:gd name="connsiteX10" fmla="*/ 3947251 w 3947378"/>
              <a:gd name="connsiteY10" fmla="*/ 0 h 172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47378" h="1723889">
                <a:moveTo>
                  <a:pt x="3947379" y="0"/>
                </a:moveTo>
                <a:cubicBezTo>
                  <a:pt x="3895674" y="32736"/>
                  <a:pt x="3815928" y="86026"/>
                  <a:pt x="3725144" y="159555"/>
                </a:cubicBezTo>
                <a:cubicBezTo>
                  <a:pt x="3575486" y="280854"/>
                  <a:pt x="3445875" y="422138"/>
                  <a:pt x="3333521" y="578902"/>
                </a:cubicBezTo>
                <a:cubicBezTo>
                  <a:pt x="3212982" y="747147"/>
                  <a:pt x="3110017" y="938931"/>
                  <a:pt x="2962262" y="1085353"/>
                </a:cubicBezTo>
                <a:cubicBezTo>
                  <a:pt x="2626214" y="1418356"/>
                  <a:pt x="2130167" y="1458388"/>
                  <a:pt x="1683414" y="1438213"/>
                </a:cubicBezTo>
                <a:cubicBezTo>
                  <a:pt x="1539212" y="1431678"/>
                  <a:pt x="1395200" y="1420450"/>
                  <a:pt x="1250807" y="1418229"/>
                </a:cubicBezTo>
                <a:cubicBezTo>
                  <a:pt x="1128557" y="1416390"/>
                  <a:pt x="1006305" y="1417595"/>
                  <a:pt x="884117" y="1421909"/>
                </a:cubicBezTo>
                <a:cubicBezTo>
                  <a:pt x="759899" y="1426286"/>
                  <a:pt x="625340" y="1422670"/>
                  <a:pt x="503025" y="1445826"/>
                </a:cubicBezTo>
                <a:cubicBezTo>
                  <a:pt x="311940" y="1482051"/>
                  <a:pt x="126247" y="1573343"/>
                  <a:pt x="0" y="1723889"/>
                </a:cubicBezTo>
                <a:lnTo>
                  <a:pt x="3947251" y="1723889"/>
                </a:lnTo>
                <a:lnTo>
                  <a:pt x="3947251" y="0"/>
                </a:lnTo>
                <a:close/>
              </a:path>
            </a:pathLst>
          </a:custGeom>
          <a:solidFill>
            <a:srgbClr val="DFEECD"/>
          </a:solidFill>
          <a:ln w="6342" cap="flat">
            <a:noFill/>
            <a:prstDash val="solid"/>
            <a:miter/>
          </a:ln>
        </p:spPr>
        <p:txBody>
          <a:bodyPr rtlCol="0" anchor="ctr"/>
          <a:lstStyle/>
          <a:p>
            <a:endParaRPr lang="en-IN"/>
          </a:p>
        </p:txBody>
      </p:sp>
      <p:grpSp>
        <p:nvGrpSpPr>
          <p:cNvPr id="3" name="Group 2">
            <a:extLst>
              <a:ext uri="{FF2B5EF4-FFF2-40B4-BE49-F238E27FC236}">
                <a16:creationId xmlns:a16="http://schemas.microsoft.com/office/drawing/2014/main" id="{AA42F25A-1879-73FC-6B37-57B68F7B5A5D}"/>
              </a:ext>
            </a:extLst>
          </p:cNvPr>
          <p:cNvGrpSpPr/>
          <p:nvPr userDrawn="1"/>
        </p:nvGrpSpPr>
        <p:grpSpPr>
          <a:xfrm>
            <a:off x="10879019" y="5891408"/>
            <a:ext cx="1148032" cy="956930"/>
            <a:chOff x="1981138" y="0"/>
            <a:chExt cx="8228398" cy="6858694"/>
          </a:xfrm>
        </p:grpSpPr>
        <p:sp>
          <p:nvSpPr>
            <p:cNvPr id="4" name="Freeform: Shape 3">
              <a:extLst>
                <a:ext uri="{FF2B5EF4-FFF2-40B4-BE49-F238E27FC236}">
                  <a16:creationId xmlns:a16="http://schemas.microsoft.com/office/drawing/2014/main" id="{90FED62C-A9AB-47DA-428E-6729775BD6FF}"/>
                </a:ext>
              </a:extLst>
            </p:cNvPr>
            <p:cNvSpPr/>
            <p:nvPr/>
          </p:nvSpPr>
          <p:spPr>
            <a:xfrm>
              <a:off x="1981138" y="3273159"/>
              <a:ext cx="7876831" cy="2541162"/>
            </a:xfrm>
            <a:custGeom>
              <a:avLst/>
              <a:gdLst>
                <a:gd name="connsiteX0" fmla="*/ 61 w 7876831"/>
                <a:gd name="connsiteY0" fmla="*/ 336 h 2541162"/>
                <a:gd name="connsiteX1" fmla="*/ 7876832 w 7876831"/>
                <a:gd name="connsiteY1" fmla="*/ 0 h 2541162"/>
                <a:gd name="connsiteX2" fmla="*/ 7799501 w 7876831"/>
                <a:gd name="connsiteY2" fmla="*/ 649448 h 2541162"/>
                <a:gd name="connsiteX3" fmla="*/ 7734623 w 7876831"/>
                <a:gd name="connsiteY3" fmla="*/ 927639 h 2541162"/>
                <a:gd name="connsiteX4" fmla="*/ 6797980 w 7876831"/>
                <a:gd name="connsiteY4" fmla="*/ 1085247 h 2541162"/>
                <a:gd name="connsiteX5" fmla="*/ 5217611 w 7876831"/>
                <a:gd name="connsiteY5" fmla="*/ 1682608 h 2541162"/>
                <a:gd name="connsiteX6" fmla="*/ 4238474 w 7876831"/>
                <a:gd name="connsiteY6" fmla="*/ 2541162 h 2541162"/>
                <a:gd name="connsiteX7" fmla="*/ 2263285 w 7876831"/>
                <a:gd name="connsiteY7" fmla="*/ 1177977 h 2541162"/>
                <a:gd name="connsiteX8" fmla="*/ 111893 w 7876831"/>
                <a:gd name="connsiteY8" fmla="*/ 936895 h 2541162"/>
                <a:gd name="connsiteX9" fmla="*/ 37675 w 7876831"/>
                <a:gd name="connsiteY9" fmla="*/ 556718 h 2541162"/>
                <a:gd name="connsiteX10" fmla="*/ 61 w 7876831"/>
                <a:gd name="connsiteY10" fmla="*/ 336 h 2541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76831" h="2541162">
                  <a:moveTo>
                    <a:pt x="61" y="336"/>
                  </a:moveTo>
                  <a:cubicBezTo>
                    <a:pt x="2625623" y="252"/>
                    <a:pt x="5251186" y="84"/>
                    <a:pt x="7876832" y="0"/>
                  </a:cubicBezTo>
                  <a:cubicBezTo>
                    <a:pt x="7868586" y="195811"/>
                    <a:pt x="7846034" y="414341"/>
                    <a:pt x="7799501" y="649448"/>
                  </a:cubicBezTo>
                  <a:cubicBezTo>
                    <a:pt x="7780147" y="746975"/>
                    <a:pt x="7758269" y="839789"/>
                    <a:pt x="7734623" y="927639"/>
                  </a:cubicBezTo>
                  <a:cubicBezTo>
                    <a:pt x="7504817" y="950780"/>
                    <a:pt x="7179925" y="994620"/>
                    <a:pt x="6797980" y="1085247"/>
                  </a:cubicBezTo>
                  <a:cubicBezTo>
                    <a:pt x="6335086" y="1195059"/>
                    <a:pt x="5795282" y="1323215"/>
                    <a:pt x="5217611" y="1682608"/>
                  </a:cubicBezTo>
                  <a:cubicBezTo>
                    <a:pt x="4964328" y="1840216"/>
                    <a:pt x="4599297" y="2107383"/>
                    <a:pt x="4238474" y="2541162"/>
                  </a:cubicBezTo>
                  <a:cubicBezTo>
                    <a:pt x="3958684" y="2215176"/>
                    <a:pt x="3316557" y="1556472"/>
                    <a:pt x="2263285" y="1177977"/>
                  </a:cubicBezTo>
                  <a:cubicBezTo>
                    <a:pt x="1337834" y="845427"/>
                    <a:pt x="531619" y="886070"/>
                    <a:pt x="111893" y="936895"/>
                  </a:cubicBezTo>
                  <a:cubicBezTo>
                    <a:pt x="83199" y="821698"/>
                    <a:pt x="57366" y="694635"/>
                    <a:pt x="37675" y="556718"/>
                  </a:cubicBezTo>
                  <a:cubicBezTo>
                    <a:pt x="8560" y="351988"/>
                    <a:pt x="-864" y="164676"/>
                    <a:pt x="61" y="336"/>
                  </a:cubicBezTo>
                  <a:close/>
                </a:path>
              </a:pathLst>
            </a:custGeom>
            <a:solidFill>
              <a:schemeClr val="accent4"/>
            </a:solidFill>
            <a:ln w="0" cap="flat">
              <a:noFill/>
              <a:prstDash val="solid"/>
              <a:miter/>
            </a:ln>
          </p:spPr>
          <p:txBody>
            <a:bodyPr rtlCol="0" anchor="ctr"/>
            <a:lstStyle/>
            <a:p>
              <a:endParaRPr lang="en-IN" dirty="0"/>
            </a:p>
          </p:txBody>
        </p:sp>
        <p:sp>
          <p:nvSpPr>
            <p:cNvPr id="7" name="Freeform: Shape 6">
              <a:extLst>
                <a:ext uri="{FF2B5EF4-FFF2-40B4-BE49-F238E27FC236}">
                  <a16:creationId xmlns:a16="http://schemas.microsoft.com/office/drawing/2014/main" id="{52979194-6E75-4237-EDD1-0A89779A6A08}"/>
                </a:ext>
              </a:extLst>
            </p:cNvPr>
            <p:cNvSpPr/>
            <p:nvPr/>
          </p:nvSpPr>
          <p:spPr>
            <a:xfrm>
              <a:off x="2148653" y="4320987"/>
              <a:ext cx="5035454" cy="2537707"/>
            </a:xfrm>
            <a:custGeom>
              <a:avLst/>
              <a:gdLst>
                <a:gd name="connsiteX0" fmla="*/ 0 w 5035454"/>
                <a:gd name="connsiteY0" fmla="*/ 28247 h 2537707"/>
                <a:gd name="connsiteX1" fmla="*/ 1650632 w 5035454"/>
                <a:gd name="connsiteY1" fmla="*/ 148830 h 2537707"/>
                <a:gd name="connsiteX2" fmla="*/ 2976709 w 5035454"/>
                <a:gd name="connsiteY2" fmla="*/ 742320 h 2537707"/>
                <a:gd name="connsiteX3" fmla="*/ 4367747 w 5035454"/>
                <a:gd name="connsiteY3" fmla="*/ 1929302 h 2537707"/>
                <a:gd name="connsiteX4" fmla="*/ 5035455 w 5035454"/>
                <a:gd name="connsiteY4" fmla="*/ 2402209 h 2537707"/>
                <a:gd name="connsiteX5" fmla="*/ 3581138 w 5035454"/>
                <a:gd name="connsiteY5" fmla="*/ 2469190 h 2537707"/>
                <a:gd name="connsiteX6" fmla="*/ 2105027 w 5035454"/>
                <a:gd name="connsiteY6" fmla="*/ 1558296 h 2537707"/>
                <a:gd name="connsiteX7" fmla="*/ 2466692 w 5035454"/>
                <a:gd name="connsiteY7" fmla="*/ 2003435 h 2537707"/>
                <a:gd name="connsiteX8" fmla="*/ 2948940 w 5035454"/>
                <a:gd name="connsiteY8" fmla="*/ 2494939 h 2537707"/>
                <a:gd name="connsiteX9" fmla="*/ 1567242 w 5035454"/>
                <a:gd name="connsiteY9" fmla="*/ 1994179 h 2537707"/>
                <a:gd name="connsiteX10" fmla="*/ 84 w 5035454"/>
                <a:gd name="connsiteY10" fmla="*/ 28247 h 253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35454" h="2537707">
                  <a:moveTo>
                    <a:pt x="0" y="28247"/>
                  </a:moveTo>
                  <a:cubicBezTo>
                    <a:pt x="368312" y="-12985"/>
                    <a:pt x="960541" y="-34275"/>
                    <a:pt x="1650632" y="148830"/>
                  </a:cubicBezTo>
                  <a:cubicBezTo>
                    <a:pt x="2351158" y="334711"/>
                    <a:pt x="2834837" y="646982"/>
                    <a:pt x="2976709" y="742320"/>
                  </a:cubicBezTo>
                  <a:cubicBezTo>
                    <a:pt x="3506752" y="1098516"/>
                    <a:pt x="3612357" y="1347844"/>
                    <a:pt x="4367747" y="1929302"/>
                  </a:cubicBezTo>
                  <a:cubicBezTo>
                    <a:pt x="4641226" y="2139838"/>
                    <a:pt x="4876754" y="2299128"/>
                    <a:pt x="5035455" y="2402209"/>
                  </a:cubicBezTo>
                  <a:cubicBezTo>
                    <a:pt x="4794037" y="2480971"/>
                    <a:pt x="4246911" y="2622927"/>
                    <a:pt x="3581138" y="2469190"/>
                  </a:cubicBezTo>
                  <a:cubicBezTo>
                    <a:pt x="2747912" y="2276830"/>
                    <a:pt x="2260784" y="1744261"/>
                    <a:pt x="2105027" y="1558296"/>
                  </a:cubicBezTo>
                  <a:cubicBezTo>
                    <a:pt x="2211137" y="1700842"/>
                    <a:pt x="2331215" y="1850371"/>
                    <a:pt x="2466692" y="2003435"/>
                  </a:cubicBezTo>
                  <a:cubicBezTo>
                    <a:pt x="2631453" y="2189485"/>
                    <a:pt x="2794362" y="2352730"/>
                    <a:pt x="2948940" y="2494939"/>
                  </a:cubicBezTo>
                  <a:cubicBezTo>
                    <a:pt x="2607302" y="2443778"/>
                    <a:pt x="2097118" y="2320249"/>
                    <a:pt x="1567242" y="1994179"/>
                  </a:cubicBezTo>
                  <a:cubicBezTo>
                    <a:pt x="529707" y="1355754"/>
                    <a:pt x="125379" y="377206"/>
                    <a:pt x="84" y="28247"/>
                  </a:cubicBezTo>
                  <a:close/>
                </a:path>
              </a:pathLst>
            </a:custGeom>
            <a:solidFill>
              <a:schemeClr val="accent3"/>
            </a:solidFill>
            <a:ln w="0"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id="{8C2B1CF8-6AE2-2F66-1985-B3341A8BF36C}"/>
                </a:ext>
              </a:extLst>
            </p:cNvPr>
            <p:cNvSpPr/>
            <p:nvPr/>
          </p:nvSpPr>
          <p:spPr>
            <a:xfrm>
              <a:off x="6312426" y="4320960"/>
              <a:ext cx="3375482" cy="2329027"/>
            </a:xfrm>
            <a:custGeom>
              <a:avLst/>
              <a:gdLst>
                <a:gd name="connsiteX0" fmla="*/ 3375483 w 3375482"/>
                <a:gd name="connsiteY0" fmla="*/ 0 h 2329027"/>
                <a:gd name="connsiteX1" fmla="*/ 2596532 w 3375482"/>
                <a:gd name="connsiteY1" fmla="*/ 139516 h 2329027"/>
                <a:gd name="connsiteX2" fmla="*/ 918047 w 3375482"/>
                <a:gd name="connsiteY2" fmla="*/ 751519 h 2329027"/>
                <a:gd name="connsiteX3" fmla="*/ 0 w 3375482"/>
                <a:gd name="connsiteY3" fmla="*/ 1595432 h 2329027"/>
                <a:gd name="connsiteX4" fmla="*/ 983261 w 3375482"/>
                <a:gd name="connsiteY4" fmla="*/ 2329028 h 2329027"/>
                <a:gd name="connsiteX5" fmla="*/ 2457436 w 3375482"/>
                <a:gd name="connsiteY5" fmla="*/ 1465592 h 2329027"/>
                <a:gd name="connsiteX6" fmla="*/ 3375483 w 3375482"/>
                <a:gd name="connsiteY6" fmla="*/ 0 h 2329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75482" h="2329027">
                  <a:moveTo>
                    <a:pt x="3375483" y="0"/>
                  </a:moveTo>
                  <a:cubicBezTo>
                    <a:pt x="3183122" y="24991"/>
                    <a:pt x="2913851" y="66897"/>
                    <a:pt x="2596532" y="139516"/>
                  </a:cubicBezTo>
                  <a:cubicBezTo>
                    <a:pt x="2024247" y="270534"/>
                    <a:pt x="1475859" y="396081"/>
                    <a:pt x="918047" y="751519"/>
                  </a:cubicBezTo>
                  <a:cubicBezTo>
                    <a:pt x="676039" y="905761"/>
                    <a:pt x="333139" y="1166365"/>
                    <a:pt x="0" y="1595432"/>
                  </a:cubicBezTo>
                  <a:cubicBezTo>
                    <a:pt x="327754" y="1839963"/>
                    <a:pt x="655507" y="2084495"/>
                    <a:pt x="983261" y="2329028"/>
                  </a:cubicBezTo>
                  <a:cubicBezTo>
                    <a:pt x="1290314" y="2237139"/>
                    <a:pt x="1892472" y="2012381"/>
                    <a:pt x="2457436" y="1465592"/>
                  </a:cubicBezTo>
                  <a:cubicBezTo>
                    <a:pt x="3031152" y="910389"/>
                    <a:pt x="3275263" y="305034"/>
                    <a:pt x="3375483" y="0"/>
                  </a:cubicBezTo>
                  <a:close/>
                </a:path>
              </a:pathLst>
            </a:custGeom>
            <a:solidFill>
              <a:schemeClr val="accent3"/>
            </a:solidFill>
            <a:ln w="0" cap="flat">
              <a:noFill/>
              <a:prstDash val="solid"/>
              <a:miter/>
            </a:ln>
          </p:spPr>
          <p:txBody>
            <a:bodyPr rtlCol="0" anchor="ctr"/>
            <a:lstStyle/>
            <a:p>
              <a:endParaRPr lang="en-IN"/>
            </a:p>
          </p:txBody>
        </p:sp>
        <p:sp>
          <p:nvSpPr>
            <p:cNvPr id="9" name="Freeform: Shape 8">
              <a:extLst>
                <a:ext uri="{FF2B5EF4-FFF2-40B4-BE49-F238E27FC236}">
                  <a16:creationId xmlns:a16="http://schemas.microsoft.com/office/drawing/2014/main" id="{3CA1225D-7BFB-3FB4-9193-ED5198618A31}"/>
                </a:ext>
              </a:extLst>
            </p:cNvPr>
            <p:cNvSpPr/>
            <p:nvPr/>
          </p:nvSpPr>
          <p:spPr>
            <a:xfrm>
              <a:off x="6423753" y="0"/>
              <a:ext cx="3785783" cy="3110923"/>
            </a:xfrm>
            <a:custGeom>
              <a:avLst/>
              <a:gdLst>
                <a:gd name="connsiteX0" fmla="*/ 3785784 w 3785783"/>
                <a:gd name="connsiteY0" fmla="*/ 701283 h 3110923"/>
                <a:gd name="connsiteX1" fmla="*/ 3084501 w 3785783"/>
                <a:gd name="connsiteY1" fmla="*/ 1402650 h 3110923"/>
                <a:gd name="connsiteX2" fmla="*/ 3078527 w 3785783"/>
                <a:gd name="connsiteY2" fmla="*/ 1402566 h 3110923"/>
                <a:gd name="connsiteX3" fmla="*/ 1650632 w 3785783"/>
                <a:gd name="connsiteY3" fmla="*/ 3110924 h 3110923"/>
                <a:gd name="connsiteX4" fmla="*/ 0 w 3785783"/>
                <a:gd name="connsiteY4" fmla="*/ 3110924 h 3110923"/>
                <a:gd name="connsiteX5" fmla="*/ 2395756 w 3785783"/>
                <a:gd name="connsiteY5" fmla="*/ 833899 h 3110923"/>
                <a:gd name="connsiteX6" fmla="*/ 2383218 w 3785783"/>
                <a:gd name="connsiteY6" fmla="*/ 701283 h 3110923"/>
                <a:gd name="connsiteX7" fmla="*/ 3084501 w 3785783"/>
                <a:gd name="connsiteY7" fmla="*/ 0 h 3110923"/>
                <a:gd name="connsiteX8" fmla="*/ 3785784 w 3785783"/>
                <a:gd name="connsiteY8" fmla="*/ 701283 h 3110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5783" h="3110923">
                  <a:moveTo>
                    <a:pt x="3785784" y="701283"/>
                  </a:moveTo>
                  <a:cubicBezTo>
                    <a:pt x="3785784" y="1088613"/>
                    <a:pt x="3471831" y="1402650"/>
                    <a:pt x="3084501" y="1402650"/>
                  </a:cubicBezTo>
                  <a:cubicBezTo>
                    <a:pt x="3082482" y="1402650"/>
                    <a:pt x="3080546" y="1402650"/>
                    <a:pt x="3078527" y="1402566"/>
                  </a:cubicBezTo>
                  <a:cubicBezTo>
                    <a:pt x="2602506" y="1972075"/>
                    <a:pt x="2126569" y="2541499"/>
                    <a:pt x="1650632" y="3110924"/>
                  </a:cubicBezTo>
                  <a:lnTo>
                    <a:pt x="0" y="3110924"/>
                  </a:lnTo>
                  <a:cubicBezTo>
                    <a:pt x="798557" y="2352000"/>
                    <a:pt x="1597115" y="1592907"/>
                    <a:pt x="2395756" y="833899"/>
                  </a:cubicBezTo>
                  <a:cubicBezTo>
                    <a:pt x="2387510" y="790984"/>
                    <a:pt x="2383218" y="746639"/>
                    <a:pt x="2383218" y="701283"/>
                  </a:cubicBezTo>
                  <a:cubicBezTo>
                    <a:pt x="2383218" y="314038"/>
                    <a:pt x="2697171" y="0"/>
                    <a:pt x="3084501" y="0"/>
                  </a:cubicBezTo>
                  <a:cubicBezTo>
                    <a:pt x="3471831" y="0"/>
                    <a:pt x="3785784" y="314038"/>
                    <a:pt x="3785784" y="701283"/>
                  </a:cubicBezTo>
                  <a:close/>
                </a:path>
              </a:pathLst>
            </a:custGeom>
            <a:solidFill>
              <a:schemeClr val="accent4"/>
            </a:solidFill>
            <a:ln w="0" cap="flat">
              <a:no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E38E9000-1D4A-045A-BB60-394014B41F40}"/>
                </a:ext>
              </a:extLst>
            </p:cNvPr>
            <p:cNvSpPr/>
            <p:nvPr/>
          </p:nvSpPr>
          <p:spPr>
            <a:xfrm>
              <a:off x="2641166" y="1091221"/>
              <a:ext cx="1976943" cy="2018305"/>
            </a:xfrm>
            <a:custGeom>
              <a:avLst/>
              <a:gdLst>
                <a:gd name="connsiteX0" fmla="*/ 1739324 w 1976943"/>
                <a:gd name="connsiteY0" fmla="*/ 1965932 h 2018305"/>
                <a:gd name="connsiteX1" fmla="*/ 931510 w 1976943"/>
                <a:gd name="connsiteY1" fmla="*/ 1932946 h 2018305"/>
                <a:gd name="connsiteX2" fmla="*/ 78341 w 1976943"/>
                <a:gd name="connsiteY2" fmla="*/ 511026 h 2018305"/>
                <a:gd name="connsiteX3" fmla="*/ 0 w 1976943"/>
                <a:gd name="connsiteY3" fmla="*/ 0 h 2018305"/>
                <a:gd name="connsiteX4" fmla="*/ 559158 w 1976943"/>
                <a:gd name="connsiteY4" fmla="*/ 256397 h 2018305"/>
                <a:gd name="connsiteX5" fmla="*/ 1382792 w 1976943"/>
                <a:gd name="connsiteY5" fmla="*/ 588273 h 2018305"/>
                <a:gd name="connsiteX6" fmla="*/ 1970055 w 1976943"/>
                <a:gd name="connsiteY6" fmla="*/ 1883468 h 2018305"/>
                <a:gd name="connsiteX7" fmla="*/ 1153995 w 1976943"/>
                <a:gd name="connsiteY7" fmla="*/ 1302347 h 2018305"/>
                <a:gd name="connsiteX8" fmla="*/ 523396 w 1976943"/>
                <a:gd name="connsiteY8" fmla="*/ 630515 h 2018305"/>
                <a:gd name="connsiteX9" fmla="*/ 1038545 w 1976943"/>
                <a:gd name="connsiteY9" fmla="*/ 1343495 h 2018305"/>
                <a:gd name="connsiteX10" fmla="*/ 1739239 w 1976943"/>
                <a:gd name="connsiteY10" fmla="*/ 1965848 h 201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6943" h="2018305">
                  <a:moveTo>
                    <a:pt x="1739324" y="1965932"/>
                  </a:moveTo>
                  <a:cubicBezTo>
                    <a:pt x="1320775" y="2077090"/>
                    <a:pt x="1048559" y="1984613"/>
                    <a:pt x="931510" y="1932946"/>
                  </a:cubicBezTo>
                  <a:cubicBezTo>
                    <a:pt x="353671" y="1677980"/>
                    <a:pt x="176204" y="925536"/>
                    <a:pt x="78341" y="511026"/>
                  </a:cubicBezTo>
                  <a:cubicBezTo>
                    <a:pt x="28610" y="300153"/>
                    <a:pt x="8835" y="121425"/>
                    <a:pt x="0" y="0"/>
                  </a:cubicBezTo>
                  <a:cubicBezTo>
                    <a:pt x="4965" y="68243"/>
                    <a:pt x="497310" y="233340"/>
                    <a:pt x="559158" y="256397"/>
                  </a:cubicBezTo>
                  <a:cubicBezTo>
                    <a:pt x="840967" y="361497"/>
                    <a:pt x="1128415" y="412490"/>
                    <a:pt x="1382792" y="588273"/>
                  </a:cubicBezTo>
                  <a:cubicBezTo>
                    <a:pt x="1798647" y="875636"/>
                    <a:pt x="2019702" y="1383128"/>
                    <a:pt x="1970055" y="1883468"/>
                  </a:cubicBezTo>
                  <a:cubicBezTo>
                    <a:pt x="1731582" y="1748327"/>
                    <a:pt x="1446996" y="1560426"/>
                    <a:pt x="1153995" y="1302347"/>
                  </a:cubicBezTo>
                  <a:cubicBezTo>
                    <a:pt x="887585" y="1067660"/>
                    <a:pt x="680499" y="833478"/>
                    <a:pt x="523396" y="630515"/>
                  </a:cubicBezTo>
                  <a:cubicBezTo>
                    <a:pt x="642128" y="837938"/>
                    <a:pt x="808487" y="1087267"/>
                    <a:pt x="1038545" y="1343495"/>
                  </a:cubicBezTo>
                  <a:cubicBezTo>
                    <a:pt x="1285938" y="1619077"/>
                    <a:pt x="1534257" y="1821535"/>
                    <a:pt x="1739239" y="1965848"/>
                  </a:cubicBezTo>
                  <a:close/>
                </a:path>
              </a:pathLst>
            </a:custGeom>
            <a:solidFill>
              <a:schemeClr val="accent4"/>
            </a:solidFill>
            <a:ln w="0" cap="flat">
              <a:noFill/>
              <a:prstDash val="solid"/>
              <a:miter/>
            </a:ln>
          </p:spPr>
          <p:txBody>
            <a:bodyPr rtlCol="0" anchor="ctr"/>
            <a:lstStyle/>
            <a:p>
              <a:endParaRPr lang="en-IN"/>
            </a:p>
          </p:txBody>
        </p:sp>
        <p:sp>
          <p:nvSpPr>
            <p:cNvPr id="11" name="Freeform: Shape 10">
              <a:extLst>
                <a:ext uri="{FF2B5EF4-FFF2-40B4-BE49-F238E27FC236}">
                  <a16:creationId xmlns:a16="http://schemas.microsoft.com/office/drawing/2014/main" id="{F95E7B81-27B8-5A6F-5CC5-910A049CAF17}"/>
                </a:ext>
              </a:extLst>
            </p:cNvPr>
            <p:cNvSpPr/>
            <p:nvPr/>
          </p:nvSpPr>
          <p:spPr>
            <a:xfrm>
              <a:off x="4396983" y="1091138"/>
              <a:ext cx="845050" cy="1801172"/>
            </a:xfrm>
            <a:custGeom>
              <a:avLst/>
              <a:gdLst>
                <a:gd name="connsiteX0" fmla="*/ 0 w 847668"/>
                <a:gd name="connsiteY0" fmla="*/ 746049 h 1801171"/>
                <a:gd name="connsiteX1" fmla="*/ 239062 w 847668"/>
                <a:gd name="connsiteY1" fmla="*/ 263802 h 1801171"/>
                <a:gd name="connsiteX2" fmla="*/ 321527 w 847668"/>
                <a:gd name="connsiteY2" fmla="*/ 0 h 1801171"/>
                <a:gd name="connsiteX3" fmla="*/ 537364 w 847668"/>
                <a:gd name="connsiteY3" fmla="*/ 289551 h 1801171"/>
                <a:gd name="connsiteX4" fmla="*/ 845007 w 847668"/>
                <a:gd name="connsiteY4" fmla="*/ 1062864 h 1801171"/>
                <a:gd name="connsiteX5" fmla="*/ 441100 w 847668"/>
                <a:gd name="connsiteY5" fmla="*/ 1801172 h 1801171"/>
                <a:gd name="connsiteX6" fmla="*/ 474086 w 847668"/>
                <a:gd name="connsiteY6" fmla="*/ 1084069 h 1801171"/>
                <a:gd name="connsiteX7" fmla="*/ 379252 w 847668"/>
                <a:gd name="connsiteY7" fmla="*/ 564796 h 1801171"/>
                <a:gd name="connsiteX8" fmla="*/ 387498 w 847668"/>
                <a:gd name="connsiteY8" fmla="*/ 1121178 h 1801171"/>
                <a:gd name="connsiteX9" fmla="*/ 309157 w 847668"/>
                <a:gd name="connsiteY9" fmla="*/ 1755900 h 1801171"/>
                <a:gd name="connsiteX10" fmla="*/ 206161 w 847668"/>
                <a:gd name="connsiteY10" fmla="*/ 1170657 h 1801171"/>
                <a:gd name="connsiteX11" fmla="*/ 84 w 847668"/>
                <a:gd name="connsiteY11" fmla="*/ 746134 h 1801171"/>
                <a:gd name="connsiteX0" fmla="*/ 0 w 847668"/>
                <a:gd name="connsiteY0" fmla="*/ 746049 h 1801172"/>
                <a:gd name="connsiteX1" fmla="*/ 239062 w 847668"/>
                <a:gd name="connsiteY1" fmla="*/ 263802 h 1801172"/>
                <a:gd name="connsiteX2" fmla="*/ 321527 w 847668"/>
                <a:gd name="connsiteY2" fmla="*/ 0 h 1801172"/>
                <a:gd name="connsiteX3" fmla="*/ 537364 w 847668"/>
                <a:gd name="connsiteY3" fmla="*/ 289551 h 1801172"/>
                <a:gd name="connsiteX4" fmla="*/ 845007 w 847668"/>
                <a:gd name="connsiteY4" fmla="*/ 1062864 h 1801172"/>
                <a:gd name="connsiteX5" fmla="*/ 441100 w 847668"/>
                <a:gd name="connsiteY5" fmla="*/ 1801172 h 1801172"/>
                <a:gd name="connsiteX6" fmla="*/ 474086 w 847668"/>
                <a:gd name="connsiteY6" fmla="*/ 1084069 h 1801172"/>
                <a:gd name="connsiteX7" fmla="*/ 379252 w 847668"/>
                <a:gd name="connsiteY7" fmla="*/ 564796 h 1801172"/>
                <a:gd name="connsiteX8" fmla="*/ 387498 w 847668"/>
                <a:gd name="connsiteY8" fmla="*/ 1121178 h 1801172"/>
                <a:gd name="connsiteX9" fmla="*/ 309157 w 847668"/>
                <a:gd name="connsiteY9" fmla="*/ 1755900 h 1801172"/>
                <a:gd name="connsiteX10" fmla="*/ 206161 w 847668"/>
                <a:gd name="connsiteY10" fmla="*/ 1170657 h 1801172"/>
                <a:gd name="connsiteX11" fmla="*/ 84 w 847668"/>
                <a:gd name="connsiteY11" fmla="*/ 746134 h 1801172"/>
                <a:gd name="connsiteX12" fmla="*/ 0 w 847668"/>
                <a:gd name="connsiteY12" fmla="*/ 746049 h 1801172"/>
                <a:gd name="connsiteX0" fmla="*/ 0 w 846670"/>
                <a:gd name="connsiteY0" fmla="*/ 746049 h 1801172"/>
                <a:gd name="connsiteX1" fmla="*/ 239062 w 846670"/>
                <a:gd name="connsiteY1" fmla="*/ 263802 h 1801172"/>
                <a:gd name="connsiteX2" fmla="*/ 321527 w 846670"/>
                <a:gd name="connsiteY2" fmla="*/ 0 h 1801172"/>
                <a:gd name="connsiteX3" fmla="*/ 845007 w 846670"/>
                <a:gd name="connsiteY3" fmla="*/ 1062864 h 1801172"/>
                <a:gd name="connsiteX4" fmla="*/ 441100 w 846670"/>
                <a:gd name="connsiteY4" fmla="*/ 1801172 h 1801172"/>
                <a:gd name="connsiteX5" fmla="*/ 474086 w 846670"/>
                <a:gd name="connsiteY5" fmla="*/ 1084069 h 1801172"/>
                <a:gd name="connsiteX6" fmla="*/ 379252 w 846670"/>
                <a:gd name="connsiteY6" fmla="*/ 564796 h 1801172"/>
                <a:gd name="connsiteX7" fmla="*/ 387498 w 846670"/>
                <a:gd name="connsiteY7" fmla="*/ 1121178 h 1801172"/>
                <a:gd name="connsiteX8" fmla="*/ 309157 w 846670"/>
                <a:gd name="connsiteY8" fmla="*/ 1755900 h 1801172"/>
                <a:gd name="connsiteX9" fmla="*/ 206161 w 846670"/>
                <a:gd name="connsiteY9" fmla="*/ 1170657 h 1801172"/>
                <a:gd name="connsiteX10" fmla="*/ 84 w 846670"/>
                <a:gd name="connsiteY10" fmla="*/ 746134 h 1801172"/>
                <a:gd name="connsiteX11" fmla="*/ 0 w 846670"/>
                <a:gd name="connsiteY11" fmla="*/ 746049 h 1801172"/>
                <a:gd name="connsiteX0" fmla="*/ 0 w 845028"/>
                <a:gd name="connsiteY0" fmla="*/ 746049 h 1801172"/>
                <a:gd name="connsiteX1" fmla="*/ 239062 w 845028"/>
                <a:gd name="connsiteY1" fmla="*/ 263802 h 1801172"/>
                <a:gd name="connsiteX2" fmla="*/ 321527 w 845028"/>
                <a:gd name="connsiteY2" fmla="*/ 0 h 1801172"/>
                <a:gd name="connsiteX3" fmla="*/ 845007 w 845028"/>
                <a:gd name="connsiteY3" fmla="*/ 1062864 h 1801172"/>
                <a:gd name="connsiteX4" fmla="*/ 441100 w 845028"/>
                <a:gd name="connsiteY4" fmla="*/ 1801172 h 1801172"/>
                <a:gd name="connsiteX5" fmla="*/ 474086 w 845028"/>
                <a:gd name="connsiteY5" fmla="*/ 1084069 h 1801172"/>
                <a:gd name="connsiteX6" fmla="*/ 379252 w 845028"/>
                <a:gd name="connsiteY6" fmla="*/ 564796 h 1801172"/>
                <a:gd name="connsiteX7" fmla="*/ 387498 w 845028"/>
                <a:gd name="connsiteY7" fmla="*/ 1121178 h 1801172"/>
                <a:gd name="connsiteX8" fmla="*/ 309157 w 845028"/>
                <a:gd name="connsiteY8" fmla="*/ 1755900 h 1801172"/>
                <a:gd name="connsiteX9" fmla="*/ 206161 w 845028"/>
                <a:gd name="connsiteY9" fmla="*/ 1170657 h 1801172"/>
                <a:gd name="connsiteX10" fmla="*/ 84 w 845028"/>
                <a:gd name="connsiteY10" fmla="*/ 746134 h 1801172"/>
                <a:gd name="connsiteX11" fmla="*/ 0 w 845028"/>
                <a:gd name="connsiteY11" fmla="*/ 746049 h 1801172"/>
                <a:gd name="connsiteX0" fmla="*/ 0 w 845050"/>
                <a:gd name="connsiteY0" fmla="*/ 746049 h 1801172"/>
                <a:gd name="connsiteX1" fmla="*/ 239062 w 845050"/>
                <a:gd name="connsiteY1" fmla="*/ 263802 h 1801172"/>
                <a:gd name="connsiteX2" fmla="*/ 321527 w 845050"/>
                <a:gd name="connsiteY2" fmla="*/ 0 h 1801172"/>
                <a:gd name="connsiteX3" fmla="*/ 845007 w 845050"/>
                <a:gd name="connsiteY3" fmla="*/ 1062864 h 1801172"/>
                <a:gd name="connsiteX4" fmla="*/ 441100 w 845050"/>
                <a:gd name="connsiteY4" fmla="*/ 1801172 h 1801172"/>
                <a:gd name="connsiteX5" fmla="*/ 474086 w 845050"/>
                <a:gd name="connsiteY5" fmla="*/ 1084069 h 1801172"/>
                <a:gd name="connsiteX6" fmla="*/ 379252 w 845050"/>
                <a:gd name="connsiteY6" fmla="*/ 564796 h 1801172"/>
                <a:gd name="connsiteX7" fmla="*/ 387498 w 845050"/>
                <a:gd name="connsiteY7" fmla="*/ 1121178 h 1801172"/>
                <a:gd name="connsiteX8" fmla="*/ 309157 w 845050"/>
                <a:gd name="connsiteY8" fmla="*/ 1755900 h 1801172"/>
                <a:gd name="connsiteX9" fmla="*/ 206161 w 845050"/>
                <a:gd name="connsiteY9" fmla="*/ 1170657 h 1801172"/>
                <a:gd name="connsiteX10" fmla="*/ 84 w 845050"/>
                <a:gd name="connsiteY10" fmla="*/ 746134 h 1801172"/>
                <a:gd name="connsiteX11" fmla="*/ 0 w 845050"/>
                <a:gd name="connsiteY11" fmla="*/ 746049 h 1801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5050" h="1801172">
                  <a:moveTo>
                    <a:pt x="0" y="746049"/>
                  </a:moveTo>
                  <a:cubicBezTo>
                    <a:pt x="81875" y="616463"/>
                    <a:pt x="167621" y="455657"/>
                    <a:pt x="239062" y="263802"/>
                  </a:cubicBezTo>
                  <a:cubicBezTo>
                    <a:pt x="273563" y="171071"/>
                    <a:pt x="300406" y="82633"/>
                    <a:pt x="321527" y="0"/>
                  </a:cubicBezTo>
                  <a:cubicBezTo>
                    <a:pt x="422518" y="133177"/>
                    <a:pt x="850034" y="664926"/>
                    <a:pt x="845007" y="1062864"/>
                  </a:cubicBezTo>
                  <a:cubicBezTo>
                    <a:pt x="841279" y="1357962"/>
                    <a:pt x="704313" y="1639104"/>
                    <a:pt x="441100" y="1801172"/>
                  </a:cubicBezTo>
                  <a:cubicBezTo>
                    <a:pt x="474086" y="1615291"/>
                    <a:pt x="498320" y="1369749"/>
                    <a:pt x="474086" y="1084069"/>
                  </a:cubicBezTo>
                  <a:cubicBezTo>
                    <a:pt x="457004" y="882957"/>
                    <a:pt x="419895" y="708015"/>
                    <a:pt x="379252" y="564796"/>
                  </a:cubicBezTo>
                  <a:cubicBezTo>
                    <a:pt x="392294" y="729725"/>
                    <a:pt x="397596" y="916532"/>
                    <a:pt x="387498" y="1121178"/>
                  </a:cubicBezTo>
                  <a:cubicBezTo>
                    <a:pt x="375802" y="1359651"/>
                    <a:pt x="345593" y="1572880"/>
                    <a:pt x="309157" y="1755900"/>
                  </a:cubicBezTo>
                  <a:cubicBezTo>
                    <a:pt x="306212" y="1609064"/>
                    <a:pt x="285428" y="1402819"/>
                    <a:pt x="206161" y="1170657"/>
                  </a:cubicBezTo>
                  <a:cubicBezTo>
                    <a:pt x="145575" y="993358"/>
                    <a:pt x="68159" y="851318"/>
                    <a:pt x="84" y="746134"/>
                  </a:cubicBezTo>
                  <a:cubicBezTo>
                    <a:pt x="56" y="746106"/>
                    <a:pt x="28" y="746077"/>
                    <a:pt x="0" y="746049"/>
                  </a:cubicBezTo>
                  <a:close/>
                </a:path>
              </a:pathLst>
            </a:custGeom>
            <a:solidFill>
              <a:schemeClr val="accent3"/>
            </a:solidFill>
            <a:ln w="0" cap="flat">
              <a:noFill/>
              <a:prstDash val="solid"/>
              <a:miter/>
            </a:ln>
          </p:spPr>
          <p:txBody>
            <a:bodyPr rtlCol="0" anchor="ctr"/>
            <a:lstStyle/>
            <a:p>
              <a:endParaRPr lang="en-IN"/>
            </a:p>
          </p:txBody>
        </p:sp>
      </p:grpSp>
      <p:sp>
        <p:nvSpPr>
          <p:cNvPr id="13" name="Freeform: Shape 12">
            <a:extLst>
              <a:ext uri="{FF2B5EF4-FFF2-40B4-BE49-F238E27FC236}">
                <a16:creationId xmlns:a16="http://schemas.microsoft.com/office/drawing/2014/main" id="{F5EF512E-B2ED-938F-A3D8-71F5E87B4FD1}"/>
              </a:ext>
            </a:extLst>
          </p:cNvPr>
          <p:cNvSpPr/>
          <p:nvPr userDrawn="1"/>
        </p:nvSpPr>
        <p:spPr>
          <a:xfrm rot="16200000">
            <a:off x="-67020" y="67021"/>
            <a:ext cx="1451183" cy="1317142"/>
          </a:xfrm>
          <a:custGeom>
            <a:avLst/>
            <a:gdLst>
              <a:gd name="connsiteX0" fmla="*/ 2106186 w 2106186"/>
              <a:gd name="connsiteY0" fmla="*/ 0 h 1911644"/>
              <a:gd name="connsiteX1" fmla="*/ 2106186 w 2106186"/>
              <a:gd name="connsiteY1" fmla="*/ 1910407 h 1911644"/>
              <a:gd name="connsiteX2" fmla="*/ 1770329 w 2106186"/>
              <a:gd name="connsiteY2" fmla="*/ 1840621 h 1911644"/>
              <a:gd name="connsiteX3" fmla="*/ 1081864 w 2106186"/>
              <a:gd name="connsiteY3" fmla="*/ 450940 h 1911644"/>
              <a:gd name="connsiteX4" fmla="*/ 345818 w 2106186"/>
              <a:gd name="connsiteY4" fmla="*/ 314542 h 1911644"/>
              <a:gd name="connsiteX5" fmla="*/ 0 w 2106186"/>
              <a:gd name="connsiteY5" fmla="*/ 444 h 1911644"/>
              <a:gd name="connsiteX6" fmla="*/ 2106186 w 2106186"/>
              <a:gd name="connsiteY6" fmla="*/ 0 h 191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186" h="1911644">
                <a:moveTo>
                  <a:pt x="2106186" y="0"/>
                </a:moveTo>
                <a:lnTo>
                  <a:pt x="2106186" y="1910407"/>
                </a:lnTo>
                <a:cubicBezTo>
                  <a:pt x="2031136" y="1914594"/>
                  <a:pt x="1898543" y="1911929"/>
                  <a:pt x="1770329" y="1840621"/>
                </a:cubicBezTo>
                <a:cubicBezTo>
                  <a:pt x="1284813" y="1570615"/>
                  <a:pt x="1532043" y="689353"/>
                  <a:pt x="1081864" y="450940"/>
                </a:cubicBezTo>
                <a:cubicBezTo>
                  <a:pt x="854426" y="330529"/>
                  <a:pt x="676981" y="494905"/>
                  <a:pt x="345818" y="314542"/>
                </a:cubicBezTo>
                <a:cubicBezTo>
                  <a:pt x="171799" y="219761"/>
                  <a:pt x="61728" y="87803"/>
                  <a:pt x="0" y="444"/>
                </a:cubicBezTo>
                <a:cubicBezTo>
                  <a:pt x="702041" y="317"/>
                  <a:pt x="1404145" y="127"/>
                  <a:pt x="2106186" y="0"/>
                </a:cubicBezTo>
                <a:close/>
              </a:path>
            </a:pathLst>
          </a:custGeom>
          <a:solidFill>
            <a:srgbClr val="DFEECD"/>
          </a:solidFill>
          <a:ln w="6342" cap="flat">
            <a:noFill/>
            <a:prstDash val="solid"/>
            <a:miter/>
          </a:ln>
        </p:spPr>
        <p:txBody>
          <a:bodyPr rtlCol="0" anchor="ctr"/>
          <a:lstStyle/>
          <a:p>
            <a:endParaRPr lang="en-IN"/>
          </a:p>
        </p:txBody>
      </p:sp>
      <p:sp>
        <p:nvSpPr>
          <p:cNvPr id="5" name="Title 1">
            <a:extLst>
              <a:ext uri="{FF2B5EF4-FFF2-40B4-BE49-F238E27FC236}">
                <a16:creationId xmlns:a16="http://schemas.microsoft.com/office/drawing/2014/main" id="{54DCC867-2C95-96CE-7CEF-5E7A21E197D8}"/>
              </a:ext>
            </a:extLst>
          </p:cNvPr>
          <p:cNvSpPr>
            <a:spLocks noGrp="1"/>
          </p:cNvSpPr>
          <p:nvPr>
            <p:ph type="title"/>
          </p:nvPr>
        </p:nvSpPr>
        <p:spPr>
          <a:xfrm>
            <a:off x="642173" y="108000"/>
            <a:ext cx="10907654" cy="770400"/>
          </a:xfrm>
          <a:prstGeom prst="rect">
            <a:avLst/>
          </a:prstGeom>
        </p:spPr>
        <p:txBody>
          <a:bodyPr anchor="ctr"/>
          <a:lstStyle>
            <a:lvl1pPr algn="ctr">
              <a:defRPr sz="3200" b="1">
                <a:solidFill>
                  <a:srgbClr val="49692E"/>
                </a:solidFill>
                <a:latin typeface="Playfair Display Black" pitchFamily="2" charset="0"/>
              </a:defRPr>
            </a:lvl1pPr>
          </a:lstStyle>
          <a:p>
            <a:r>
              <a:rPr lang="en-GB" dirty="0"/>
              <a:t>Click to edit Master title style</a:t>
            </a:r>
            <a:endParaRPr lang="en-US" dirty="0"/>
          </a:p>
        </p:txBody>
      </p:sp>
      <p:sp>
        <p:nvSpPr>
          <p:cNvPr id="6" name="Text Placeholder 3">
            <a:extLst>
              <a:ext uri="{FF2B5EF4-FFF2-40B4-BE49-F238E27FC236}">
                <a16:creationId xmlns:a16="http://schemas.microsoft.com/office/drawing/2014/main" id="{C7B6C529-A3DF-CF5A-8AFE-6A46516C20C0}"/>
              </a:ext>
            </a:extLst>
          </p:cNvPr>
          <p:cNvSpPr>
            <a:spLocks noGrp="1"/>
          </p:cNvSpPr>
          <p:nvPr>
            <p:ph type="body" sz="quarter" idx="10"/>
          </p:nvPr>
        </p:nvSpPr>
        <p:spPr>
          <a:xfrm>
            <a:off x="2607600" y="1354359"/>
            <a:ext cx="6976800" cy="3471863"/>
          </a:xfrm>
          <a:prstGeom prst="rect">
            <a:avLst/>
          </a:prstGeom>
        </p:spPr>
        <p:txBody>
          <a:bodyPr/>
          <a:lstStyle>
            <a:lvl1pPr>
              <a:defRPr>
                <a:solidFill>
                  <a:srgbClr val="49692E"/>
                </a:solidFill>
                <a:latin typeface="Playfair Display Medium" pitchFamily="2" charset="0"/>
              </a:defRPr>
            </a:lvl1pPr>
            <a:lvl2pPr>
              <a:defRPr>
                <a:solidFill>
                  <a:srgbClr val="49692E"/>
                </a:solidFill>
                <a:latin typeface="Playfair Display Medium" pitchFamily="2" charset="0"/>
              </a:defRPr>
            </a:lvl2pPr>
            <a:lvl3pPr>
              <a:defRPr>
                <a:solidFill>
                  <a:srgbClr val="49692E"/>
                </a:solidFill>
                <a:latin typeface="Playfair Display Medium" pitchFamily="2" charset="0"/>
              </a:defRPr>
            </a:lvl3pPr>
            <a:lvl4pPr>
              <a:defRPr>
                <a:solidFill>
                  <a:srgbClr val="49692E"/>
                </a:solidFill>
                <a:latin typeface="Playfair Display Medium" pitchFamily="2" charset="0"/>
              </a:defRPr>
            </a:lvl4pPr>
            <a:lvl5pPr>
              <a:defRPr>
                <a:solidFill>
                  <a:srgbClr val="49692E"/>
                </a:solidFill>
                <a:latin typeface="Playfair Display Medium" pitchFamily="2"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93947207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66D7EF-4B87-98BA-69D7-AE3371A692B9}"/>
              </a:ext>
            </a:extLst>
          </p:cNvPr>
          <p:cNvSpPr txBox="1"/>
          <p:nvPr userDrawn="1"/>
        </p:nvSpPr>
        <p:spPr>
          <a:xfrm>
            <a:off x="827314" y="6065487"/>
            <a:ext cx="10537372" cy="461665"/>
          </a:xfrm>
          <a:prstGeom prst="rect">
            <a:avLst/>
          </a:prstGeom>
          <a:noFill/>
        </p:spPr>
        <p:txBody>
          <a:bodyPr wrap="square">
            <a:spAutoFit/>
          </a:bodyPr>
          <a:lstStyle/>
          <a:p>
            <a:pPr algn="ctr"/>
            <a:r>
              <a:rPr lang="en-US" sz="2400" b="1" dirty="0">
                <a:solidFill>
                  <a:schemeClr val="accent6"/>
                </a:solidFill>
                <a:latin typeface="+mn-lt"/>
              </a:rPr>
              <a:t>Attribution: </a:t>
            </a:r>
            <a:r>
              <a:rPr lang="en-US" sz="2400" dirty="0">
                <a:solidFill>
                  <a:schemeClr val="accent6"/>
                </a:solidFill>
                <a:latin typeface="+mn-lt"/>
              </a:rPr>
              <a:t>The presentation template is designed by </a:t>
            </a:r>
            <a:r>
              <a:rPr lang="en-US" sz="2400" b="1" dirty="0" err="1">
                <a:solidFill>
                  <a:schemeClr val="accent6"/>
                </a:solidFill>
                <a:latin typeface="+mn-lt"/>
              </a:rPr>
              <a:t>Collidu.com</a:t>
            </a:r>
            <a:endParaRPr lang="en-US" sz="2400" b="1" dirty="0">
              <a:solidFill>
                <a:schemeClr val="accent6"/>
              </a:solidFill>
              <a:latin typeface="+mn-lt"/>
            </a:endParaRPr>
          </a:p>
        </p:txBody>
      </p:sp>
      <p:sp>
        <p:nvSpPr>
          <p:cNvPr id="3" name="Freeform: Shape 2">
            <a:extLst>
              <a:ext uri="{FF2B5EF4-FFF2-40B4-BE49-F238E27FC236}">
                <a16:creationId xmlns:a16="http://schemas.microsoft.com/office/drawing/2014/main" id="{3901500B-FB90-AA2A-FAA2-CA82F50272F1}"/>
              </a:ext>
            </a:extLst>
          </p:cNvPr>
          <p:cNvSpPr/>
          <p:nvPr userDrawn="1"/>
        </p:nvSpPr>
        <p:spPr>
          <a:xfrm>
            <a:off x="8559578" y="5271658"/>
            <a:ext cx="3632422" cy="1586342"/>
          </a:xfrm>
          <a:custGeom>
            <a:avLst/>
            <a:gdLst>
              <a:gd name="connsiteX0" fmla="*/ 3947379 w 3947378"/>
              <a:gd name="connsiteY0" fmla="*/ 0 h 1723889"/>
              <a:gd name="connsiteX1" fmla="*/ 3725144 w 3947378"/>
              <a:gd name="connsiteY1" fmla="*/ 159555 h 1723889"/>
              <a:gd name="connsiteX2" fmla="*/ 3333521 w 3947378"/>
              <a:gd name="connsiteY2" fmla="*/ 578902 h 1723889"/>
              <a:gd name="connsiteX3" fmla="*/ 2962262 w 3947378"/>
              <a:gd name="connsiteY3" fmla="*/ 1085353 h 1723889"/>
              <a:gd name="connsiteX4" fmla="*/ 1683414 w 3947378"/>
              <a:gd name="connsiteY4" fmla="*/ 1438213 h 1723889"/>
              <a:gd name="connsiteX5" fmla="*/ 1250807 w 3947378"/>
              <a:gd name="connsiteY5" fmla="*/ 1418229 h 1723889"/>
              <a:gd name="connsiteX6" fmla="*/ 884117 w 3947378"/>
              <a:gd name="connsiteY6" fmla="*/ 1421909 h 1723889"/>
              <a:gd name="connsiteX7" fmla="*/ 503025 w 3947378"/>
              <a:gd name="connsiteY7" fmla="*/ 1445826 h 1723889"/>
              <a:gd name="connsiteX8" fmla="*/ 0 w 3947378"/>
              <a:gd name="connsiteY8" fmla="*/ 1723889 h 1723889"/>
              <a:gd name="connsiteX9" fmla="*/ 3947251 w 3947378"/>
              <a:gd name="connsiteY9" fmla="*/ 1723889 h 1723889"/>
              <a:gd name="connsiteX10" fmla="*/ 3947251 w 3947378"/>
              <a:gd name="connsiteY10" fmla="*/ 0 h 1723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47378" h="1723889">
                <a:moveTo>
                  <a:pt x="3947379" y="0"/>
                </a:moveTo>
                <a:cubicBezTo>
                  <a:pt x="3895674" y="32736"/>
                  <a:pt x="3815928" y="86026"/>
                  <a:pt x="3725144" y="159555"/>
                </a:cubicBezTo>
                <a:cubicBezTo>
                  <a:pt x="3575486" y="280854"/>
                  <a:pt x="3445875" y="422138"/>
                  <a:pt x="3333521" y="578902"/>
                </a:cubicBezTo>
                <a:cubicBezTo>
                  <a:pt x="3212982" y="747147"/>
                  <a:pt x="3110017" y="938931"/>
                  <a:pt x="2962262" y="1085353"/>
                </a:cubicBezTo>
                <a:cubicBezTo>
                  <a:pt x="2626214" y="1418356"/>
                  <a:pt x="2130167" y="1458388"/>
                  <a:pt x="1683414" y="1438213"/>
                </a:cubicBezTo>
                <a:cubicBezTo>
                  <a:pt x="1539212" y="1431678"/>
                  <a:pt x="1395200" y="1420450"/>
                  <a:pt x="1250807" y="1418229"/>
                </a:cubicBezTo>
                <a:cubicBezTo>
                  <a:pt x="1128557" y="1416390"/>
                  <a:pt x="1006305" y="1417595"/>
                  <a:pt x="884117" y="1421909"/>
                </a:cubicBezTo>
                <a:cubicBezTo>
                  <a:pt x="759899" y="1426286"/>
                  <a:pt x="625340" y="1422670"/>
                  <a:pt x="503025" y="1445826"/>
                </a:cubicBezTo>
                <a:cubicBezTo>
                  <a:pt x="311940" y="1482051"/>
                  <a:pt x="126247" y="1573343"/>
                  <a:pt x="0" y="1723889"/>
                </a:cubicBezTo>
                <a:lnTo>
                  <a:pt x="3947251" y="1723889"/>
                </a:lnTo>
                <a:lnTo>
                  <a:pt x="3947251" y="0"/>
                </a:lnTo>
                <a:close/>
              </a:path>
            </a:pathLst>
          </a:custGeom>
          <a:solidFill>
            <a:srgbClr val="DFEECD"/>
          </a:solidFill>
          <a:ln w="6342" cap="flat">
            <a:noFill/>
            <a:prstDash val="solid"/>
            <a:miter/>
          </a:ln>
        </p:spPr>
        <p:txBody>
          <a:bodyPr rtlCol="0" anchor="ctr"/>
          <a:lstStyle/>
          <a:p>
            <a:endParaRPr lang="en-IN"/>
          </a:p>
        </p:txBody>
      </p:sp>
      <p:sp>
        <p:nvSpPr>
          <p:cNvPr id="4" name="Freeform: Shape 3">
            <a:extLst>
              <a:ext uri="{FF2B5EF4-FFF2-40B4-BE49-F238E27FC236}">
                <a16:creationId xmlns:a16="http://schemas.microsoft.com/office/drawing/2014/main" id="{C8AB9650-D25D-E907-0630-52976D1E77F3}"/>
              </a:ext>
            </a:extLst>
          </p:cNvPr>
          <p:cNvSpPr/>
          <p:nvPr userDrawn="1"/>
        </p:nvSpPr>
        <p:spPr>
          <a:xfrm rot="16200000">
            <a:off x="-67020" y="67021"/>
            <a:ext cx="1451183" cy="1317142"/>
          </a:xfrm>
          <a:custGeom>
            <a:avLst/>
            <a:gdLst>
              <a:gd name="connsiteX0" fmla="*/ 2106186 w 2106186"/>
              <a:gd name="connsiteY0" fmla="*/ 0 h 1911644"/>
              <a:gd name="connsiteX1" fmla="*/ 2106186 w 2106186"/>
              <a:gd name="connsiteY1" fmla="*/ 1910407 h 1911644"/>
              <a:gd name="connsiteX2" fmla="*/ 1770329 w 2106186"/>
              <a:gd name="connsiteY2" fmla="*/ 1840621 h 1911644"/>
              <a:gd name="connsiteX3" fmla="*/ 1081864 w 2106186"/>
              <a:gd name="connsiteY3" fmla="*/ 450940 h 1911644"/>
              <a:gd name="connsiteX4" fmla="*/ 345818 w 2106186"/>
              <a:gd name="connsiteY4" fmla="*/ 314542 h 1911644"/>
              <a:gd name="connsiteX5" fmla="*/ 0 w 2106186"/>
              <a:gd name="connsiteY5" fmla="*/ 444 h 1911644"/>
              <a:gd name="connsiteX6" fmla="*/ 2106186 w 2106186"/>
              <a:gd name="connsiteY6" fmla="*/ 0 h 1911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6186" h="1911644">
                <a:moveTo>
                  <a:pt x="2106186" y="0"/>
                </a:moveTo>
                <a:lnTo>
                  <a:pt x="2106186" y="1910407"/>
                </a:lnTo>
                <a:cubicBezTo>
                  <a:pt x="2031136" y="1914594"/>
                  <a:pt x="1898543" y="1911929"/>
                  <a:pt x="1770329" y="1840621"/>
                </a:cubicBezTo>
                <a:cubicBezTo>
                  <a:pt x="1284813" y="1570615"/>
                  <a:pt x="1532043" y="689353"/>
                  <a:pt x="1081864" y="450940"/>
                </a:cubicBezTo>
                <a:cubicBezTo>
                  <a:pt x="854426" y="330529"/>
                  <a:pt x="676981" y="494905"/>
                  <a:pt x="345818" y="314542"/>
                </a:cubicBezTo>
                <a:cubicBezTo>
                  <a:pt x="171799" y="219761"/>
                  <a:pt x="61728" y="87803"/>
                  <a:pt x="0" y="444"/>
                </a:cubicBezTo>
                <a:cubicBezTo>
                  <a:pt x="702041" y="317"/>
                  <a:pt x="1404145" y="127"/>
                  <a:pt x="2106186" y="0"/>
                </a:cubicBezTo>
                <a:close/>
              </a:path>
            </a:pathLst>
          </a:custGeom>
          <a:solidFill>
            <a:srgbClr val="DFEECD"/>
          </a:solidFill>
          <a:ln w="6342" cap="flat">
            <a:noFill/>
            <a:prstDash val="solid"/>
            <a:miter/>
          </a:ln>
        </p:spPr>
        <p:txBody>
          <a:bodyPr rtlCol="0" anchor="ctr"/>
          <a:lstStyle/>
          <a:p>
            <a:endParaRPr lang="en-IN"/>
          </a:p>
        </p:txBody>
      </p:sp>
    </p:spTree>
    <p:extLst>
      <p:ext uri="{BB962C8B-B14F-4D97-AF65-F5344CB8AC3E}">
        <p14:creationId xmlns:p14="http://schemas.microsoft.com/office/powerpoint/2010/main" val="6324695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CF6E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846948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2" r:id="rId3"/>
    <p:sldLayoutId id="2147483681" r:id="rId4"/>
    <p:sldLayoutId id="2147483680" r:id="rId5"/>
  </p:sldLayoutIdLst>
  <p:txStyles>
    <p:titleStyle>
      <a:lvl1pPr algn="l" defTabSz="685800" rtl="0" eaLnBrk="1" latinLnBrk="0" hangingPunct="1">
        <a:lnSpc>
          <a:spcPct val="90000"/>
        </a:lnSpc>
        <a:spcBef>
          <a:spcPct val="0"/>
        </a:spcBef>
        <a:buNone/>
        <a:defRPr sz="3300" kern="1200">
          <a:solidFill>
            <a:schemeClr val="tx1"/>
          </a:solidFill>
          <a:latin typeface="Calibri"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Calibri"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libri"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Calibri"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Calibri"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fonts.google.com/specimen/Playfair+Display"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41EDA72D-AB01-30C0-A38F-AFB9BD337678}"/>
              </a:ext>
            </a:extLst>
          </p:cNvPr>
          <p:cNvGrpSpPr/>
          <p:nvPr/>
        </p:nvGrpSpPr>
        <p:grpSpPr>
          <a:xfrm>
            <a:off x="1738489" y="822194"/>
            <a:ext cx="8715022" cy="5213613"/>
            <a:chOff x="1738489" y="822194"/>
            <a:chExt cx="8715022" cy="5213613"/>
          </a:xfrm>
        </p:grpSpPr>
        <p:sp>
          <p:nvSpPr>
            <p:cNvPr id="3" name="Rounded Rectangle 11">
              <a:extLst>
                <a:ext uri="{FF2B5EF4-FFF2-40B4-BE49-F238E27FC236}">
                  <a16:creationId xmlns:a16="http://schemas.microsoft.com/office/drawing/2014/main" id="{7929514F-628A-E6B7-5D84-1375B779B7CE}"/>
                </a:ext>
              </a:extLst>
            </p:cNvPr>
            <p:cNvSpPr/>
            <p:nvPr/>
          </p:nvSpPr>
          <p:spPr bwMode="auto">
            <a:xfrm>
              <a:off x="1738489" y="3868340"/>
              <a:ext cx="8715022" cy="2167467"/>
            </a:xfrm>
            <a:prstGeom prst="roundRect">
              <a:avLst/>
            </a:prstGeom>
            <a:solidFill>
              <a:schemeClr val="bg1"/>
            </a:solidFill>
            <a:ln>
              <a:noFill/>
            </a:ln>
          </p:spPr>
          <p:txBody>
            <a:bodyPr vert="horz" wrap="square" lIns="91440" tIns="45720" rIns="91440" bIns="45720" numCol="1" rtlCol="0" anchor="t" anchorCtr="0" compatLnSpc="1">
              <a:prstTxWarp prst="textNoShape">
                <a:avLst/>
              </a:prstTxWarp>
            </a:bodyPr>
            <a:lstStyle/>
            <a:p>
              <a:pPr algn="ctr"/>
              <a:endParaRPr lang="en-US"/>
            </a:p>
          </p:txBody>
        </p:sp>
        <p:sp>
          <p:nvSpPr>
            <p:cNvPr id="5" name="TextBox 4">
              <a:extLst>
                <a:ext uri="{FF2B5EF4-FFF2-40B4-BE49-F238E27FC236}">
                  <a16:creationId xmlns:a16="http://schemas.microsoft.com/office/drawing/2014/main" id="{E01B8665-0DA4-4948-9E31-98FE8951FEAC}"/>
                </a:ext>
              </a:extLst>
            </p:cNvPr>
            <p:cNvSpPr txBox="1"/>
            <p:nvPr/>
          </p:nvSpPr>
          <p:spPr>
            <a:xfrm>
              <a:off x="5494425" y="3241896"/>
              <a:ext cx="1203150" cy="461665"/>
            </a:xfrm>
            <a:prstGeom prst="rect">
              <a:avLst/>
            </a:prstGeom>
            <a:noFill/>
          </p:spPr>
          <p:txBody>
            <a:bodyPr wrap="none" rtlCol="0">
              <a:spAutoFit/>
            </a:bodyPr>
            <a:lstStyle/>
            <a:p>
              <a:r>
                <a:rPr lang="en-IN" sz="2400" b="1" dirty="0">
                  <a:cs typeface="Mongolian Baiti" panose="03000500000000000000" pitchFamily="66" charset="0"/>
                </a:rPr>
                <a:t>COLORS</a:t>
              </a:r>
            </a:p>
          </p:txBody>
        </p:sp>
        <p:sp>
          <p:nvSpPr>
            <p:cNvPr id="6" name="TextBox 5">
              <a:extLst>
                <a:ext uri="{FF2B5EF4-FFF2-40B4-BE49-F238E27FC236}">
                  <a16:creationId xmlns:a16="http://schemas.microsoft.com/office/drawing/2014/main" id="{25427596-033B-E1CC-163B-A0EC6865C2C7}"/>
                </a:ext>
              </a:extLst>
            </p:cNvPr>
            <p:cNvSpPr txBox="1"/>
            <p:nvPr/>
          </p:nvSpPr>
          <p:spPr>
            <a:xfrm>
              <a:off x="5580731" y="1876974"/>
              <a:ext cx="1030539" cy="461665"/>
            </a:xfrm>
            <a:prstGeom prst="rect">
              <a:avLst/>
            </a:prstGeom>
            <a:noFill/>
          </p:spPr>
          <p:txBody>
            <a:bodyPr wrap="none" rtlCol="0">
              <a:spAutoFit/>
            </a:bodyPr>
            <a:lstStyle/>
            <a:p>
              <a:r>
                <a:rPr lang="en-IN" sz="2400" b="1" dirty="0">
                  <a:cs typeface="Mongolian Baiti" panose="03000500000000000000" pitchFamily="66" charset="0"/>
                </a:rPr>
                <a:t>FONTS</a:t>
              </a:r>
            </a:p>
          </p:txBody>
        </p:sp>
        <p:sp>
          <p:nvSpPr>
            <p:cNvPr id="7" name="TextBox 6">
              <a:extLst>
                <a:ext uri="{FF2B5EF4-FFF2-40B4-BE49-F238E27FC236}">
                  <a16:creationId xmlns:a16="http://schemas.microsoft.com/office/drawing/2014/main" id="{6372C2E5-D25E-630D-FCBF-2BD77788C656}"/>
                </a:ext>
              </a:extLst>
            </p:cNvPr>
            <p:cNvSpPr txBox="1"/>
            <p:nvPr/>
          </p:nvSpPr>
          <p:spPr>
            <a:xfrm>
              <a:off x="5112590" y="2395912"/>
              <a:ext cx="1966820" cy="369332"/>
            </a:xfrm>
            <a:prstGeom prst="rect">
              <a:avLst/>
            </a:prstGeom>
            <a:noFill/>
          </p:spPr>
          <p:txBody>
            <a:bodyPr wrap="none" rtlCol="0">
              <a:spAutoFit/>
            </a:bodyPr>
            <a:lstStyle/>
            <a:p>
              <a:r>
                <a:rPr lang="en-IN" b="1" dirty="0">
                  <a:ea typeface="PMingLiU-ExtB" panose="02020500000000000000" pitchFamily="18" charset="-120"/>
                  <a:cs typeface="Mongolian Baiti" panose="03000500000000000000" pitchFamily="66" charset="0"/>
                </a:rPr>
                <a:t>Times New Roman</a:t>
              </a:r>
            </a:p>
          </p:txBody>
        </p:sp>
        <p:sp>
          <p:nvSpPr>
            <p:cNvPr id="8" name="TextBox 7">
              <a:extLst>
                <a:ext uri="{FF2B5EF4-FFF2-40B4-BE49-F238E27FC236}">
                  <a16:creationId xmlns:a16="http://schemas.microsoft.com/office/drawing/2014/main" id="{C021414E-B632-E2E8-BA89-28213ADA8B9B}"/>
                </a:ext>
              </a:extLst>
            </p:cNvPr>
            <p:cNvSpPr txBox="1"/>
            <p:nvPr/>
          </p:nvSpPr>
          <p:spPr>
            <a:xfrm>
              <a:off x="8956929" y="4351497"/>
              <a:ext cx="1018227" cy="369332"/>
            </a:xfrm>
            <a:prstGeom prst="rect">
              <a:avLst/>
            </a:prstGeom>
            <a:noFill/>
          </p:spPr>
          <p:txBody>
            <a:bodyPr wrap="none" rtlCol="0">
              <a:spAutoFit/>
            </a:bodyPr>
            <a:lstStyle/>
            <a:p>
              <a:r>
                <a:rPr lang="en-IN" dirty="0">
                  <a:cs typeface="Mongolian Baiti" panose="03000500000000000000" pitchFamily="66" charset="0"/>
                </a:rPr>
                <a:t>#4E712E</a:t>
              </a:r>
            </a:p>
          </p:txBody>
        </p:sp>
        <p:sp>
          <p:nvSpPr>
            <p:cNvPr id="9" name="TextBox 8">
              <a:extLst>
                <a:ext uri="{FF2B5EF4-FFF2-40B4-BE49-F238E27FC236}">
                  <a16:creationId xmlns:a16="http://schemas.microsoft.com/office/drawing/2014/main" id="{8F180BB2-3DD6-22F9-5C3E-CE1680538841}"/>
                </a:ext>
              </a:extLst>
            </p:cNvPr>
            <p:cNvSpPr txBox="1"/>
            <p:nvPr/>
          </p:nvSpPr>
          <p:spPr>
            <a:xfrm>
              <a:off x="6038996" y="4351497"/>
              <a:ext cx="1035861" cy="369332"/>
            </a:xfrm>
            <a:prstGeom prst="rect">
              <a:avLst/>
            </a:prstGeom>
            <a:noFill/>
          </p:spPr>
          <p:txBody>
            <a:bodyPr wrap="none" rtlCol="0">
              <a:spAutoFit/>
            </a:bodyPr>
            <a:lstStyle/>
            <a:p>
              <a:r>
                <a:rPr lang="en-IN" dirty="0">
                  <a:cs typeface="Mongolian Baiti" panose="03000500000000000000" pitchFamily="66" charset="0"/>
                </a:rPr>
                <a:t>#7DB351</a:t>
              </a:r>
            </a:p>
          </p:txBody>
        </p:sp>
        <p:sp>
          <p:nvSpPr>
            <p:cNvPr id="10" name="TextBox 9">
              <a:extLst>
                <a:ext uri="{FF2B5EF4-FFF2-40B4-BE49-F238E27FC236}">
                  <a16:creationId xmlns:a16="http://schemas.microsoft.com/office/drawing/2014/main" id="{5450610B-2400-4166-ED8F-E8C80B0219D8}"/>
                </a:ext>
              </a:extLst>
            </p:cNvPr>
            <p:cNvSpPr txBox="1"/>
            <p:nvPr/>
          </p:nvSpPr>
          <p:spPr>
            <a:xfrm>
              <a:off x="8956929" y="5183317"/>
              <a:ext cx="1002197" cy="369332"/>
            </a:xfrm>
            <a:prstGeom prst="rect">
              <a:avLst/>
            </a:prstGeom>
            <a:noFill/>
          </p:spPr>
          <p:txBody>
            <a:bodyPr wrap="none" rtlCol="0">
              <a:spAutoFit/>
            </a:bodyPr>
            <a:lstStyle/>
            <a:p>
              <a:r>
                <a:rPr lang="en-IN" dirty="0">
                  <a:cs typeface="Mongolian Baiti" panose="03000500000000000000" pitchFamily="66" charset="0"/>
                </a:rPr>
                <a:t>#364E22</a:t>
              </a:r>
            </a:p>
          </p:txBody>
        </p:sp>
        <p:sp>
          <p:nvSpPr>
            <p:cNvPr id="11" name="TextBox 10">
              <a:extLst>
                <a:ext uri="{FF2B5EF4-FFF2-40B4-BE49-F238E27FC236}">
                  <a16:creationId xmlns:a16="http://schemas.microsoft.com/office/drawing/2014/main" id="{15F16350-0FAD-42A6-A9D1-6E034AF7520C}"/>
                </a:ext>
              </a:extLst>
            </p:cNvPr>
            <p:cNvSpPr txBox="1"/>
            <p:nvPr/>
          </p:nvSpPr>
          <p:spPr>
            <a:xfrm>
              <a:off x="3078931" y="5183317"/>
              <a:ext cx="1035861" cy="369332"/>
            </a:xfrm>
            <a:prstGeom prst="rect">
              <a:avLst/>
            </a:prstGeom>
            <a:noFill/>
          </p:spPr>
          <p:txBody>
            <a:bodyPr wrap="none" rtlCol="0">
              <a:spAutoFit/>
            </a:bodyPr>
            <a:lstStyle/>
            <a:p>
              <a:r>
                <a:rPr lang="en-IN" dirty="0">
                  <a:cs typeface="Mongolian Baiti" panose="03000500000000000000" pitchFamily="66" charset="0"/>
                </a:rPr>
                <a:t>#B4D888</a:t>
              </a:r>
            </a:p>
          </p:txBody>
        </p:sp>
        <p:sp>
          <p:nvSpPr>
            <p:cNvPr id="13" name="TextBox 12">
              <a:extLst>
                <a:ext uri="{FF2B5EF4-FFF2-40B4-BE49-F238E27FC236}">
                  <a16:creationId xmlns:a16="http://schemas.microsoft.com/office/drawing/2014/main" id="{F1A40747-7C42-8637-601D-B56C9F06D8DD}"/>
                </a:ext>
              </a:extLst>
            </p:cNvPr>
            <p:cNvSpPr txBox="1"/>
            <p:nvPr/>
          </p:nvSpPr>
          <p:spPr>
            <a:xfrm>
              <a:off x="6038996" y="5183317"/>
              <a:ext cx="1000595" cy="369332"/>
            </a:xfrm>
            <a:prstGeom prst="rect">
              <a:avLst/>
            </a:prstGeom>
            <a:noFill/>
          </p:spPr>
          <p:txBody>
            <a:bodyPr wrap="none" rtlCol="0">
              <a:spAutoFit/>
            </a:bodyPr>
            <a:lstStyle/>
            <a:p>
              <a:r>
                <a:rPr lang="en-IN" dirty="0">
                  <a:cs typeface="Mongolian Baiti" panose="03000500000000000000" pitchFamily="66" charset="0"/>
                </a:rPr>
                <a:t>#7B9933</a:t>
              </a:r>
            </a:p>
          </p:txBody>
        </p:sp>
        <p:sp>
          <p:nvSpPr>
            <p:cNvPr id="14" name="Oval 13">
              <a:extLst>
                <a:ext uri="{FF2B5EF4-FFF2-40B4-BE49-F238E27FC236}">
                  <a16:creationId xmlns:a16="http://schemas.microsoft.com/office/drawing/2014/main" id="{DABD672A-6B61-8CEE-6DDE-356C35577C77}"/>
                </a:ext>
              </a:extLst>
            </p:cNvPr>
            <p:cNvSpPr/>
            <p:nvPr/>
          </p:nvSpPr>
          <p:spPr bwMode="auto">
            <a:xfrm>
              <a:off x="8186731" y="4266795"/>
              <a:ext cx="538736" cy="538737"/>
            </a:xfrm>
            <a:prstGeom prst="ellipse">
              <a:avLst/>
            </a:prstGeom>
            <a:solidFill>
              <a:srgbClr val="4E712E"/>
            </a:solidFill>
            <a:ln>
              <a:noFill/>
            </a:ln>
          </p:spPr>
          <p:txBody>
            <a:bodyPr vert="horz" wrap="square" lIns="91440" tIns="45720" rIns="91440" bIns="45720" numCol="1" rtlCol="0" anchor="t" anchorCtr="0" compatLnSpc="1">
              <a:prstTxWarp prst="textNoShape">
                <a:avLst/>
              </a:prstTxWarp>
            </a:bodyPr>
            <a:lstStyle/>
            <a:p>
              <a:pPr algn="ctr"/>
              <a:endParaRPr lang="en-IN" dirty="0">
                <a:cs typeface="Mongolian Baiti" panose="03000500000000000000" pitchFamily="66" charset="0"/>
              </a:endParaRPr>
            </a:p>
          </p:txBody>
        </p:sp>
        <p:sp>
          <p:nvSpPr>
            <p:cNvPr id="15" name="Oval 14">
              <a:extLst>
                <a:ext uri="{FF2B5EF4-FFF2-40B4-BE49-F238E27FC236}">
                  <a16:creationId xmlns:a16="http://schemas.microsoft.com/office/drawing/2014/main" id="{434AFA7C-77DF-43FA-8DFC-CBBFC16AE5A2}"/>
                </a:ext>
              </a:extLst>
            </p:cNvPr>
            <p:cNvSpPr/>
            <p:nvPr/>
          </p:nvSpPr>
          <p:spPr bwMode="auto">
            <a:xfrm>
              <a:off x="5210530" y="4266795"/>
              <a:ext cx="538736" cy="538737"/>
            </a:xfrm>
            <a:prstGeom prst="ellipse">
              <a:avLst/>
            </a:prstGeom>
            <a:solidFill>
              <a:srgbClr val="7DB351"/>
            </a:solidFill>
            <a:ln>
              <a:noFill/>
            </a:ln>
          </p:spPr>
          <p:txBody>
            <a:bodyPr vert="horz" wrap="square" lIns="91440" tIns="45720" rIns="91440" bIns="45720" numCol="1" rtlCol="0" anchor="t" anchorCtr="0" compatLnSpc="1">
              <a:prstTxWarp prst="textNoShape">
                <a:avLst/>
              </a:prstTxWarp>
            </a:bodyPr>
            <a:lstStyle/>
            <a:p>
              <a:pPr algn="ctr"/>
              <a:endParaRPr lang="en-IN" dirty="0">
                <a:cs typeface="Mongolian Baiti" panose="03000500000000000000" pitchFamily="66" charset="0"/>
              </a:endParaRPr>
            </a:p>
          </p:txBody>
        </p:sp>
        <p:sp>
          <p:nvSpPr>
            <p:cNvPr id="16" name="Oval 15">
              <a:extLst>
                <a:ext uri="{FF2B5EF4-FFF2-40B4-BE49-F238E27FC236}">
                  <a16:creationId xmlns:a16="http://schemas.microsoft.com/office/drawing/2014/main" id="{52DD38A8-6C14-46F7-E139-4D092183AC66}"/>
                </a:ext>
              </a:extLst>
            </p:cNvPr>
            <p:cNvSpPr/>
            <p:nvPr/>
          </p:nvSpPr>
          <p:spPr bwMode="auto">
            <a:xfrm>
              <a:off x="2216844" y="4266795"/>
              <a:ext cx="538736" cy="538737"/>
            </a:xfrm>
            <a:prstGeom prst="ellipse">
              <a:avLst/>
            </a:prstGeom>
            <a:solidFill>
              <a:srgbClr val="DFEECD"/>
            </a:solidFill>
            <a:ln>
              <a:noFill/>
            </a:ln>
          </p:spPr>
          <p:txBody>
            <a:bodyPr vert="horz" wrap="square" lIns="91440" tIns="45720" rIns="91440" bIns="45720" numCol="1" rtlCol="0" anchor="t" anchorCtr="0" compatLnSpc="1">
              <a:prstTxWarp prst="textNoShape">
                <a:avLst/>
              </a:prstTxWarp>
            </a:bodyPr>
            <a:lstStyle/>
            <a:p>
              <a:pPr algn="ctr"/>
              <a:endParaRPr lang="en-IN" dirty="0">
                <a:cs typeface="Mongolian Baiti" panose="03000500000000000000" pitchFamily="66" charset="0"/>
              </a:endParaRPr>
            </a:p>
          </p:txBody>
        </p:sp>
        <p:sp>
          <p:nvSpPr>
            <p:cNvPr id="17" name="TextBox 16">
              <a:extLst>
                <a:ext uri="{FF2B5EF4-FFF2-40B4-BE49-F238E27FC236}">
                  <a16:creationId xmlns:a16="http://schemas.microsoft.com/office/drawing/2014/main" id="{AB4089BE-1BA2-575A-E5DB-8B6EE1820CCF}"/>
                </a:ext>
              </a:extLst>
            </p:cNvPr>
            <p:cNvSpPr txBox="1"/>
            <p:nvPr/>
          </p:nvSpPr>
          <p:spPr>
            <a:xfrm>
              <a:off x="3078931" y="4351497"/>
              <a:ext cx="1036374" cy="369332"/>
            </a:xfrm>
            <a:prstGeom prst="rect">
              <a:avLst/>
            </a:prstGeom>
            <a:noFill/>
          </p:spPr>
          <p:txBody>
            <a:bodyPr wrap="none" rtlCol="0">
              <a:spAutoFit/>
            </a:bodyPr>
            <a:lstStyle/>
            <a:p>
              <a:r>
                <a:rPr lang="en-IN" dirty="0">
                  <a:cs typeface="Mongolian Baiti" panose="03000500000000000000" pitchFamily="66" charset="0"/>
                </a:rPr>
                <a:t>#DFEECD</a:t>
              </a:r>
            </a:p>
          </p:txBody>
        </p:sp>
        <p:sp>
          <p:nvSpPr>
            <p:cNvPr id="18" name="Oval 17">
              <a:extLst>
                <a:ext uri="{FF2B5EF4-FFF2-40B4-BE49-F238E27FC236}">
                  <a16:creationId xmlns:a16="http://schemas.microsoft.com/office/drawing/2014/main" id="{758DF274-37B4-7AF1-B5CA-E8734CDB1D7B}"/>
                </a:ext>
              </a:extLst>
            </p:cNvPr>
            <p:cNvSpPr/>
            <p:nvPr/>
          </p:nvSpPr>
          <p:spPr bwMode="auto">
            <a:xfrm>
              <a:off x="8186731" y="5098615"/>
              <a:ext cx="538736" cy="538737"/>
            </a:xfrm>
            <a:prstGeom prst="ellipse">
              <a:avLst/>
            </a:prstGeom>
            <a:solidFill>
              <a:srgbClr val="364E22"/>
            </a:solidFill>
            <a:ln>
              <a:noFill/>
            </a:ln>
          </p:spPr>
          <p:txBody>
            <a:bodyPr vert="horz" wrap="square" lIns="91440" tIns="45720" rIns="91440" bIns="45720" numCol="1" rtlCol="0" anchor="t" anchorCtr="0" compatLnSpc="1">
              <a:prstTxWarp prst="textNoShape">
                <a:avLst/>
              </a:prstTxWarp>
            </a:bodyPr>
            <a:lstStyle/>
            <a:p>
              <a:pPr algn="ctr"/>
              <a:endParaRPr lang="en-IN" dirty="0">
                <a:cs typeface="Mongolian Baiti" panose="03000500000000000000" pitchFamily="66" charset="0"/>
              </a:endParaRPr>
            </a:p>
          </p:txBody>
        </p:sp>
        <p:sp>
          <p:nvSpPr>
            <p:cNvPr id="19" name="Oval 18">
              <a:extLst>
                <a:ext uri="{FF2B5EF4-FFF2-40B4-BE49-F238E27FC236}">
                  <a16:creationId xmlns:a16="http://schemas.microsoft.com/office/drawing/2014/main" id="{4D1D6B3E-B165-D252-F5A9-36DCC583D5A6}"/>
                </a:ext>
              </a:extLst>
            </p:cNvPr>
            <p:cNvSpPr/>
            <p:nvPr/>
          </p:nvSpPr>
          <p:spPr bwMode="auto">
            <a:xfrm>
              <a:off x="5210530" y="5098615"/>
              <a:ext cx="538736" cy="538737"/>
            </a:xfrm>
            <a:prstGeom prst="ellipse">
              <a:avLst/>
            </a:prstGeom>
            <a:solidFill>
              <a:srgbClr val="7B9933"/>
            </a:solidFill>
            <a:ln>
              <a:noFill/>
            </a:ln>
          </p:spPr>
          <p:txBody>
            <a:bodyPr vert="horz" wrap="square" lIns="91440" tIns="45720" rIns="91440" bIns="45720" numCol="1" rtlCol="0" anchor="t" anchorCtr="0" compatLnSpc="1">
              <a:prstTxWarp prst="textNoShape">
                <a:avLst/>
              </a:prstTxWarp>
            </a:bodyPr>
            <a:lstStyle/>
            <a:p>
              <a:pPr algn="ctr"/>
              <a:endParaRPr lang="en-IN" dirty="0">
                <a:cs typeface="Mongolian Baiti" panose="03000500000000000000" pitchFamily="66" charset="0"/>
              </a:endParaRPr>
            </a:p>
          </p:txBody>
        </p:sp>
        <p:sp>
          <p:nvSpPr>
            <p:cNvPr id="20" name="Oval 19">
              <a:extLst>
                <a:ext uri="{FF2B5EF4-FFF2-40B4-BE49-F238E27FC236}">
                  <a16:creationId xmlns:a16="http://schemas.microsoft.com/office/drawing/2014/main" id="{0D7C240D-A001-0003-9D98-1530CE774A15}"/>
                </a:ext>
              </a:extLst>
            </p:cNvPr>
            <p:cNvSpPr/>
            <p:nvPr/>
          </p:nvSpPr>
          <p:spPr bwMode="auto">
            <a:xfrm>
              <a:off x="2216844" y="5098615"/>
              <a:ext cx="538736" cy="538737"/>
            </a:xfrm>
            <a:prstGeom prst="ellipse">
              <a:avLst/>
            </a:prstGeom>
            <a:solidFill>
              <a:srgbClr val="B4D888"/>
            </a:solidFill>
            <a:ln>
              <a:noFill/>
            </a:ln>
          </p:spPr>
          <p:txBody>
            <a:bodyPr vert="horz" wrap="square" lIns="91440" tIns="45720" rIns="91440" bIns="45720" numCol="1" rtlCol="0" anchor="t" anchorCtr="0" compatLnSpc="1">
              <a:prstTxWarp prst="textNoShape">
                <a:avLst/>
              </a:prstTxWarp>
            </a:bodyPr>
            <a:lstStyle/>
            <a:p>
              <a:pPr algn="ctr"/>
              <a:endParaRPr lang="en-IN" dirty="0">
                <a:cs typeface="Mongolian Baiti" panose="03000500000000000000" pitchFamily="66" charset="0"/>
              </a:endParaRPr>
            </a:p>
          </p:txBody>
        </p:sp>
        <p:sp>
          <p:nvSpPr>
            <p:cNvPr id="21" name="TextBox 20">
              <a:extLst>
                <a:ext uri="{FF2B5EF4-FFF2-40B4-BE49-F238E27FC236}">
                  <a16:creationId xmlns:a16="http://schemas.microsoft.com/office/drawing/2014/main" id="{BB13677B-15A8-8BD7-C163-97D0472CAFB4}"/>
                </a:ext>
              </a:extLst>
            </p:cNvPr>
            <p:cNvSpPr txBox="1"/>
            <p:nvPr/>
          </p:nvSpPr>
          <p:spPr>
            <a:xfrm>
              <a:off x="2431325" y="822194"/>
              <a:ext cx="7329351" cy="954107"/>
            </a:xfrm>
            <a:prstGeom prst="rect">
              <a:avLst/>
            </a:prstGeom>
            <a:noFill/>
          </p:spPr>
          <p:txBody>
            <a:bodyPr wrap="square">
              <a:spAutoFit/>
            </a:bodyPr>
            <a:lstStyle/>
            <a:p>
              <a:pPr algn="ctr"/>
              <a:r>
                <a:rPr lang="en-IN" sz="2800" b="1" dirty="0"/>
                <a:t>This Presentation Template has been designed using the following fonts and </a:t>
              </a:r>
              <a:r>
                <a:rPr lang="en-IN" sz="2800" b="1" dirty="0" err="1"/>
                <a:t>colors</a:t>
              </a:r>
              <a:r>
                <a:rPr lang="en-IN" sz="2800" b="1" dirty="0"/>
                <a:t>:</a:t>
              </a:r>
            </a:p>
          </p:txBody>
        </p:sp>
        <p:sp>
          <p:nvSpPr>
            <p:cNvPr id="26" name="TextBox 25">
              <a:extLst>
                <a:ext uri="{FF2B5EF4-FFF2-40B4-BE49-F238E27FC236}">
                  <a16:creationId xmlns:a16="http://schemas.microsoft.com/office/drawing/2014/main" id="{0F477F19-624B-2F97-B621-AF23215C70F5}"/>
                </a:ext>
              </a:extLst>
            </p:cNvPr>
            <p:cNvSpPr txBox="1"/>
            <p:nvPr/>
          </p:nvSpPr>
          <p:spPr>
            <a:xfrm>
              <a:off x="3181420" y="2830108"/>
              <a:ext cx="5829160" cy="369332"/>
            </a:xfrm>
            <a:prstGeom prst="rect">
              <a:avLst/>
            </a:prstGeom>
            <a:noFill/>
          </p:spPr>
          <p:txBody>
            <a:bodyPr wrap="none" rtlCol="0">
              <a:spAutoFit/>
            </a:bodyPr>
            <a:lstStyle/>
            <a:p>
              <a:r>
                <a:rPr lang="en-IN" b="1" dirty="0">
                  <a:ea typeface="PMingLiU-ExtB" panose="02020500000000000000" pitchFamily="18" charset="-120"/>
                  <a:cs typeface="Mongolian Baiti" panose="03000500000000000000" pitchFamily="66" charset="0"/>
                </a:rPr>
                <a:t>Playfair Display - </a:t>
              </a:r>
              <a:r>
                <a:rPr lang="en-US" sz="1400" b="0" i="0" u="sng" dirty="0">
                  <a:effectLst/>
                  <a:latin typeface="Arial" panose="020B0604020202020204" pitchFamily="34" charset="0"/>
                  <a:hlinkClick r:id="rId2">
                    <a:extLst>
                      <a:ext uri="{A12FA001-AC4F-418D-AE19-62706E023703}">
                        <ahyp:hlinkClr xmlns:ahyp="http://schemas.microsoft.com/office/drawing/2018/hyperlinkcolor" val="tx"/>
                      </a:ext>
                    </a:extLst>
                  </a:hlinkClick>
                </a:rPr>
                <a:t>https://fonts.google.com/specimen/Playfair+Display</a:t>
              </a:r>
              <a:endParaRPr lang="en-IN" b="1" dirty="0">
                <a:ea typeface="PMingLiU-ExtB" panose="02020500000000000000" pitchFamily="18" charset="-120"/>
                <a:cs typeface="Mongolian Baiti" panose="03000500000000000000" pitchFamily="66" charset="0"/>
              </a:endParaRPr>
            </a:p>
          </p:txBody>
        </p:sp>
      </p:grpSp>
    </p:spTree>
    <p:extLst>
      <p:ext uri="{BB962C8B-B14F-4D97-AF65-F5344CB8AC3E}">
        <p14:creationId xmlns:p14="http://schemas.microsoft.com/office/powerpoint/2010/main" val="2958554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Title 1138">
            <a:extLst>
              <a:ext uri="{FF2B5EF4-FFF2-40B4-BE49-F238E27FC236}">
                <a16:creationId xmlns:a16="http://schemas.microsoft.com/office/drawing/2014/main" id="{9AFCE3A6-0C50-3813-E46B-F971FB7D0F53}"/>
              </a:ext>
            </a:extLst>
          </p:cNvPr>
          <p:cNvSpPr>
            <a:spLocks noGrp="1"/>
          </p:cNvSpPr>
          <p:nvPr>
            <p:ph type="title"/>
          </p:nvPr>
        </p:nvSpPr>
        <p:spPr>
          <a:prstGeom prst="rect">
            <a:avLst/>
          </a:prstGeom>
        </p:spPr>
        <p:txBody>
          <a:bodyPr/>
          <a:lstStyle/>
          <a:p>
            <a:r>
              <a:rPr lang="en-US" b="1" dirty="0">
                <a:solidFill>
                  <a:srgbClr val="49692E"/>
                </a:solidFill>
              </a:rPr>
              <a:t>AYURVEDA IN MODERN HEALTHCARE</a:t>
            </a:r>
            <a:endParaRPr lang="en-IN" b="1" dirty="0">
              <a:solidFill>
                <a:srgbClr val="49692E"/>
              </a:solidFill>
            </a:endParaRPr>
          </a:p>
        </p:txBody>
      </p:sp>
      <p:sp>
        <p:nvSpPr>
          <p:cNvPr id="5" name="Freeform: Shape 4">
            <a:extLst>
              <a:ext uri="{FF2B5EF4-FFF2-40B4-BE49-F238E27FC236}">
                <a16:creationId xmlns:a16="http://schemas.microsoft.com/office/drawing/2014/main" id="{CC1E9A66-DACC-DA0D-3AA8-337AF8A7A679}"/>
              </a:ext>
            </a:extLst>
          </p:cNvPr>
          <p:cNvSpPr/>
          <p:nvPr/>
        </p:nvSpPr>
        <p:spPr>
          <a:xfrm>
            <a:off x="1753009" y="1379204"/>
            <a:ext cx="3952007" cy="1471422"/>
          </a:xfrm>
          <a:custGeom>
            <a:avLst/>
            <a:gdLst>
              <a:gd name="connsiteX0" fmla="*/ 424720 w 4732591"/>
              <a:gd name="connsiteY0" fmla="*/ 0 h 1471421"/>
              <a:gd name="connsiteX1" fmla="*/ 0 w 4732591"/>
              <a:gd name="connsiteY1" fmla="*/ 735711 h 1471421"/>
              <a:gd name="connsiteX2" fmla="*/ 424720 w 4732591"/>
              <a:gd name="connsiteY2" fmla="*/ 1471422 h 1471421"/>
              <a:gd name="connsiteX3" fmla="*/ 1274255 w 4732591"/>
              <a:gd name="connsiteY3" fmla="*/ 1471422 h 1471421"/>
              <a:gd name="connsiteX4" fmla="*/ 1698974 w 4732591"/>
              <a:gd name="connsiteY4" fmla="*/ 735711 h 1471421"/>
              <a:gd name="connsiteX5" fmla="*/ 4732592 w 4732591"/>
              <a:gd name="connsiteY5" fmla="*/ 735711 h 1471421"/>
              <a:gd name="connsiteX0" fmla="*/ 424720 w 3952007"/>
              <a:gd name="connsiteY0" fmla="*/ 0 h 1471422"/>
              <a:gd name="connsiteX1" fmla="*/ 0 w 3952007"/>
              <a:gd name="connsiteY1" fmla="*/ 735711 h 1471422"/>
              <a:gd name="connsiteX2" fmla="*/ 424720 w 3952007"/>
              <a:gd name="connsiteY2" fmla="*/ 1471422 h 1471422"/>
              <a:gd name="connsiteX3" fmla="*/ 1274255 w 3952007"/>
              <a:gd name="connsiteY3" fmla="*/ 1471422 h 1471422"/>
              <a:gd name="connsiteX4" fmla="*/ 1698974 w 3952007"/>
              <a:gd name="connsiteY4" fmla="*/ 735711 h 1471422"/>
              <a:gd name="connsiteX5" fmla="*/ 3952007 w 3952007"/>
              <a:gd name="connsiteY5" fmla="*/ 746862 h 1471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007" h="1471422">
                <a:moveTo>
                  <a:pt x="424720" y="0"/>
                </a:moveTo>
                <a:lnTo>
                  <a:pt x="0" y="735711"/>
                </a:lnTo>
                <a:lnTo>
                  <a:pt x="424720" y="1471422"/>
                </a:lnTo>
                <a:lnTo>
                  <a:pt x="1274255" y="1471422"/>
                </a:lnTo>
                <a:lnTo>
                  <a:pt x="1698974" y="735711"/>
                </a:lnTo>
                <a:lnTo>
                  <a:pt x="3952007" y="746862"/>
                </a:lnTo>
              </a:path>
            </a:pathLst>
          </a:custGeom>
          <a:noFill/>
          <a:ln w="22225" cap="flat">
            <a:solidFill>
              <a:schemeClr val="accent2">
                <a:lumMod val="75000"/>
              </a:schemeClr>
            </a:solidFill>
            <a:prstDash val="solid"/>
            <a:miter/>
            <a:headEnd type="oval"/>
            <a:tailEnd type="oval"/>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6" name="Freeform: Shape 5">
            <a:extLst>
              <a:ext uri="{FF2B5EF4-FFF2-40B4-BE49-F238E27FC236}">
                <a16:creationId xmlns:a16="http://schemas.microsoft.com/office/drawing/2014/main" id="{95D35AAB-8B58-BCC2-FF48-374E352B0815}"/>
              </a:ext>
            </a:extLst>
          </p:cNvPr>
          <p:cNvSpPr/>
          <p:nvPr/>
        </p:nvSpPr>
        <p:spPr>
          <a:xfrm>
            <a:off x="1836924" y="1451974"/>
            <a:ext cx="1531143" cy="1325879"/>
          </a:xfrm>
          <a:custGeom>
            <a:avLst/>
            <a:gdLst>
              <a:gd name="connsiteX0" fmla="*/ 1148334 w 1531143"/>
              <a:gd name="connsiteY0" fmla="*/ 0 h 1325879"/>
              <a:gd name="connsiteX1" fmla="*/ 382810 w 1531143"/>
              <a:gd name="connsiteY1" fmla="*/ 0 h 1325879"/>
              <a:gd name="connsiteX2" fmla="*/ 0 w 1531143"/>
              <a:gd name="connsiteY2" fmla="*/ 662940 h 1325879"/>
              <a:gd name="connsiteX3" fmla="*/ 382810 w 1531143"/>
              <a:gd name="connsiteY3" fmla="*/ 1325880 h 1325879"/>
              <a:gd name="connsiteX4" fmla="*/ 1148334 w 1531143"/>
              <a:gd name="connsiteY4" fmla="*/ 1325880 h 1325879"/>
              <a:gd name="connsiteX5" fmla="*/ 1531144 w 1531143"/>
              <a:gd name="connsiteY5" fmla="*/ 662940 h 1325879"/>
              <a:gd name="connsiteX6" fmla="*/ 1148334 w 1531143"/>
              <a:gd name="connsiteY6" fmla="*/ 0 h 1325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1143" h="1325879">
                <a:moveTo>
                  <a:pt x="1148334" y="0"/>
                </a:moveTo>
                <a:lnTo>
                  <a:pt x="382810" y="0"/>
                </a:lnTo>
                <a:lnTo>
                  <a:pt x="0" y="662940"/>
                </a:lnTo>
                <a:lnTo>
                  <a:pt x="382810" y="1325880"/>
                </a:lnTo>
                <a:lnTo>
                  <a:pt x="1148334" y="1325880"/>
                </a:lnTo>
                <a:lnTo>
                  <a:pt x="1531144" y="662940"/>
                </a:lnTo>
                <a:lnTo>
                  <a:pt x="1148334" y="0"/>
                </a:lnTo>
                <a:close/>
              </a:path>
            </a:pathLst>
          </a:custGeom>
          <a:solidFill>
            <a:srgbClr val="E7F2DA"/>
          </a:solid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108" name="Freeform: Shape 1107">
            <a:extLst>
              <a:ext uri="{FF2B5EF4-FFF2-40B4-BE49-F238E27FC236}">
                <a16:creationId xmlns:a16="http://schemas.microsoft.com/office/drawing/2014/main" id="{F90BBFA1-E984-9A8A-59AE-80FEF2B12D3E}"/>
              </a:ext>
            </a:extLst>
          </p:cNvPr>
          <p:cNvSpPr/>
          <p:nvPr/>
        </p:nvSpPr>
        <p:spPr>
          <a:xfrm>
            <a:off x="2100904" y="1629932"/>
            <a:ext cx="1003182" cy="969962"/>
          </a:xfrm>
          <a:custGeom>
            <a:avLst/>
            <a:gdLst>
              <a:gd name="connsiteX0" fmla="*/ 138159 w 884719"/>
              <a:gd name="connsiteY0" fmla="*/ 563864 h 855423"/>
              <a:gd name="connsiteX1" fmla="*/ 142548 w 884719"/>
              <a:gd name="connsiteY1" fmla="*/ 573465 h 855423"/>
              <a:gd name="connsiteX2" fmla="*/ 142411 w 884719"/>
              <a:gd name="connsiteY2" fmla="*/ 573397 h 855423"/>
              <a:gd name="connsiteX3" fmla="*/ 169500 w 884719"/>
              <a:gd name="connsiteY3" fmla="*/ 715632 h 855423"/>
              <a:gd name="connsiteX4" fmla="*/ 474133 w 884719"/>
              <a:gd name="connsiteY4" fmla="*/ 763912 h 855423"/>
              <a:gd name="connsiteX5" fmla="*/ 688856 w 884719"/>
              <a:gd name="connsiteY5" fmla="*/ 726330 h 855423"/>
              <a:gd name="connsiteX6" fmla="*/ 754625 w 884719"/>
              <a:gd name="connsiteY6" fmla="*/ 691148 h 855423"/>
              <a:gd name="connsiteX7" fmla="*/ 757505 w 884719"/>
              <a:gd name="connsiteY7" fmla="*/ 588416 h 855423"/>
              <a:gd name="connsiteX8" fmla="*/ 741663 w 884719"/>
              <a:gd name="connsiteY8" fmla="*/ 570516 h 855423"/>
              <a:gd name="connsiteX9" fmla="*/ 868193 w 884719"/>
              <a:gd name="connsiteY9" fmla="*/ 642114 h 855423"/>
              <a:gd name="connsiteX10" fmla="*/ 852831 w 884719"/>
              <a:gd name="connsiteY10" fmla="*/ 741418 h 855423"/>
              <a:gd name="connsiteX11" fmla="*/ 718277 w 884719"/>
              <a:gd name="connsiteY11" fmla="*/ 812809 h 855423"/>
              <a:gd name="connsiteX12" fmla="*/ 165660 w 884719"/>
              <a:gd name="connsiteY12" fmla="*/ 812604 h 855423"/>
              <a:gd name="connsiteX13" fmla="*/ 36455 w 884719"/>
              <a:gd name="connsiteY13" fmla="*/ 745327 h 855423"/>
              <a:gd name="connsiteX14" fmla="*/ 38992 w 884719"/>
              <a:gd name="connsiteY14" fmla="*/ 619826 h 855423"/>
              <a:gd name="connsiteX15" fmla="*/ 138159 w 884719"/>
              <a:gd name="connsiteY15" fmla="*/ 563864 h 855423"/>
              <a:gd name="connsiteX16" fmla="*/ 302683 w 884719"/>
              <a:gd name="connsiteY16" fmla="*/ 484037 h 855423"/>
              <a:gd name="connsiteX17" fmla="*/ 299709 w 884719"/>
              <a:gd name="connsiteY17" fmla="*/ 493579 h 855423"/>
              <a:gd name="connsiteX18" fmla="*/ 294082 w 884719"/>
              <a:gd name="connsiteY18" fmla="*/ 502945 h 855423"/>
              <a:gd name="connsiteX19" fmla="*/ 299708 w 884719"/>
              <a:gd name="connsiteY19" fmla="*/ 493605 h 855423"/>
              <a:gd name="connsiteX20" fmla="*/ 302683 w 884719"/>
              <a:gd name="connsiteY20" fmla="*/ 484037 h 855423"/>
              <a:gd name="connsiteX21" fmla="*/ 265375 w 884719"/>
              <a:gd name="connsiteY21" fmla="*/ 459966 h 855423"/>
              <a:gd name="connsiteX22" fmla="*/ 272850 w 884719"/>
              <a:gd name="connsiteY22" fmla="*/ 464081 h 855423"/>
              <a:gd name="connsiteX23" fmla="*/ 275936 w 884719"/>
              <a:gd name="connsiteY23" fmla="*/ 487466 h 855423"/>
              <a:gd name="connsiteX24" fmla="*/ 293698 w 884719"/>
              <a:gd name="connsiteY24" fmla="*/ 503583 h 855423"/>
              <a:gd name="connsiteX25" fmla="*/ 293698 w 884719"/>
              <a:gd name="connsiteY25" fmla="*/ 503582 h 855423"/>
              <a:gd name="connsiteX26" fmla="*/ 275937 w 884719"/>
              <a:gd name="connsiteY26" fmla="*/ 487466 h 855423"/>
              <a:gd name="connsiteX27" fmla="*/ 272851 w 884719"/>
              <a:gd name="connsiteY27" fmla="*/ 464081 h 855423"/>
              <a:gd name="connsiteX28" fmla="*/ 265376 w 884719"/>
              <a:gd name="connsiteY28" fmla="*/ 459966 h 855423"/>
              <a:gd name="connsiteX29" fmla="*/ 282352 w 884719"/>
              <a:gd name="connsiteY29" fmla="*/ 424670 h 855423"/>
              <a:gd name="connsiteX30" fmla="*/ 265306 w 884719"/>
              <a:gd name="connsiteY30" fmla="*/ 459966 h 855423"/>
              <a:gd name="connsiteX31" fmla="*/ 265307 w 884719"/>
              <a:gd name="connsiteY31" fmla="*/ 459966 h 855423"/>
              <a:gd name="connsiteX32" fmla="*/ 415360 w 884719"/>
              <a:gd name="connsiteY32" fmla="*/ 228029 h 855423"/>
              <a:gd name="connsiteX33" fmla="*/ 415359 w 884719"/>
              <a:gd name="connsiteY33" fmla="*/ 228029 h 855423"/>
              <a:gd name="connsiteX34" fmla="*/ 314410 w 884719"/>
              <a:gd name="connsiteY34" fmla="*/ 365257 h 855423"/>
              <a:gd name="connsiteX35" fmla="*/ 288598 w 884719"/>
              <a:gd name="connsiteY35" fmla="*/ 411737 h 855423"/>
              <a:gd name="connsiteX36" fmla="*/ 288576 w 884719"/>
              <a:gd name="connsiteY36" fmla="*/ 411783 h 855423"/>
              <a:gd name="connsiteX37" fmla="*/ 314410 w 884719"/>
              <a:gd name="connsiteY37" fmla="*/ 365257 h 855423"/>
              <a:gd name="connsiteX38" fmla="*/ 438196 w 884719"/>
              <a:gd name="connsiteY38" fmla="*/ 213695 h 855423"/>
              <a:gd name="connsiteX39" fmla="*/ 423935 w 884719"/>
              <a:gd name="connsiteY39" fmla="*/ 222646 h 855423"/>
              <a:gd name="connsiteX40" fmla="*/ 438196 w 884719"/>
              <a:gd name="connsiteY40" fmla="*/ 213696 h 855423"/>
              <a:gd name="connsiteX41" fmla="*/ 440871 w 884719"/>
              <a:gd name="connsiteY41" fmla="*/ 0 h 855423"/>
              <a:gd name="connsiteX42" fmla="*/ 462748 w 884719"/>
              <a:gd name="connsiteY42" fmla="*/ 25923 h 855423"/>
              <a:gd name="connsiteX43" fmla="*/ 620002 w 884719"/>
              <a:gd name="connsiteY43" fmla="*/ 300655 h 855423"/>
              <a:gd name="connsiteX44" fmla="*/ 682410 w 884719"/>
              <a:gd name="connsiteY44" fmla="*/ 398038 h 855423"/>
              <a:gd name="connsiteX45" fmla="*/ 628026 w 884719"/>
              <a:gd name="connsiteY45" fmla="*/ 585193 h 855423"/>
              <a:gd name="connsiteX46" fmla="*/ 447661 w 884719"/>
              <a:gd name="connsiteY46" fmla="*/ 640126 h 855423"/>
              <a:gd name="connsiteX47" fmla="*/ 270381 w 884719"/>
              <a:gd name="connsiteY47" fmla="*/ 594314 h 855423"/>
              <a:gd name="connsiteX48" fmla="*/ 207836 w 884719"/>
              <a:gd name="connsiteY48" fmla="*/ 385076 h 855423"/>
              <a:gd name="connsiteX49" fmla="*/ 264895 w 884719"/>
              <a:gd name="connsiteY49" fmla="*/ 300243 h 855423"/>
              <a:gd name="connsiteX50" fmla="*/ 421874 w 884719"/>
              <a:gd name="connsiteY50" fmla="*/ 25443 h 855423"/>
              <a:gd name="connsiteX51" fmla="*/ 440871 w 884719"/>
              <a:gd name="connsiteY51" fmla="*/ 0 h 855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84719" h="855423">
                <a:moveTo>
                  <a:pt x="138159" y="563864"/>
                </a:moveTo>
                <a:cubicBezTo>
                  <a:pt x="139599" y="567087"/>
                  <a:pt x="141108" y="570242"/>
                  <a:pt x="142548" y="573465"/>
                </a:cubicBezTo>
                <a:lnTo>
                  <a:pt x="142411" y="573397"/>
                </a:lnTo>
                <a:cubicBezTo>
                  <a:pt x="78906" y="635667"/>
                  <a:pt x="85901" y="676747"/>
                  <a:pt x="169500" y="715632"/>
                </a:cubicBezTo>
                <a:cubicBezTo>
                  <a:pt x="266061" y="760551"/>
                  <a:pt x="370028" y="771044"/>
                  <a:pt x="474133" y="763912"/>
                </a:cubicBezTo>
                <a:cubicBezTo>
                  <a:pt x="546279" y="758974"/>
                  <a:pt x="617876" y="741966"/>
                  <a:pt x="688856" y="726330"/>
                </a:cubicBezTo>
                <a:cubicBezTo>
                  <a:pt x="712311" y="721187"/>
                  <a:pt x="734805" y="705962"/>
                  <a:pt x="754625" y="691148"/>
                </a:cubicBezTo>
                <a:cubicBezTo>
                  <a:pt x="796801" y="659533"/>
                  <a:pt x="796870" y="624283"/>
                  <a:pt x="757505" y="588416"/>
                </a:cubicBezTo>
                <a:cubicBezTo>
                  <a:pt x="751744" y="583204"/>
                  <a:pt x="745915" y="578129"/>
                  <a:pt x="741663" y="570516"/>
                </a:cubicBezTo>
                <a:cubicBezTo>
                  <a:pt x="790835" y="582107"/>
                  <a:pt x="835960" y="601583"/>
                  <a:pt x="868193" y="642114"/>
                </a:cubicBezTo>
                <a:cubicBezTo>
                  <a:pt x="893568" y="674003"/>
                  <a:pt x="890687" y="714123"/>
                  <a:pt x="852831" y="741418"/>
                </a:cubicBezTo>
                <a:cubicBezTo>
                  <a:pt x="811889" y="770907"/>
                  <a:pt x="766077" y="797996"/>
                  <a:pt x="718277" y="812809"/>
                </a:cubicBezTo>
                <a:cubicBezTo>
                  <a:pt x="534826" y="869662"/>
                  <a:pt x="349180" y="869662"/>
                  <a:pt x="165660" y="812604"/>
                </a:cubicBezTo>
                <a:cubicBezTo>
                  <a:pt x="119848" y="798408"/>
                  <a:pt x="75134" y="773925"/>
                  <a:pt x="36455" y="745327"/>
                </a:cubicBezTo>
                <a:cubicBezTo>
                  <a:pt x="-13746" y="708157"/>
                  <a:pt x="-11345" y="657064"/>
                  <a:pt x="38992" y="619826"/>
                </a:cubicBezTo>
                <a:cubicBezTo>
                  <a:pt x="69236" y="597400"/>
                  <a:pt x="104898" y="582243"/>
                  <a:pt x="138159" y="563864"/>
                </a:cubicBezTo>
                <a:close/>
                <a:moveTo>
                  <a:pt x="302683" y="484037"/>
                </a:moveTo>
                <a:cubicBezTo>
                  <a:pt x="303129" y="487021"/>
                  <a:pt x="301672" y="490261"/>
                  <a:pt x="299709" y="493579"/>
                </a:cubicBezTo>
                <a:lnTo>
                  <a:pt x="294082" y="502945"/>
                </a:lnTo>
                <a:lnTo>
                  <a:pt x="299708" y="493605"/>
                </a:lnTo>
                <a:cubicBezTo>
                  <a:pt x="301671" y="490278"/>
                  <a:pt x="303129" y="487021"/>
                  <a:pt x="302683" y="484037"/>
                </a:cubicBezTo>
                <a:close/>
                <a:moveTo>
                  <a:pt x="265375" y="459966"/>
                </a:moveTo>
                <a:cubicBezTo>
                  <a:pt x="267844" y="461337"/>
                  <a:pt x="270381" y="462709"/>
                  <a:pt x="272850" y="464081"/>
                </a:cubicBezTo>
                <a:cubicBezTo>
                  <a:pt x="273673" y="471968"/>
                  <a:pt x="272439" y="480952"/>
                  <a:pt x="275936" y="487466"/>
                </a:cubicBezTo>
                <a:cubicBezTo>
                  <a:pt x="279434" y="494119"/>
                  <a:pt x="287595" y="498302"/>
                  <a:pt x="293698" y="503583"/>
                </a:cubicBezTo>
                <a:lnTo>
                  <a:pt x="293698" y="503582"/>
                </a:lnTo>
                <a:lnTo>
                  <a:pt x="275937" y="487466"/>
                </a:lnTo>
                <a:cubicBezTo>
                  <a:pt x="272508" y="480951"/>
                  <a:pt x="273674" y="471968"/>
                  <a:pt x="272851" y="464081"/>
                </a:cubicBezTo>
                <a:cubicBezTo>
                  <a:pt x="270382" y="462709"/>
                  <a:pt x="267844" y="461337"/>
                  <a:pt x="265376" y="459966"/>
                </a:cubicBezTo>
                <a:close/>
                <a:moveTo>
                  <a:pt x="282352" y="424670"/>
                </a:moveTo>
                <a:lnTo>
                  <a:pt x="265306" y="459966"/>
                </a:lnTo>
                <a:lnTo>
                  <a:pt x="265307" y="459966"/>
                </a:lnTo>
                <a:close/>
                <a:moveTo>
                  <a:pt x="415360" y="228029"/>
                </a:moveTo>
                <a:lnTo>
                  <a:pt x="415359" y="228029"/>
                </a:lnTo>
                <a:cubicBezTo>
                  <a:pt x="380932" y="273154"/>
                  <a:pt x="345819" y="318005"/>
                  <a:pt x="314410" y="365257"/>
                </a:cubicBezTo>
                <a:cubicBezTo>
                  <a:pt x="304637" y="379968"/>
                  <a:pt x="296407" y="395707"/>
                  <a:pt x="288598" y="411737"/>
                </a:cubicBezTo>
                <a:lnTo>
                  <a:pt x="288576" y="411783"/>
                </a:lnTo>
                <a:lnTo>
                  <a:pt x="314410" y="365257"/>
                </a:lnTo>
                <a:close/>
                <a:moveTo>
                  <a:pt x="438196" y="213695"/>
                </a:moveTo>
                <a:lnTo>
                  <a:pt x="423935" y="222646"/>
                </a:lnTo>
                <a:lnTo>
                  <a:pt x="438196" y="213696"/>
                </a:lnTo>
                <a:close/>
                <a:moveTo>
                  <a:pt x="440871" y="0"/>
                </a:moveTo>
                <a:cubicBezTo>
                  <a:pt x="448346" y="8573"/>
                  <a:pt x="459525" y="15979"/>
                  <a:pt x="462748" y="25923"/>
                </a:cubicBezTo>
                <a:cubicBezTo>
                  <a:pt x="496352" y="128382"/>
                  <a:pt x="551971" y="217742"/>
                  <a:pt x="620002" y="300655"/>
                </a:cubicBezTo>
                <a:cubicBezTo>
                  <a:pt x="644348" y="330350"/>
                  <a:pt x="667048" y="363063"/>
                  <a:pt x="682410" y="398038"/>
                </a:cubicBezTo>
                <a:cubicBezTo>
                  <a:pt x="714163" y="470459"/>
                  <a:pt x="692148" y="538490"/>
                  <a:pt x="628026" y="585193"/>
                </a:cubicBezTo>
                <a:cubicBezTo>
                  <a:pt x="581666" y="618935"/>
                  <a:pt x="511577" y="639851"/>
                  <a:pt x="447661" y="640126"/>
                </a:cubicBezTo>
                <a:cubicBezTo>
                  <a:pt x="382304" y="638548"/>
                  <a:pt x="323462" y="627027"/>
                  <a:pt x="270381" y="594314"/>
                </a:cubicBezTo>
                <a:cubicBezTo>
                  <a:pt x="191377" y="545691"/>
                  <a:pt x="167100" y="468539"/>
                  <a:pt x="207836" y="385076"/>
                </a:cubicBezTo>
                <a:cubicBezTo>
                  <a:pt x="222650" y="354696"/>
                  <a:pt x="243292" y="326441"/>
                  <a:pt x="264895" y="300243"/>
                </a:cubicBezTo>
                <a:cubicBezTo>
                  <a:pt x="333132" y="217536"/>
                  <a:pt x="389025" y="128313"/>
                  <a:pt x="421874" y="25443"/>
                </a:cubicBezTo>
                <a:cubicBezTo>
                  <a:pt x="424892" y="15911"/>
                  <a:pt x="434356" y="8435"/>
                  <a:pt x="440871" y="0"/>
                </a:cubicBezTo>
                <a:close/>
              </a:path>
            </a:pathLst>
          </a:custGeom>
          <a:solidFill>
            <a:schemeClr val="accent2"/>
          </a:solidFill>
          <a:ln w="0" cap="flat">
            <a:noFill/>
            <a:prstDash val="solid"/>
            <a:miter/>
          </a:ln>
        </p:spPr>
        <p:txBody>
          <a:bodyPr wrap="square" rtlCol="0" anchor="ctr">
            <a:noAutofit/>
          </a:bodyPr>
          <a:lstStyle/>
          <a:p>
            <a:endParaRPr lang="en-IN" dirty="0">
              <a:latin typeface="Times New Roman" panose="02020603050405020304" pitchFamily="18" charset="0"/>
              <a:cs typeface="Times New Roman" panose="02020603050405020304" pitchFamily="18" charset="0"/>
            </a:endParaRPr>
          </a:p>
        </p:txBody>
      </p:sp>
      <p:sp>
        <p:nvSpPr>
          <p:cNvPr id="1113" name="TextBox 1112">
            <a:extLst>
              <a:ext uri="{FF2B5EF4-FFF2-40B4-BE49-F238E27FC236}">
                <a16:creationId xmlns:a16="http://schemas.microsoft.com/office/drawing/2014/main" id="{B5C0ACC4-D246-5490-20C3-4E6E75051ADB}"/>
              </a:ext>
            </a:extLst>
          </p:cNvPr>
          <p:cNvSpPr txBox="1"/>
          <p:nvPr/>
        </p:nvSpPr>
        <p:spPr>
          <a:xfrm>
            <a:off x="3437113" y="2180451"/>
            <a:ext cx="2351817" cy="1077218"/>
          </a:xfrm>
          <a:prstGeom prst="rect">
            <a:avLst/>
          </a:prstGeom>
          <a:noFill/>
        </p:spPr>
        <p:txBody>
          <a:bodyPr wrap="square">
            <a:spAutoFit/>
          </a:bodyPr>
          <a:lstStyle/>
          <a:p>
            <a:pPr algn="just"/>
            <a:r>
              <a:rPr lang="en-US" sz="1600" dirty="0"/>
              <a:t>Ayurveda uses natural herbs like Turmeric, Ashwagandha, and Tulsi to treat diseases.</a:t>
            </a:r>
            <a:endParaRPr lang="en-IN" sz="1600" dirty="0">
              <a:solidFill>
                <a:srgbClr val="49692E"/>
              </a:solidFill>
              <a:latin typeface="Times New Roman" panose="02020603050405020304" pitchFamily="18" charset="0"/>
              <a:cs typeface="Times New Roman" panose="02020603050405020304" pitchFamily="18" charset="0"/>
            </a:endParaRPr>
          </a:p>
        </p:txBody>
      </p:sp>
      <p:sp>
        <p:nvSpPr>
          <p:cNvPr id="1114" name="TextBox 1113">
            <a:extLst>
              <a:ext uri="{FF2B5EF4-FFF2-40B4-BE49-F238E27FC236}">
                <a16:creationId xmlns:a16="http://schemas.microsoft.com/office/drawing/2014/main" id="{0AE549DC-890E-4D17-332E-D21F3AAAD58E}"/>
              </a:ext>
            </a:extLst>
          </p:cNvPr>
          <p:cNvSpPr txBox="1"/>
          <p:nvPr/>
        </p:nvSpPr>
        <p:spPr>
          <a:xfrm>
            <a:off x="3458635" y="1451974"/>
            <a:ext cx="2351817" cy="707886"/>
          </a:xfrm>
          <a:prstGeom prst="rect">
            <a:avLst/>
          </a:prstGeom>
          <a:noFill/>
        </p:spPr>
        <p:txBody>
          <a:bodyPr wrap="square">
            <a:spAutoFit/>
          </a:bodyPr>
          <a:lstStyle/>
          <a:p>
            <a:r>
              <a:rPr lang="en-IN" sz="2000" dirty="0"/>
              <a:t>Herbal Medicine &amp; Natural Remedies</a:t>
            </a:r>
            <a:endParaRPr lang="en-IN" sz="2000" b="1" dirty="0">
              <a:solidFill>
                <a:srgbClr val="4A5921"/>
              </a:solidFill>
              <a:latin typeface="Times New Roman" panose="02020603050405020304" pitchFamily="18" charset="0"/>
              <a:ea typeface="Roboto Condensed Black" panose="02000000000000000000" pitchFamily="2" charset="0"/>
              <a:cs typeface="Times New Roman" panose="02020603050405020304" pitchFamily="18" charset="0"/>
            </a:endParaRPr>
          </a:p>
        </p:txBody>
      </p:sp>
      <p:sp>
        <p:nvSpPr>
          <p:cNvPr id="1175" name="Freeform: Shape 1174">
            <a:extLst>
              <a:ext uri="{FF2B5EF4-FFF2-40B4-BE49-F238E27FC236}">
                <a16:creationId xmlns:a16="http://schemas.microsoft.com/office/drawing/2014/main" id="{BD4937F4-F29E-128E-B4D8-911B51B6728D}"/>
              </a:ext>
            </a:extLst>
          </p:cNvPr>
          <p:cNvSpPr/>
          <p:nvPr/>
        </p:nvSpPr>
        <p:spPr>
          <a:xfrm>
            <a:off x="6403069" y="1379204"/>
            <a:ext cx="3952007" cy="1471422"/>
          </a:xfrm>
          <a:custGeom>
            <a:avLst/>
            <a:gdLst>
              <a:gd name="connsiteX0" fmla="*/ 424720 w 4732591"/>
              <a:gd name="connsiteY0" fmla="*/ 0 h 1471421"/>
              <a:gd name="connsiteX1" fmla="*/ 0 w 4732591"/>
              <a:gd name="connsiteY1" fmla="*/ 735711 h 1471421"/>
              <a:gd name="connsiteX2" fmla="*/ 424720 w 4732591"/>
              <a:gd name="connsiteY2" fmla="*/ 1471422 h 1471421"/>
              <a:gd name="connsiteX3" fmla="*/ 1274255 w 4732591"/>
              <a:gd name="connsiteY3" fmla="*/ 1471422 h 1471421"/>
              <a:gd name="connsiteX4" fmla="*/ 1698974 w 4732591"/>
              <a:gd name="connsiteY4" fmla="*/ 735711 h 1471421"/>
              <a:gd name="connsiteX5" fmla="*/ 4732592 w 4732591"/>
              <a:gd name="connsiteY5" fmla="*/ 735711 h 1471421"/>
              <a:gd name="connsiteX0" fmla="*/ 424720 w 3952007"/>
              <a:gd name="connsiteY0" fmla="*/ 0 h 1471422"/>
              <a:gd name="connsiteX1" fmla="*/ 0 w 3952007"/>
              <a:gd name="connsiteY1" fmla="*/ 735711 h 1471422"/>
              <a:gd name="connsiteX2" fmla="*/ 424720 w 3952007"/>
              <a:gd name="connsiteY2" fmla="*/ 1471422 h 1471422"/>
              <a:gd name="connsiteX3" fmla="*/ 1274255 w 3952007"/>
              <a:gd name="connsiteY3" fmla="*/ 1471422 h 1471422"/>
              <a:gd name="connsiteX4" fmla="*/ 1698974 w 3952007"/>
              <a:gd name="connsiteY4" fmla="*/ 735711 h 1471422"/>
              <a:gd name="connsiteX5" fmla="*/ 3952007 w 3952007"/>
              <a:gd name="connsiteY5" fmla="*/ 746862 h 1471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007" h="1471422">
                <a:moveTo>
                  <a:pt x="424720" y="0"/>
                </a:moveTo>
                <a:lnTo>
                  <a:pt x="0" y="735711"/>
                </a:lnTo>
                <a:lnTo>
                  <a:pt x="424720" y="1471422"/>
                </a:lnTo>
                <a:lnTo>
                  <a:pt x="1274255" y="1471422"/>
                </a:lnTo>
                <a:lnTo>
                  <a:pt x="1698974" y="735711"/>
                </a:lnTo>
                <a:lnTo>
                  <a:pt x="3952007" y="746862"/>
                </a:lnTo>
              </a:path>
            </a:pathLst>
          </a:custGeom>
          <a:noFill/>
          <a:ln w="22225" cap="flat">
            <a:solidFill>
              <a:schemeClr val="accent2">
                <a:lumMod val="75000"/>
              </a:schemeClr>
            </a:solidFill>
            <a:prstDash val="solid"/>
            <a:miter/>
            <a:headEnd type="oval"/>
            <a:tailEnd type="oval"/>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176" name="Freeform: Shape 1175">
            <a:extLst>
              <a:ext uri="{FF2B5EF4-FFF2-40B4-BE49-F238E27FC236}">
                <a16:creationId xmlns:a16="http://schemas.microsoft.com/office/drawing/2014/main" id="{2D79EEA6-1EA9-EE6A-F382-4A2EFA7428F8}"/>
              </a:ext>
            </a:extLst>
          </p:cNvPr>
          <p:cNvSpPr/>
          <p:nvPr/>
        </p:nvSpPr>
        <p:spPr>
          <a:xfrm>
            <a:off x="6486984" y="1451974"/>
            <a:ext cx="1531143" cy="1325879"/>
          </a:xfrm>
          <a:custGeom>
            <a:avLst/>
            <a:gdLst>
              <a:gd name="connsiteX0" fmla="*/ 1148334 w 1531143"/>
              <a:gd name="connsiteY0" fmla="*/ 0 h 1325879"/>
              <a:gd name="connsiteX1" fmla="*/ 382810 w 1531143"/>
              <a:gd name="connsiteY1" fmla="*/ 0 h 1325879"/>
              <a:gd name="connsiteX2" fmla="*/ 0 w 1531143"/>
              <a:gd name="connsiteY2" fmla="*/ 662940 h 1325879"/>
              <a:gd name="connsiteX3" fmla="*/ 382810 w 1531143"/>
              <a:gd name="connsiteY3" fmla="*/ 1325880 h 1325879"/>
              <a:gd name="connsiteX4" fmla="*/ 1148334 w 1531143"/>
              <a:gd name="connsiteY4" fmla="*/ 1325880 h 1325879"/>
              <a:gd name="connsiteX5" fmla="*/ 1531144 w 1531143"/>
              <a:gd name="connsiteY5" fmla="*/ 662940 h 1325879"/>
              <a:gd name="connsiteX6" fmla="*/ 1148334 w 1531143"/>
              <a:gd name="connsiteY6" fmla="*/ 0 h 1325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1143" h="1325879">
                <a:moveTo>
                  <a:pt x="1148334" y="0"/>
                </a:moveTo>
                <a:lnTo>
                  <a:pt x="382810" y="0"/>
                </a:lnTo>
                <a:lnTo>
                  <a:pt x="0" y="662940"/>
                </a:lnTo>
                <a:lnTo>
                  <a:pt x="382810" y="1325880"/>
                </a:lnTo>
                <a:lnTo>
                  <a:pt x="1148334" y="1325880"/>
                </a:lnTo>
                <a:lnTo>
                  <a:pt x="1531144" y="662940"/>
                </a:lnTo>
                <a:lnTo>
                  <a:pt x="1148334" y="0"/>
                </a:lnTo>
                <a:close/>
              </a:path>
            </a:pathLst>
          </a:custGeom>
          <a:solidFill>
            <a:srgbClr val="E7F2DA"/>
          </a:solid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179" name="TextBox 1178">
            <a:extLst>
              <a:ext uri="{FF2B5EF4-FFF2-40B4-BE49-F238E27FC236}">
                <a16:creationId xmlns:a16="http://schemas.microsoft.com/office/drawing/2014/main" id="{077CB57C-8B7B-8CEB-BFB7-1730AFBB7EED}"/>
              </a:ext>
            </a:extLst>
          </p:cNvPr>
          <p:cNvSpPr txBox="1"/>
          <p:nvPr/>
        </p:nvSpPr>
        <p:spPr>
          <a:xfrm>
            <a:off x="8087175" y="2180451"/>
            <a:ext cx="2420864" cy="830997"/>
          </a:xfrm>
          <a:prstGeom prst="rect">
            <a:avLst/>
          </a:prstGeom>
          <a:noFill/>
        </p:spPr>
        <p:txBody>
          <a:bodyPr wrap="square">
            <a:spAutoFit/>
          </a:bodyPr>
          <a:lstStyle/>
          <a:p>
            <a:r>
              <a:rPr lang="en-US" sz="1600" dirty="0"/>
              <a:t>Ayurveda emphasizes Agni (digestive fire) for maintaining overall health.</a:t>
            </a:r>
            <a:endParaRPr lang="en-IN" sz="1600" dirty="0">
              <a:solidFill>
                <a:srgbClr val="49692E"/>
              </a:solidFill>
              <a:latin typeface="Times New Roman" panose="02020603050405020304" pitchFamily="18" charset="0"/>
              <a:cs typeface="Times New Roman" panose="02020603050405020304" pitchFamily="18" charset="0"/>
            </a:endParaRPr>
          </a:p>
        </p:txBody>
      </p:sp>
      <p:sp>
        <p:nvSpPr>
          <p:cNvPr id="1180" name="TextBox 1179">
            <a:extLst>
              <a:ext uri="{FF2B5EF4-FFF2-40B4-BE49-F238E27FC236}">
                <a16:creationId xmlns:a16="http://schemas.microsoft.com/office/drawing/2014/main" id="{84BDFD0B-D356-AEFF-DDEA-51E796354D80}"/>
              </a:ext>
            </a:extLst>
          </p:cNvPr>
          <p:cNvSpPr txBox="1"/>
          <p:nvPr/>
        </p:nvSpPr>
        <p:spPr>
          <a:xfrm>
            <a:off x="8052650" y="1451974"/>
            <a:ext cx="2420864" cy="707886"/>
          </a:xfrm>
          <a:prstGeom prst="rect">
            <a:avLst/>
          </a:prstGeom>
          <a:noFill/>
        </p:spPr>
        <p:txBody>
          <a:bodyPr wrap="square">
            <a:spAutoFit/>
          </a:bodyPr>
          <a:lstStyle/>
          <a:p>
            <a:r>
              <a:rPr lang="en-IN" sz="2000" dirty="0"/>
              <a:t>Gut Health &amp; Digestive Balance</a:t>
            </a:r>
            <a:endParaRPr lang="en-IN" sz="2000" b="1" dirty="0">
              <a:solidFill>
                <a:srgbClr val="4A5921"/>
              </a:solidFill>
              <a:latin typeface="Times New Roman" panose="02020603050405020304" pitchFamily="18" charset="0"/>
              <a:ea typeface="Roboto Condensed Black" panose="02000000000000000000" pitchFamily="2" charset="0"/>
              <a:cs typeface="Times New Roman" panose="02020603050405020304" pitchFamily="18" charset="0"/>
            </a:endParaRPr>
          </a:p>
        </p:txBody>
      </p:sp>
      <p:sp>
        <p:nvSpPr>
          <p:cNvPr id="1110" name="Freeform: Shape 1109">
            <a:extLst>
              <a:ext uri="{FF2B5EF4-FFF2-40B4-BE49-F238E27FC236}">
                <a16:creationId xmlns:a16="http://schemas.microsoft.com/office/drawing/2014/main" id="{CF2A6B90-B77A-2E7C-A254-B98419D544E2}"/>
              </a:ext>
            </a:extLst>
          </p:cNvPr>
          <p:cNvSpPr/>
          <p:nvPr/>
        </p:nvSpPr>
        <p:spPr>
          <a:xfrm>
            <a:off x="6774910" y="1636040"/>
            <a:ext cx="955290" cy="957746"/>
          </a:xfrm>
          <a:custGeom>
            <a:avLst/>
            <a:gdLst>
              <a:gd name="connsiteX0" fmla="*/ 356547 w 986797"/>
              <a:gd name="connsiteY0" fmla="*/ 781264 h 989336"/>
              <a:gd name="connsiteX1" fmla="*/ 551109 w 986797"/>
              <a:gd name="connsiteY1" fmla="*/ 806364 h 989336"/>
              <a:gd name="connsiteX2" fmla="*/ 573603 w 986797"/>
              <a:gd name="connsiteY2" fmla="*/ 815485 h 989336"/>
              <a:gd name="connsiteX3" fmla="*/ 623323 w 986797"/>
              <a:gd name="connsiteY3" fmla="*/ 868498 h 989336"/>
              <a:gd name="connsiteX4" fmla="*/ 492816 w 986797"/>
              <a:gd name="connsiteY4" fmla="*/ 989336 h 989336"/>
              <a:gd name="connsiteX5" fmla="*/ 365325 w 986797"/>
              <a:gd name="connsiteY5" fmla="*/ 865343 h 989336"/>
              <a:gd name="connsiteX6" fmla="*/ 356547 w 986797"/>
              <a:gd name="connsiteY6" fmla="*/ 781264 h 989336"/>
              <a:gd name="connsiteX7" fmla="*/ 841820 w 986797"/>
              <a:gd name="connsiteY7" fmla="*/ 672016 h 989336"/>
              <a:gd name="connsiteX8" fmla="*/ 841820 w 986797"/>
              <a:gd name="connsiteY8" fmla="*/ 672084 h 989336"/>
              <a:gd name="connsiteX9" fmla="*/ 841817 w 986797"/>
              <a:gd name="connsiteY9" fmla="*/ 672084 h 989336"/>
              <a:gd name="connsiteX10" fmla="*/ 778863 w 986797"/>
              <a:gd name="connsiteY10" fmla="*/ 662346 h 989336"/>
              <a:gd name="connsiteX11" fmla="*/ 808130 w 986797"/>
              <a:gd name="connsiteY11" fmla="*/ 666367 h 989336"/>
              <a:gd name="connsiteX12" fmla="*/ 841817 w 986797"/>
              <a:gd name="connsiteY12" fmla="*/ 672084 h 989336"/>
              <a:gd name="connsiteX13" fmla="*/ 834413 w 986797"/>
              <a:gd name="connsiteY13" fmla="*/ 831396 h 989336"/>
              <a:gd name="connsiteX14" fmla="*/ 597469 w 986797"/>
              <a:gd name="connsiteY14" fmla="*/ 794157 h 989336"/>
              <a:gd name="connsiteX15" fmla="*/ 758632 w 986797"/>
              <a:gd name="connsiteY15" fmla="*/ 668655 h 989336"/>
              <a:gd name="connsiteX16" fmla="*/ 778863 w 986797"/>
              <a:gd name="connsiteY16" fmla="*/ 662346 h 989336"/>
              <a:gd name="connsiteX17" fmla="*/ 437266 w 986797"/>
              <a:gd name="connsiteY17" fmla="*/ 630662 h 989336"/>
              <a:gd name="connsiteX18" fmla="*/ 382522 w 986797"/>
              <a:gd name="connsiteY18" fmla="*/ 647061 h 989336"/>
              <a:gd name="connsiteX19" fmla="*/ 323041 w 986797"/>
              <a:gd name="connsiteY19" fmla="*/ 664923 h 989336"/>
              <a:gd name="connsiteX20" fmla="*/ 323011 w 986797"/>
              <a:gd name="connsiteY20" fmla="*/ 665020 h 989336"/>
              <a:gd name="connsiteX21" fmla="*/ 382616 w 986797"/>
              <a:gd name="connsiteY21" fmla="*/ 647130 h 989336"/>
              <a:gd name="connsiteX22" fmla="*/ 437307 w 986797"/>
              <a:gd name="connsiteY22" fmla="*/ 630738 h 989336"/>
              <a:gd name="connsiteX23" fmla="*/ 193259 w 986797"/>
              <a:gd name="connsiteY23" fmla="*/ 597881 h 989336"/>
              <a:gd name="connsiteX24" fmla="*/ 327538 w 986797"/>
              <a:gd name="connsiteY24" fmla="*/ 764462 h 989336"/>
              <a:gd name="connsiteX25" fmla="*/ 317114 w 986797"/>
              <a:gd name="connsiteY25" fmla="*/ 842712 h 989336"/>
              <a:gd name="connsiteX26" fmla="*/ 146693 w 986797"/>
              <a:gd name="connsiteY26" fmla="*/ 834825 h 989336"/>
              <a:gd name="connsiteX27" fmla="*/ 147173 w 986797"/>
              <a:gd name="connsiteY27" fmla="*/ 667490 h 989336"/>
              <a:gd name="connsiteX28" fmla="*/ 193259 w 986797"/>
              <a:gd name="connsiteY28" fmla="*/ 597881 h 989336"/>
              <a:gd name="connsiteX29" fmla="*/ 251993 w 986797"/>
              <a:gd name="connsiteY29" fmla="*/ 495337 h 989336"/>
              <a:gd name="connsiteX30" fmla="*/ 251962 w 986797"/>
              <a:gd name="connsiteY30" fmla="*/ 495353 h 989336"/>
              <a:gd name="connsiteX31" fmla="*/ 307152 w 986797"/>
              <a:gd name="connsiteY31" fmla="*/ 524097 h 989336"/>
              <a:gd name="connsiteX32" fmla="*/ 357636 w 986797"/>
              <a:gd name="connsiteY32" fmla="*/ 550383 h 989336"/>
              <a:gd name="connsiteX33" fmla="*/ 357644 w 986797"/>
              <a:gd name="connsiteY33" fmla="*/ 550355 h 989336"/>
              <a:gd name="connsiteX34" fmla="*/ 307084 w 986797"/>
              <a:gd name="connsiteY34" fmla="*/ 524029 h 989336"/>
              <a:gd name="connsiteX35" fmla="*/ 735215 w 986797"/>
              <a:gd name="connsiteY35" fmla="*/ 494479 h 989336"/>
              <a:gd name="connsiteX36" fmla="*/ 681308 w 986797"/>
              <a:gd name="connsiteY36" fmla="*/ 523206 h 989336"/>
              <a:gd name="connsiteX37" fmla="*/ 629632 w 986797"/>
              <a:gd name="connsiteY37" fmla="*/ 550766 h 989336"/>
              <a:gd name="connsiteX38" fmla="*/ 664334 w 986797"/>
              <a:gd name="connsiteY38" fmla="*/ 665569 h 989336"/>
              <a:gd name="connsiteX39" fmla="*/ 550011 w 986797"/>
              <a:gd name="connsiteY39" fmla="*/ 630662 h 989336"/>
              <a:gd name="connsiteX40" fmla="*/ 523093 w 986797"/>
              <a:gd name="connsiteY40" fmla="*/ 680623 h 989336"/>
              <a:gd name="connsiteX41" fmla="*/ 493517 w 986797"/>
              <a:gd name="connsiteY41" fmla="*/ 735491 h 989336"/>
              <a:gd name="connsiteX42" fmla="*/ 493570 w 986797"/>
              <a:gd name="connsiteY42" fmla="*/ 735589 h 989336"/>
              <a:gd name="connsiteX43" fmla="*/ 550080 w 986797"/>
              <a:gd name="connsiteY43" fmla="*/ 630730 h 989336"/>
              <a:gd name="connsiteX44" fmla="*/ 664402 w 986797"/>
              <a:gd name="connsiteY44" fmla="*/ 665638 h 989336"/>
              <a:gd name="connsiteX45" fmla="*/ 629701 w 986797"/>
              <a:gd name="connsiteY45" fmla="*/ 550835 h 989336"/>
              <a:gd name="connsiteX46" fmla="*/ 735314 w 986797"/>
              <a:gd name="connsiteY46" fmla="*/ 494531 h 989336"/>
              <a:gd name="connsiteX47" fmla="*/ 493227 w 986797"/>
              <a:gd name="connsiteY47" fmla="*/ 428145 h 989336"/>
              <a:gd name="connsiteX48" fmla="*/ 427116 w 986797"/>
              <a:gd name="connsiteY48" fmla="*/ 493228 h 989336"/>
              <a:gd name="connsiteX49" fmla="*/ 427123 w 986797"/>
              <a:gd name="connsiteY49" fmla="*/ 493265 h 989336"/>
              <a:gd name="connsiteX50" fmla="*/ 432605 w 986797"/>
              <a:gd name="connsiteY50" fmla="*/ 468218 h 989336"/>
              <a:gd name="connsiteX51" fmla="*/ 493228 w 986797"/>
              <a:gd name="connsiteY51" fmla="*/ 428214 h 989336"/>
              <a:gd name="connsiteX52" fmla="*/ 555306 w 986797"/>
              <a:gd name="connsiteY52" fmla="*/ 469829 h 989336"/>
              <a:gd name="connsiteX53" fmla="*/ 560223 w 986797"/>
              <a:gd name="connsiteY53" fmla="*/ 496000 h 989336"/>
              <a:gd name="connsiteX54" fmla="*/ 560229 w 986797"/>
              <a:gd name="connsiteY54" fmla="*/ 495971 h 989336"/>
              <a:gd name="connsiteX55" fmla="*/ 493227 w 986797"/>
              <a:gd name="connsiteY55" fmla="*/ 428145 h 989336"/>
              <a:gd name="connsiteX56" fmla="*/ 870486 w 986797"/>
              <a:gd name="connsiteY56" fmla="*/ 367452 h 989336"/>
              <a:gd name="connsiteX57" fmla="*/ 870554 w 986797"/>
              <a:gd name="connsiteY57" fmla="*/ 367452 h 989336"/>
              <a:gd name="connsiteX58" fmla="*/ 986797 w 986797"/>
              <a:gd name="connsiteY58" fmla="*/ 494051 h 989336"/>
              <a:gd name="connsiteX59" fmla="*/ 885847 w 986797"/>
              <a:gd name="connsiteY59" fmla="*/ 605562 h 989336"/>
              <a:gd name="connsiteX60" fmla="*/ 783663 w 986797"/>
              <a:gd name="connsiteY60" fmla="*/ 631348 h 989336"/>
              <a:gd name="connsiteX61" fmla="*/ 806774 w 986797"/>
              <a:gd name="connsiteY61" fmla="*/ 536845 h 989336"/>
              <a:gd name="connsiteX62" fmla="*/ 809861 w 986797"/>
              <a:gd name="connsiteY62" fmla="*/ 506395 h 989336"/>
              <a:gd name="connsiteX63" fmla="*/ 870486 w 986797"/>
              <a:gd name="connsiteY63" fmla="*/ 367452 h 989336"/>
              <a:gd name="connsiteX64" fmla="*/ 174134 w 986797"/>
              <a:gd name="connsiteY64" fmla="*/ 350730 h 989336"/>
              <a:gd name="connsiteX65" fmla="*/ 204917 w 986797"/>
              <a:gd name="connsiteY65" fmla="*/ 356822 h 989336"/>
              <a:gd name="connsiteX66" fmla="*/ 185303 w 986797"/>
              <a:gd name="connsiteY66" fmla="*/ 424236 h 989336"/>
              <a:gd name="connsiteX67" fmla="*/ 178377 w 986797"/>
              <a:gd name="connsiteY67" fmla="*/ 484861 h 989336"/>
              <a:gd name="connsiteX68" fmla="*/ 118164 w 986797"/>
              <a:gd name="connsiteY68" fmla="*/ 623255 h 989336"/>
              <a:gd name="connsiteX69" fmla="*/ 0 w 986797"/>
              <a:gd name="connsiteY69" fmla="*/ 495011 h 989336"/>
              <a:gd name="connsiteX70" fmla="*/ 0 w 986797"/>
              <a:gd name="connsiteY70" fmla="*/ 494942 h 989336"/>
              <a:gd name="connsiteX71" fmla="*/ 100058 w 986797"/>
              <a:gd name="connsiteY71" fmla="*/ 384185 h 989336"/>
              <a:gd name="connsiteX72" fmla="*/ 174134 w 986797"/>
              <a:gd name="connsiteY72" fmla="*/ 350730 h 989336"/>
              <a:gd name="connsiteX73" fmla="*/ 532520 w 986797"/>
              <a:gd name="connsiteY73" fmla="*/ 325997 h 989336"/>
              <a:gd name="connsiteX74" fmla="*/ 549668 w 986797"/>
              <a:gd name="connsiteY74" fmla="*/ 358125 h 989336"/>
              <a:gd name="connsiteX75" fmla="*/ 549696 w 986797"/>
              <a:gd name="connsiteY75" fmla="*/ 358117 h 989336"/>
              <a:gd name="connsiteX76" fmla="*/ 664334 w 986797"/>
              <a:gd name="connsiteY76" fmla="*/ 323835 h 989336"/>
              <a:gd name="connsiteX77" fmla="*/ 664236 w 986797"/>
              <a:gd name="connsiteY77" fmla="*/ 323865 h 989336"/>
              <a:gd name="connsiteX78" fmla="*/ 646255 w 986797"/>
              <a:gd name="connsiteY78" fmla="*/ 382874 h 989336"/>
              <a:gd name="connsiteX79" fmla="*/ 629427 w 986797"/>
              <a:gd name="connsiteY79" fmla="*/ 438226 h 989336"/>
              <a:gd name="connsiteX80" fmla="*/ 629427 w 986797"/>
              <a:gd name="connsiteY80" fmla="*/ 438295 h 989336"/>
              <a:gd name="connsiteX81" fmla="*/ 629495 w 986797"/>
              <a:gd name="connsiteY81" fmla="*/ 438331 h 989336"/>
              <a:gd name="connsiteX82" fmla="*/ 629495 w 986797"/>
              <a:gd name="connsiteY82" fmla="*/ 438295 h 989336"/>
              <a:gd name="connsiteX83" fmla="*/ 664334 w 986797"/>
              <a:gd name="connsiteY83" fmla="*/ 323835 h 989336"/>
              <a:gd name="connsiteX84" fmla="*/ 493638 w 986797"/>
              <a:gd name="connsiteY84" fmla="*/ 253197 h 989336"/>
              <a:gd name="connsiteX85" fmla="*/ 493622 w 986797"/>
              <a:gd name="connsiteY85" fmla="*/ 253227 h 989336"/>
              <a:gd name="connsiteX86" fmla="*/ 511545 w 986797"/>
              <a:gd name="connsiteY86" fmla="*/ 286739 h 989336"/>
              <a:gd name="connsiteX87" fmla="*/ 499056 w 986797"/>
              <a:gd name="connsiteY87" fmla="*/ 206906 h 989336"/>
              <a:gd name="connsiteX88" fmla="*/ 781674 w 986797"/>
              <a:gd name="connsiteY88" fmla="*/ 499194 h 989336"/>
              <a:gd name="connsiteX89" fmla="*/ 486300 w 986797"/>
              <a:gd name="connsiteY89" fmla="*/ 782567 h 989336"/>
              <a:gd name="connsiteX90" fmla="*/ 205739 w 986797"/>
              <a:gd name="connsiteY90" fmla="*/ 491582 h 989336"/>
              <a:gd name="connsiteX91" fmla="*/ 499056 w 986797"/>
              <a:gd name="connsiteY91" fmla="*/ 206906 h 989336"/>
              <a:gd name="connsiteX92" fmla="*/ 305762 w 986797"/>
              <a:gd name="connsiteY92" fmla="*/ 146600 h 989336"/>
              <a:gd name="connsiteX93" fmla="*/ 392620 w 986797"/>
              <a:gd name="connsiteY93" fmla="*/ 189555 h 989336"/>
              <a:gd name="connsiteX94" fmla="*/ 311216 w 986797"/>
              <a:gd name="connsiteY94" fmla="*/ 236395 h 989336"/>
              <a:gd name="connsiteX95" fmla="*/ 265336 w 986797"/>
              <a:gd name="connsiteY95" fmla="*/ 276720 h 989336"/>
              <a:gd name="connsiteX96" fmla="*/ 145115 w 986797"/>
              <a:gd name="connsiteY96" fmla="*/ 313342 h 989336"/>
              <a:gd name="connsiteX97" fmla="*/ 145184 w 986797"/>
              <a:gd name="connsiteY97" fmla="*/ 313273 h 989336"/>
              <a:gd name="connsiteX98" fmla="*/ 153825 w 986797"/>
              <a:gd name="connsiteY98" fmla="*/ 150190 h 989336"/>
              <a:gd name="connsiteX99" fmla="*/ 305762 w 986797"/>
              <a:gd name="connsiteY99" fmla="*/ 146600 h 989336"/>
              <a:gd name="connsiteX100" fmla="*/ 670850 w 986797"/>
              <a:gd name="connsiteY100" fmla="*/ 145870 h 989336"/>
              <a:gd name="connsiteX101" fmla="*/ 837842 w 986797"/>
              <a:gd name="connsiteY101" fmla="*/ 154785 h 989336"/>
              <a:gd name="connsiteX102" fmla="*/ 795254 w 986797"/>
              <a:gd name="connsiteY102" fmla="*/ 396393 h 989336"/>
              <a:gd name="connsiteX103" fmla="*/ 666666 w 986797"/>
              <a:gd name="connsiteY103" fmla="*/ 228440 h 989336"/>
              <a:gd name="connsiteX104" fmla="*/ 661523 w 986797"/>
              <a:gd name="connsiteY104" fmla="*/ 207798 h 989336"/>
              <a:gd name="connsiteX105" fmla="*/ 670850 w 986797"/>
              <a:gd name="connsiteY105" fmla="*/ 145870 h 989336"/>
              <a:gd name="connsiteX106" fmla="*/ 494050 w 986797"/>
              <a:gd name="connsiteY106" fmla="*/ 0 h 989336"/>
              <a:gd name="connsiteX107" fmla="*/ 620237 w 986797"/>
              <a:gd name="connsiteY107" fmla="*/ 121592 h 989336"/>
              <a:gd name="connsiteX108" fmla="*/ 629496 w 986797"/>
              <a:gd name="connsiteY108" fmla="*/ 207729 h 989336"/>
              <a:gd name="connsiteX109" fmla="*/ 629427 w 986797"/>
              <a:gd name="connsiteY109" fmla="*/ 207660 h 989336"/>
              <a:gd name="connsiteX110" fmla="*/ 436306 w 986797"/>
              <a:gd name="connsiteY110" fmla="*/ 182766 h 989336"/>
              <a:gd name="connsiteX111" fmla="*/ 414017 w 986797"/>
              <a:gd name="connsiteY111" fmla="*/ 174262 h 989336"/>
              <a:gd name="connsiteX112" fmla="*/ 363954 w 986797"/>
              <a:gd name="connsiteY112" fmla="*/ 120221 h 989336"/>
              <a:gd name="connsiteX113" fmla="*/ 494050 w 986797"/>
              <a:gd name="connsiteY113" fmla="*/ 0 h 989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986797" h="989336">
                <a:moveTo>
                  <a:pt x="356547" y="781264"/>
                </a:moveTo>
                <a:cubicBezTo>
                  <a:pt x="421972" y="808010"/>
                  <a:pt x="484998" y="818914"/>
                  <a:pt x="551109" y="806364"/>
                </a:cubicBezTo>
                <a:cubicBezTo>
                  <a:pt x="557898" y="805061"/>
                  <a:pt x="568048" y="810136"/>
                  <a:pt x="573603" y="815485"/>
                </a:cubicBezTo>
                <a:cubicBezTo>
                  <a:pt x="589788" y="831053"/>
                  <a:pt x="604464" y="848198"/>
                  <a:pt x="623323" y="868498"/>
                </a:cubicBezTo>
                <a:cubicBezTo>
                  <a:pt x="582587" y="906217"/>
                  <a:pt x="539450" y="946130"/>
                  <a:pt x="492816" y="989336"/>
                </a:cubicBezTo>
                <a:cubicBezTo>
                  <a:pt x="450639" y="948668"/>
                  <a:pt x="406131" y="908754"/>
                  <a:pt x="365325" y="865343"/>
                </a:cubicBezTo>
                <a:cubicBezTo>
                  <a:pt x="344683" y="843397"/>
                  <a:pt x="345437" y="813840"/>
                  <a:pt x="356547" y="781264"/>
                </a:cubicBezTo>
                <a:close/>
                <a:moveTo>
                  <a:pt x="841820" y="672016"/>
                </a:moveTo>
                <a:lnTo>
                  <a:pt x="841820" y="672084"/>
                </a:lnTo>
                <a:lnTo>
                  <a:pt x="841817" y="672084"/>
                </a:lnTo>
                <a:close/>
                <a:moveTo>
                  <a:pt x="778863" y="662346"/>
                </a:moveTo>
                <a:cubicBezTo>
                  <a:pt x="788396" y="663238"/>
                  <a:pt x="797895" y="664661"/>
                  <a:pt x="808130" y="666367"/>
                </a:cubicBezTo>
                <a:lnTo>
                  <a:pt x="841817" y="672084"/>
                </a:lnTo>
                <a:lnTo>
                  <a:pt x="834413" y="831396"/>
                </a:lnTo>
                <a:cubicBezTo>
                  <a:pt x="735109" y="861708"/>
                  <a:pt x="628330" y="846346"/>
                  <a:pt x="597469" y="794157"/>
                </a:cubicBezTo>
                <a:cubicBezTo>
                  <a:pt x="664335" y="769125"/>
                  <a:pt x="718033" y="727154"/>
                  <a:pt x="758632" y="668655"/>
                </a:cubicBezTo>
                <a:cubicBezTo>
                  <a:pt x="761924" y="663992"/>
                  <a:pt x="772211" y="661660"/>
                  <a:pt x="778863" y="662346"/>
                </a:cubicBezTo>
                <a:close/>
                <a:moveTo>
                  <a:pt x="437266" y="630662"/>
                </a:moveTo>
                <a:cubicBezTo>
                  <a:pt x="419161" y="636080"/>
                  <a:pt x="401244" y="641446"/>
                  <a:pt x="382522" y="647061"/>
                </a:cubicBezTo>
                <a:lnTo>
                  <a:pt x="323041" y="664923"/>
                </a:lnTo>
                <a:lnTo>
                  <a:pt x="323011" y="665020"/>
                </a:lnTo>
                <a:cubicBezTo>
                  <a:pt x="344340" y="658608"/>
                  <a:pt x="363885" y="652745"/>
                  <a:pt x="382616" y="647130"/>
                </a:cubicBezTo>
                <a:lnTo>
                  <a:pt x="437307" y="630738"/>
                </a:lnTo>
                <a:close/>
                <a:moveTo>
                  <a:pt x="193259" y="597881"/>
                </a:moveTo>
                <a:cubicBezTo>
                  <a:pt x="220553" y="668793"/>
                  <a:pt x="264993" y="725097"/>
                  <a:pt x="327538" y="764462"/>
                </a:cubicBezTo>
                <a:cubicBezTo>
                  <a:pt x="324178" y="789905"/>
                  <a:pt x="321023" y="813291"/>
                  <a:pt x="317114" y="842712"/>
                </a:cubicBezTo>
                <a:cubicBezTo>
                  <a:pt x="264307" y="840243"/>
                  <a:pt x="209718" y="837774"/>
                  <a:pt x="146693" y="834825"/>
                </a:cubicBezTo>
                <a:cubicBezTo>
                  <a:pt x="146693" y="778315"/>
                  <a:pt x="145527" y="722834"/>
                  <a:pt x="147173" y="667490"/>
                </a:cubicBezTo>
                <a:cubicBezTo>
                  <a:pt x="148064" y="637863"/>
                  <a:pt x="160889" y="613037"/>
                  <a:pt x="193259" y="597881"/>
                </a:cubicBezTo>
                <a:close/>
                <a:moveTo>
                  <a:pt x="251993" y="495337"/>
                </a:moveTo>
                <a:lnTo>
                  <a:pt x="251962" y="495353"/>
                </a:lnTo>
                <a:cubicBezTo>
                  <a:pt x="271713" y="505640"/>
                  <a:pt x="289818" y="515070"/>
                  <a:pt x="307152" y="524097"/>
                </a:cubicBezTo>
                <a:lnTo>
                  <a:pt x="357636" y="550383"/>
                </a:lnTo>
                <a:lnTo>
                  <a:pt x="357644" y="550355"/>
                </a:lnTo>
                <a:cubicBezTo>
                  <a:pt x="340979" y="541680"/>
                  <a:pt x="324417" y="533056"/>
                  <a:pt x="307084" y="524029"/>
                </a:cubicBezTo>
                <a:close/>
                <a:moveTo>
                  <a:pt x="735215" y="494479"/>
                </a:moveTo>
                <a:lnTo>
                  <a:pt x="681308" y="523206"/>
                </a:lnTo>
                <a:cubicBezTo>
                  <a:pt x="664025" y="532421"/>
                  <a:pt x="647120" y="541439"/>
                  <a:pt x="629632" y="550766"/>
                </a:cubicBezTo>
                <a:cubicBezTo>
                  <a:pt x="640194" y="585673"/>
                  <a:pt x="650892" y="621129"/>
                  <a:pt x="664334" y="665569"/>
                </a:cubicBezTo>
                <a:cubicBezTo>
                  <a:pt x="622912" y="652950"/>
                  <a:pt x="587936" y="642252"/>
                  <a:pt x="550011" y="630662"/>
                </a:cubicBezTo>
                <a:cubicBezTo>
                  <a:pt x="541267" y="646881"/>
                  <a:pt x="532403" y="663341"/>
                  <a:pt x="523093" y="680623"/>
                </a:cubicBezTo>
                <a:lnTo>
                  <a:pt x="493517" y="735491"/>
                </a:lnTo>
                <a:lnTo>
                  <a:pt x="493570" y="735589"/>
                </a:lnTo>
                <a:cubicBezTo>
                  <a:pt x="514624" y="696567"/>
                  <a:pt x="532592" y="663169"/>
                  <a:pt x="550080" y="630730"/>
                </a:cubicBezTo>
                <a:cubicBezTo>
                  <a:pt x="588004" y="642320"/>
                  <a:pt x="622980" y="653019"/>
                  <a:pt x="664402" y="665638"/>
                </a:cubicBezTo>
                <a:cubicBezTo>
                  <a:pt x="650961" y="621198"/>
                  <a:pt x="640262" y="585673"/>
                  <a:pt x="629701" y="550835"/>
                </a:cubicBezTo>
                <a:cubicBezTo>
                  <a:pt x="664677" y="532181"/>
                  <a:pt x="697321" y="514762"/>
                  <a:pt x="735314" y="494531"/>
                </a:cubicBezTo>
                <a:close/>
                <a:moveTo>
                  <a:pt x="493227" y="428145"/>
                </a:moveTo>
                <a:cubicBezTo>
                  <a:pt x="457154" y="428694"/>
                  <a:pt x="427665" y="457703"/>
                  <a:pt x="427116" y="493228"/>
                </a:cubicBezTo>
                <a:lnTo>
                  <a:pt x="427123" y="493265"/>
                </a:lnTo>
                <a:lnTo>
                  <a:pt x="432605" y="468218"/>
                </a:lnTo>
                <a:cubicBezTo>
                  <a:pt x="442821" y="445047"/>
                  <a:pt x="466173" y="428626"/>
                  <a:pt x="493228" y="428214"/>
                </a:cubicBezTo>
                <a:cubicBezTo>
                  <a:pt x="520797" y="427803"/>
                  <a:pt x="545203" y="445445"/>
                  <a:pt x="555306" y="469829"/>
                </a:cubicBezTo>
                <a:lnTo>
                  <a:pt x="560223" y="496000"/>
                </a:lnTo>
                <a:lnTo>
                  <a:pt x="560229" y="495971"/>
                </a:lnTo>
                <a:cubicBezTo>
                  <a:pt x="561121" y="459143"/>
                  <a:pt x="529986" y="427596"/>
                  <a:pt x="493227" y="428145"/>
                </a:cubicBezTo>
                <a:close/>
                <a:moveTo>
                  <a:pt x="870486" y="367452"/>
                </a:moveTo>
                <a:lnTo>
                  <a:pt x="870554" y="367452"/>
                </a:lnTo>
                <a:cubicBezTo>
                  <a:pt x="907244" y="407366"/>
                  <a:pt x="946883" y="450571"/>
                  <a:pt x="986797" y="494051"/>
                </a:cubicBezTo>
                <a:cubicBezTo>
                  <a:pt x="952850" y="531770"/>
                  <a:pt x="920549" y="569832"/>
                  <a:pt x="885847" y="605562"/>
                </a:cubicBezTo>
                <a:cubicBezTo>
                  <a:pt x="852243" y="640058"/>
                  <a:pt x="825360" y="645544"/>
                  <a:pt x="783663" y="631348"/>
                </a:cubicBezTo>
                <a:cubicBezTo>
                  <a:pt x="791413" y="599938"/>
                  <a:pt x="799505" y="568460"/>
                  <a:pt x="806774" y="536845"/>
                </a:cubicBezTo>
                <a:cubicBezTo>
                  <a:pt x="809038" y="526901"/>
                  <a:pt x="811644" y="516065"/>
                  <a:pt x="809861" y="506395"/>
                </a:cubicBezTo>
                <a:cubicBezTo>
                  <a:pt x="799642" y="449611"/>
                  <a:pt x="806774" y="399890"/>
                  <a:pt x="870486" y="367452"/>
                </a:cubicBezTo>
                <a:close/>
                <a:moveTo>
                  <a:pt x="174134" y="350730"/>
                </a:moveTo>
                <a:cubicBezTo>
                  <a:pt x="183824" y="351173"/>
                  <a:pt x="194064" y="353153"/>
                  <a:pt x="204917" y="356822"/>
                </a:cubicBezTo>
                <a:cubicBezTo>
                  <a:pt x="198196" y="379453"/>
                  <a:pt x="190310" y="401536"/>
                  <a:pt x="185303" y="424236"/>
                </a:cubicBezTo>
                <a:cubicBezTo>
                  <a:pt x="180983" y="444124"/>
                  <a:pt x="174742" y="465727"/>
                  <a:pt x="178377" y="484861"/>
                </a:cubicBezTo>
                <a:cubicBezTo>
                  <a:pt x="189418" y="543359"/>
                  <a:pt x="173851" y="589034"/>
                  <a:pt x="118164" y="623255"/>
                </a:cubicBezTo>
                <a:cubicBezTo>
                  <a:pt x="80925" y="582861"/>
                  <a:pt x="41217" y="539793"/>
                  <a:pt x="0" y="495011"/>
                </a:cubicBezTo>
                <a:lnTo>
                  <a:pt x="0" y="494942"/>
                </a:lnTo>
                <a:cubicBezTo>
                  <a:pt x="34565" y="456537"/>
                  <a:pt x="66729" y="419778"/>
                  <a:pt x="100058" y="384185"/>
                </a:cubicBezTo>
                <a:cubicBezTo>
                  <a:pt x="120941" y="361914"/>
                  <a:pt x="145064" y="349403"/>
                  <a:pt x="174134" y="350730"/>
                </a:cubicBezTo>
                <a:close/>
                <a:moveTo>
                  <a:pt x="532520" y="325997"/>
                </a:moveTo>
                <a:lnTo>
                  <a:pt x="549668" y="358125"/>
                </a:lnTo>
                <a:lnTo>
                  <a:pt x="549696" y="358117"/>
                </a:lnTo>
                <a:close/>
                <a:moveTo>
                  <a:pt x="664334" y="323835"/>
                </a:moveTo>
                <a:lnTo>
                  <a:pt x="664236" y="323865"/>
                </a:lnTo>
                <a:lnTo>
                  <a:pt x="646255" y="382874"/>
                </a:lnTo>
                <a:cubicBezTo>
                  <a:pt x="640554" y="401605"/>
                  <a:pt x="635051" y="419710"/>
                  <a:pt x="629427" y="438226"/>
                </a:cubicBezTo>
                <a:lnTo>
                  <a:pt x="629427" y="438295"/>
                </a:lnTo>
                <a:lnTo>
                  <a:pt x="629495" y="438331"/>
                </a:lnTo>
                <a:lnTo>
                  <a:pt x="629495" y="438295"/>
                </a:lnTo>
                <a:cubicBezTo>
                  <a:pt x="640743" y="401262"/>
                  <a:pt x="651509" y="365874"/>
                  <a:pt x="664334" y="323835"/>
                </a:cubicBezTo>
                <a:close/>
                <a:moveTo>
                  <a:pt x="493638" y="253197"/>
                </a:moveTo>
                <a:lnTo>
                  <a:pt x="493622" y="253227"/>
                </a:lnTo>
                <a:lnTo>
                  <a:pt x="511545" y="286739"/>
                </a:lnTo>
                <a:close/>
                <a:moveTo>
                  <a:pt x="499056" y="206906"/>
                </a:moveTo>
                <a:cubicBezTo>
                  <a:pt x="658504" y="209512"/>
                  <a:pt x="783526" y="338785"/>
                  <a:pt x="781674" y="499194"/>
                </a:cubicBezTo>
                <a:cubicBezTo>
                  <a:pt x="779891" y="659123"/>
                  <a:pt x="648560" y="785035"/>
                  <a:pt x="486300" y="782567"/>
                </a:cubicBezTo>
                <a:cubicBezTo>
                  <a:pt x="329663" y="780166"/>
                  <a:pt x="203888" y="649727"/>
                  <a:pt x="205739" y="491582"/>
                </a:cubicBezTo>
                <a:cubicBezTo>
                  <a:pt x="207591" y="329733"/>
                  <a:pt x="336864" y="204231"/>
                  <a:pt x="499056" y="206906"/>
                </a:cubicBezTo>
                <a:close/>
                <a:moveTo>
                  <a:pt x="305762" y="146600"/>
                </a:moveTo>
                <a:cubicBezTo>
                  <a:pt x="335990" y="148883"/>
                  <a:pt x="365385" y="159363"/>
                  <a:pt x="392620" y="189555"/>
                </a:cubicBezTo>
                <a:cubicBezTo>
                  <a:pt x="363405" y="206151"/>
                  <a:pt x="336385" y="219867"/>
                  <a:pt x="311216" y="236395"/>
                </a:cubicBezTo>
                <a:cubicBezTo>
                  <a:pt x="294277" y="247574"/>
                  <a:pt x="275623" y="260055"/>
                  <a:pt x="265336" y="276720"/>
                </a:cubicBezTo>
                <a:cubicBezTo>
                  <a:pt x="237355" y="322189"/>
                  <a:pt x="201694" y="339334"/>
                  <a:pt x="145115" y="313342"/>
                </a:cubicBezTo>
                <a:lnTo>
                  <a:pt x="145184" y="313273"/>
                </a:lnTo>
                <a:cubicBezTo>
                  <a:pt x="147790" y="263759"/>
                  <a:pt x="150601" y="210746"/>
                  <a:pt x="153825" y="150190"/>
                </a:cubicBezTo>
                <a:cubicBezTo>
                  <a:pt x="202688" y="161763"/>
                  <a:pt x="255382" y="142796"/>
                  <a:pt x="305762" y="146600"/>
                </a:cubicBezTo>
                <a:close/>
                <a:moveTo>
                  <a:pt x="670850" y="145870"/>
                </a:moveTo>
                <a:cubicBezTo>
                  <a:pt x="725577" y="148819"/>
                  <a:pt x="778658" y="151631"/>
                  <a:pt x="837842" y="154785"/>
                </a:cubicBezTo>
                <a:cubicBezTo>
                  <a:pt x="819737" y="233104"/>
                  <a:pt x="878922" y="321572"/>
                  <a:pt x="795254" y="396393"/>
                </a:cubicBezTo>
                <a:cubicBezTo>
                  <a:pt x="768576" y="323835"/>
                  <a:pt x="725920" y="269588"/>
                  <a:pt x="666666" y="228440"/>
                </a:cubicBezTo>
                <a:cubicBezTo>
                  <a:pt x="662209" y="225354"/>
                  <a:pt x="660837" y="214656"/>
                  <a:pt x="661523" y="207798"/>
                </a:cubicBezTo>
                <a:cubicBezTo>
                  <a:pt x="663375" y="188801"/>
                  <a:pt x="667078" y="170010"/>
                  <a:pt x="670850" y="145870"/>
                </a:cubicBezTo>
                <a:close/>
                <a:moveTo>
                  <a:pt x="494050" y="0"/>
                </a:moveTo>
                <a:cubicBezTo>
                  <a:pt x="536159" y="40119"/>
                  <a:pt x="580118" y="79073"/>
                  <a:pt x="620237" y="121592"/>
                </a:cubicBezTo>
                <a:cubicBezTo>
                  <a:pt x="641634" y="144292"/>
                  <a:pt x="644240" y="174468"/>
                  <a:pt x="629496" y="207729"/>
                </a:cubicBezTo>
                <a:lnTo>
                  <a:pt x="629427" y="207660"/>
                </a:lnTo>
                <a:cubicBezTo>
                  <a:pt x="565442" y="180228"/>
                  <a:pt x="502280" y="171244"/>
                  <a:pt x="436306" y="182766"/>
                </a:cubicBezTo>
                <a:cubicBezTo>
                  <a:pt x="429448" y="183932"/>
                  <a:pt x="419367" y="179474"/>
                  <a:pt x="414017" y="174262"/>
                </a:cubicBezTo>
                <a:cubicBezTo>
                  <a:pt x="397901" y="158694"/>
                  <a:pt x="383362" y="141481"/>
                  <a:pt x="363954" y="120221"/>
                </a:cubicBezTo>
                <a:cubicBezTo>
                  <a:pt x="405033" y="82227"/>
                  <a:pt x="447896" y="42588"/>
                  <a:pt x="494050" y="0"/>
                </a:cubicBezTo>
                <a:close/>
              </a:path>
            </a:pathLst>
          </a:custGeom>
          <a:solidFill>
            <a:schemeClr val="accent2"/>
          </a:solidFill>
          <a:ln w="0" cap="flat">
            <a:noFill/>
            <a:prstDash val="solid"/>
            <a:miter/>
          </a:ln>
        </p:spPr>
        <p:txBody>
          <a:bodyPr wrap="square" rtlCol="0" anchor="ctr">
            <a:noAutofit/>
          </a:bodyPr>
          <a:lstStyle/>
          <a:p>
            <a:endParaRPr lang="en-IN" dirty="0">
              <a:latin typeface="Times New Roman" panose="02020603050405020304" pitchFamily="18" charset="0"/>
              <a:cs typeface="Times New Roman" panose="02020603050405020304" pitchFamily="18" charset="0"/>
            </a:endParaRPr>
          </a:p>
        </p:txBody>
      </p:sp>
      <p:sp>
        <p:nvSpPr>
          <p:cNvPr id="1166" name="Freeform: Shape 1165">
            <a:extLst>
              <a:ext uri="{FF2B5EF4-FFF2-40B4-BE49-F238E27FC236}">
                <a16:creationId xmlns:a16="http://schemas.microsoft.com/office/drawing/2014/main" id="{99E24058-4EE8-B034-3328-35EE7DF71A4E}"/>
              </a:ext>
            </a:extLst>
          </p:cNvPr>
          <p:cNvSpPr/>
          <p:nvPr/>
        </p:nvSpPr>
        <p:spPr>
          <a:xfrm>
            <a:off x="1753009" y="3754219"/>
            <a:ext cx="3952007" cy="1471422"/>
          </a:xfrm>
          <a:custGeom>
            <a:avLst/>
            <a:gdLst>
              <a:gd name="connsiteX0" fmla="*/ 424720 w 4732591"/>
              <a:gd name="connsiteY0" fmla="*/ 0 h 1471421"/>
              <a:gd name="connsiteX1" fmla="*/ 0 w 4732591"/>
              <a:gd name="connsiteY1" fmla="*/ 735711 h 1471421"/>
              <a:gd name="connsiteX2" fmla="*/ 424720 w 4732591"/>
              <a:gd name="connsiteY2" fmla="*/ 1471422 h 1471421"/>
              <a:gd name="connsiteX3" fmla="*/ 1274255 w 4732591"/>
              <a:gd name="connsiteY3" fmla="*/ 1471422 h 1471421"/>
              <a:gd name="connsiteX4" fmla="*/ 1698974 w 4732591"/>
              <a:gd name="connsiteY4" fmla="*/ 735711 h 1471421"/>
              <a:gd name="connsiteX5" fmla="*/ 4732592 w 4732591"/>
              <a:gd name="connsiteY5" fmla="*/ 735711 h 1471421"/>
              <a:gd name="connsiteX0" fmla="*/ 424720 w 3952007"/>
              <a:gd name="connsiteY0" fmla="*/ 0 h 1471422"/>
              <a:gd name="connsiteX1" fmla="*/ 0 w 3952007"/>
              <a:gd name="connsiteY1" fmla="*/ 735711 h 1471422"/>
              <a:gd name="connsiteX2" fmla="*/ 424720 w 3952007"/>
              <a:gd name="connsiteY2" fmla="*/ 1471422 h 1471422"/>
              <a:gd name="connsiteX3" fmla="*/ 1274255 w 3952007"/>
              <a:gd name="connsiteY3" fmla="*/ 1471422 h 1471422"/>
              <a:gd name="connsiteX4" fmla="*/ 1698974 w 3952007"/>
              <a:gd name="connsiteY4" fmla="*/ 735711 h 1471422"/>
              <a:gd name="connsiteX5" fmla="*/ 3952007 w 3952007"/>
              <a:gd name="connsiteY5" fmla="*/ 746862 h 1471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007" h="1471422">
                <a:moveTo>
                  <a:pt x="424720" y="0"/>
                </a:moveTo>
                <a:lnTo>
                  <a:pt x="0" y="735711"/>
                </a:lnTo>
                <a:lnTo>
                  <a:pt x="424720" y="1471422"/>
                </a:lnTo>
                <a:lnTo>
                  <a:pt x="1274255" y="1471422"/>
                </a:lnTo>
                <a:lnTo>
                  <a:pt x="1698974" y="735711"/>
                </a:lnTo>
                <a:lnTo>
                  <a:pt x="3952007" y="746862"/>
                </a:lnTo>
              </a:path>
            </a:pathLst>
          </a:custGeom>
          <a:noFill/>
          <a:ln w="22225" cap="flat">
            <a:solidFill>
              <a:schemeClr val="accent2">
                <a:lumMod val="75000"/>
              </a:schemeClr>
            </a:solidFill>
            <a:prstDash val="solid"/>
            <a:miter/>
            <a:headEnd type="oval"/>
            <a:tailEnd type="oval"/>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167" name="Freeform: Shape 1166">
            <a:extLst>
              <a:ext uri="{FF2B5EF4-FFF2-40B4-BE49-F238E27FC236}">
                <a16:creationId xmlns:a16="http://schemas.microsoft.com/office/drawing/2014/main" id="{2AB0F9B8-131B-E9DE-5E0C-FCF3E9E49959}"/>
              </a:ext>
            </a:extLst>
          </p:cNvPr>
          <p:cNvSpPr/>
          <p:nvPr/>
        </p:nvSpPr>
        <p:spPr>
          <a:xfrm>
            <a:off x="1836924" y="3826989"/>
            <a:ext cx="1531143" cy="1325879"/>
          </a:xfrm>
          <a:custGeom>
            <a:avLst/>
            <a:gdLst>
              <a:gd name="connsiteX0" fmla="*/ 1148334 w 1531143"/>
              <a:gd name="connsiteY0" fmla="*/ 0 h 1325879"/>
              <a:gd name="connsiteX1" fmla="*/ 382810 w 1531143"/>
              <a:gd name="connsiteY1" fmla="*/ 0 h 1325879"/>
              <a:gd name="connsiteX2" fmla="*/ 0 w 1531143"/>
              <a:gd name="connsiteY2" fmla="*/ 662940 h 1325879"/>
              <a:gd name="connsiteX3" fmla="*/ 382810 w 1531143"/>
              <a:gd name="connsiteY3" fmla="*/ 1325880 h 1325879"/>
              <a:gd name="connsiteX4" fmla="*/ 1148334 w 1531143"/>
              <a:gd name="connsiteY4" fmla="*/ 1325880 h 1325879"/>
              <a:gd name="connsiteX5" fmla="*/ 1531144 w 1531143"/>
              <a:gd name="connsiteY5" fmla="*/ 662940 h 1325879"/>
              <a:gd name="connsiteX6" fmla="*/ 1148334 w 1531143"/>
              <a:gd name="connsiteY6" fmla="*/ 0 h 1325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1143" h="1325879">
                <a:moveTo>
                  <a:pt x="1148334" y="0"/>
                </a:moveTo>
                <a:lnTo>
                  <a:pt x="382810" y="0"/>
                </a:lnTo>
                <a:lnTo>
                  <a:pt x="0" y="662940"/>
                </a:lnTo>
                <a:lnTo>
                  <a:pt x="382810" y="1325880"/>
                </a:lnTo>
                <a:lnTo>
                  <a:pt x="1148334" y="1325880"/>
                </a:lnTo>
                <a:lnTo>
                  <a:pt x="1531144" y="662940"/>
                </a:lnTo>
                <a:lnTo>
                  <a:pt x="1148334" y="0"/>
                </a:lnTo>
                <a:close/>
              </a:path>
            </a:pathLst>
          </a:custGeom>
          <a:solidFill>
            <a:srgbClr val="E7F2DA"/>
          </a:solid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172" name="TextBox 1171">
            <a:extLst>
              <a:ext uri="{FF2B5EF4-FFF2-40B4-BE49-F238E27FC236}">
                <a16:creationId xmlns:a16="http://schemas.microsoft.com/office/drawing/2014/main" id="{DE839F16-5722-2579-DC60-93478F9AE6EB}"/>
              </a:ext>
            </a:extLst>
          </p:cNvPr>
          <p:cNvSpPr txBox="1"/>
          <p:nvPr/>
        </p:nvSpPr>
        <p:spPr>
          <a:xfrm>
            <a:off x="3437114" y="4555466"/>
            <a:ext cx="2351817" cy="1323439"/>
          </a:xfrm>
          <a:prstGeom prst="rect">
            <a:avLst/>
          </a:prstGeom>
          <a:noFill/>
        </p:spPr>
        <p:txBody>
          <a:bodyPr wrap="square">
            <a:spAutoFit/>
          </a:bodyPr>
          <a:lstStyle/>
          <a:p>
            <a:r>
              <a:rPr lang="en-US" sz="1600" dirty="0"/>
              <a:t>Ayurveda promotes a balanced lifestyle (</a:t>
            </a:r>
            <a:r>
              <a:rPr lang="en-US" sz="1600" dirty="0" err="1"/>
              <a:t>Dinacharya</a:t>
            </a:r>
            <a:r>
              <a:rPr lang="en-US" sz="1600" dirty="0"/>
              <a:t>) based on body types (Vata, Pitta, Kapha).</a:t>
            </a:r>
            <a:endParaRPr lang="en-IN" sz="1600" dirty="0">
              <a:solidFill>
                <a:srgbClr val="49692E"/>
              </a:solidFill>
              <a:latin typeface="Times New Roman" panose="02020603050405020304" pitchFamily="18" charset="0"/>
              <a:cs typeface="Times New Roman" panose="02020603050405020304" pitchFamily="18" charset="0"/>
            </a:endParaRPr>
          </a:p>
        </p:txBody>
      </p:sp>
      <p:sp>
        <p:nvSpPr>
          <p:cNvPr id="1173" name="TextBox 1172">
            <a:extLst>
              <a:ext uri="{FF2B5EF4-FFF2-40B4-BE49-F238E27FC236}">
                <a16:creationId xmlns:a16="http://schemas.microsoft.com/office/drawing/2014/main" id="{5D8CF7D3-3217-1FB3-8302-1E83D154A986}"/>
              </a:ext>
            </a:extLst>
          </p:cNvPr>
          <p:cNvSpPr txBox="1"/>
          <p:nvPr/>
        </p:nvSpPr>
        <p:spPr>
          <a:xfrm>
            <a:off x="3458635" y="3800900"/>
            <a:ext cx="2246381" cy="707886"/>
          </a:xfrm>
          <a:prstGeom prst="rect">
            <a:avLst/>
          </a:prstGeom>
          <a:noFill/>
        </p:spPr>
        <p:txBody>
          <a:bodyPr wrap="square">
            <a:spAutoFit/>
          </a:bodyPr>
          <a:lstStyle/>
          <a:p>
            <a:r>
              <a:rPr lang="en-IN" sz="2000" dirty="0"/>
              <a:t>Holistic Healing &amp; Lifestyle Integration</a:t>
            </a:r>
            <a:endParaRPr lang="en-IN" sz="2000" b="1" dirty="0">
              <a:solidFill>
                <a:srgbClr val="4A5921"/>
              </a:solidFill>
              <a:latin typeface="Times New Roman" panose="02020603050405020304" pitchFamily="18" charset="0"/>
              <a:ea typeface="Roboto Condensed Black" panose="02000000000000000000" pitchFamily="2" charset="0"/>
              <a:cs typeface="Times New Roman" panose="02020603050405020304" pitchFamily="18" charset="0"/>
            </a:endParaRPr>
          </a:p>
        </p:txBody>
      </p:sp>
      <p:sp>
        <p:nvSpPr>
          <p:cNvPr id="1109" name="Freeform: Shape 1108">
            <a:extLst>
              <a:ext uri="{FF2B5EF4-FFF2-40B4-BE49-F238E27FC236}">
                <a16:creationId xmlns:a16="http://schemas.microsoft.com/office/drawing/2014/main" id="{90871ED3-BC90-3FDA-DDEE-08C5F5EF698F}"/>
              </a:ext>
            </a:extLst>
          </p:cNvPr>
          <p:cNvSpPr/>
          <p:nvPr/>
        </p:nvSpPr>
        <p:spPr>
          <a:xfrm>
            <a:off x="2019366" y="4001195"/>
            <a:ext cx="1166258" cy="977466"/>
          </a:xfrm>
          <a:custGeom>
            <a:avLst/>
            <a:gdLst>
              <a:gd name="connsiteX0" fmla="*/ 250034 w 994734"/>
              <a:gd name="connsiteY0" fmla="*/ 384108 h 833706"/>
              <a:gd name="connsiteX1" fmla="*/ 250034 w 994734"/>
              <a:gd name="connsiteY1" fmla="*/ 437326 h 833706"/>
              <a:gd name="connsiteX2" fmla="*/ 155120 w 994734"/>
              <a:gd name="connsiteY2" fmla="*/ 449465 h 833706"/>
              <a:gd name="connsiteX3" fmla="*/ 122956 w 994734"/>
              <a:gd name="connsiteY3" fmla="*/ 503095 h 833706"/>
              <a:gd name="connsiteX4" fmla="*/ 288988 w 994734"/>
              <a:gd name="connsiteY4" fmla="*/ 682431 h 833706"/>
              <a:gd name="connsiteX5" fmla="*/ 338983 w 994734"/>
              <a:gd name="connsiteY5" fmla="*/ 678933 h 833706"/>
              <a:gd name="connsiteX6" fmla="*/ 286039 w 994734"/>
              <a:gd name="connsiteY6" fmla="*/ 517153 h 833706"/>
              <a:gd name="connsiteX7" fmla="*/ 458243 w 994734"/>
              <a:gd name="connsiteY7" fmla="*/ 23240 h 833706"/>
              <a:gd name="connsiteX8" fmla="*/ 536904 w 994734"/>
              <a:gd name="connsiteY8" fmla="*/ 23720 h 833706"/>
              <a:gd name="connsiteX9" fmla="*/ 699919 w 994734"/>
              <a:gd name="connsiteY9" fmla="*/ 561113 h 833706"/>
              <a:gd name="connsiteX10" fmla="*/ 653422 w 994734"/>
              <a:gd name="connsiteY10" fmla="*/ 670087 h 833706"/>
              <a:gd name="connsiteX11" fmla="*/ 715693 w 994734"/>
              <a:gd name="connsiteY11" fmla="*/ 680168 h 833706"/>
              <a:gd name="connsiteX12" fmla="*/ 872398 w 994734"/>
              <a:gd name="connsiteY12" fmla="*/ 499734 h 833706"/>
              <a:gd name="connsiteX13" fmla="*/ 843388 w 994734"/>
              <a:gd name="connsiteY13" fmla="*/ 450837 h 833706"/>
              <a:gd name="connsiteX14" fmla="*/ 748680 w 994734"/>
              <a:gd name="connsiteY14" fmla="*/ 437189 h 833706"/>
              <a:gd name="connsiteX15" fmla="*/ 791062 w 994734"/>
              <a:gd name="connsiteY15" fmla="*/ 374096 h 833706"/>
              <a:gd name="connsiteX16" fmla="*/ 953459 w 994734"/>
              <a:gd name="connsiteY16" fmla="*/ 380610 h 833706"/>
              <a:gd name="connsiteX17" fmla="*/ 988984 w 994734"/>
              <a:gd name="connsiteY17" fmla="*/ 440275 h 833706"/>
              <a:gd name="connsiteX18" fmla="*/ 742987 w 994734"/>
              <a:gd name="connsiteY18" fmla="*/ 700742 h 833706"/>
              <a:gd name="connsiteX19" fmla="*/ 710206 w 994734"/>
              <a:gd name="connsiteY19" fmla="*/ 710275 h 833706"/>
              <a:gd name="connsiteX20" fmla="*/ 749777 w 994734"/>
              <a:gd name="connsiteY20" fmla="*/ 778786 h 833706"/>
              <a:gd name="connsiteX21" fmla="*/ 733180 w 994734"/>
              <a:gd name="connsiteY21" fmla="*/ 818151 h 833706"/>
              <a:gd name="connsiteX22" fmla="*/ 496922 w 994734"/>
              <a:gd name="connsiteY22" fmla="*/ 768911 h 833706"/>
              <a:gd name="connsiteX23" fmla="*/ 307710 w 994734"/>
              <a:gd name="connsiteY23" fmla="*/ 830153 h 833706"/>
              <a:gd name="connsiteX24" fmla="*/ 266151 w 994734"/>
              <a:gd name="connsiteY24" fmla="*/ 740038 h 833706"/>
              <a:gd name="connsiteX25" fmla="*/ 286930 w 994734"/>
              <a:gd name="connsiteY25" fmla="*/ 710755 h 833706"/>
              <a:gd name="connsiteX26" fmla="*/ 46146 w 994734"/>
              <a:gd name="connsiteY26" fmla="*/ 533956 h 833706"/>
              <a:gd name="connsiteX27" fmla="*/ 2941 w 994734"/>
              <a:gd name="connsiteY27" fmla="*/ 426696 h 833706"/>
              <a:gd name="connsiteX28" fmla="*/ 27698 w 994734"/>
              <a:gd name="connsiteY28" fmla="*/ 383216 h 833706"/>
              <a:gd name="connsiteX29" fmla="*/ 250171 w 994734"/>
              <a:gd name="connsiteY29" fmla="*/ 384039 h 833706"/>
              <a:gd name="connsiteX30" fmla="*/ 616526 w 994734"/>
              <a:gd name="connsiteY30" fmla="*/ 639432 h 833706"/>
              <a:gd name="connsiteX31" fmla="*/ 635523 w 994734"/>
              <a:gd name="connsiteY31" fmla="*/ 589779 h 833706"/>
              <a:gd name="connsiteX32" fmla="*/ 529018 w 994734"/>
              <a:gd name="connsiteY32" fmla="*/ 229392 h 833706"/>
              <a:gd name="connsiteX33" fmla="*/ 464895 w 994734"/>
              <a:gd name="connsiteY33" fmla="*/ 229803 h 833706"/>
              <a:gd name="connsiteX34" fmla="*/ 348309 w 994734"/>
              <a:gd name="connsiteY34" fmla="*/ 509267 h 833706"/>
              <a:gd name="connsiteX35" fmla="*/ 382599 w 994734"/>
              <a:gd name="connsiteY35" fmla="*/ 641078 h 833706"/>
              <a:gd name="connsiteX36" fmla="*/ 384451 w 994734"/>
              <a:gd name="connsiteY36" fmla="*/ 599861 h 833706"/>
              <a:gd name="connsiteX37" fmla="*/ 473674 w 994734"/>
              <a:gd name="connsiteY37" fmla="*/ 394807 h 833706"/>
              <a:gd name="connsiteX38" fmla="*/ 519691 w 994734"/>
              <a:gd name="connsiteY38" fmla="*/ 395012 h 833706"/>
              <a:gd name="connsiteX39" fmla="*/ 590054 w 994734"/>
              <a:gd name="connsiteY39" fmla="*/ 506318 h 833706"/>
              <a:gd name="connsiteX40" fmla="*/ 616526 w 994734"/>
              <a:gd name="connsiteY40" fmla="*/ 639569 h 833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94734" h="833706">
                <a:moveTo>
                  <a:pt x="250034" y="384108"/>
                </a:moveTo>
                <a:lnTo>
                  <a:pt x="250034" y="437326"/>
                </a:lnTo>
                <a:cubicBezTo>
                  <a:pt x="217527" y="441441"/>
                  <a:pt x="186186" y="444664"/>
                  <a:pt x="155120" y="449465"/>
                </a:cubicBezTo>
                <a:cubicBezTo>
                  <a:pt x="123847" y="454334"/>
                  <a:pt x="113080" y="472028"/>
                  <a:pt x="122956" y="503095"/>
                </a:cubicBezTo>
                <a:cubicBezTo>
                  <a:pt x="150319" y="589025"/>
                  <a:pt x="205252" y="649924"/>
                  <a:pt x="288988" y="682431"/>
                </a:cubicBezTo>
                <a:cubicBezTo>
                  <a:pt x="304281" y="688397"/>
                  <a:pt x="325061" y="680168"/>
                  <a:pt x="338983" y="678933"/>
                </a:cubicBezTo>
                <a:cubicBezTo>
                  <a:pt x="318957" y="619612"/>
                  <a:pt x="292554" y="569617"/>
                  <a:pt x="286039" y="517153"/>
                </a:cubicBezTo>
                <a:cubicBezTo>
                  <a:pt x="262173" y="325610"/>
                  <a:pt x="315185" y="157794"/>
                  <a:pt x="458243" y="23240"/>
                </a:cubicBezTo>
                <a:cubicBezTo>
                  <a:pt x="491093" y="-7690"/>
                  <a:pt x="504192" y="-7964"/>
                  <a:pt x="536904" y="23720"/>
                </a:cubicBezTo>
                <a:cubicBezTo>
                  <a:pt x="690387" y="172470"/>
                  <a:pt x="743125" y="353178"/>
                  <a:pt x="699919" y="561113"/>
                </a:cubicBezTo>
                <a:cubicBezTo>
                  <a:pt x="692238" y="598009"/>
                  <a:pt x="670155" y="631888"/>
                  <a:pt x="653422" y="670087"/>
                </a:cubicBezTo>
                <a:cubicBezTo>
                  <a:pt x="668235" y="689769"/>
                  <a:pt x="689426" y="693061"/>
                  <a:pt x="715693" y="680168"/>
                </a:cubicBezTo>
                <a:cubicBezTo>
                  <a:pt x="793462" y="641969"/>
                  <a:pt x="847435" y="584088"/>
                  <a:pt x="872398" y="499734"/>
                </a:cubicBezTo>
                <a:cubicBezTo>
                  <a:pt x="881039" y="470519"/>
                  <a:pt x="871301" y="455569"/>
                  <a:pt x="843388" y="450837"/>
                </a:cubicBezTo>
                <a:cubicBezTo>
                  <a:pt x="812116" y="445556"/>
                  <a:pt x="780569" y="441715"/>
                  <a:pt x="748680" y="437189"/>
                </a:cubicBezTo>
                <a:cubicBezTo>
                  <a:pt x="736198" y="382531"/>
                  <a:pt x="735924" y="377936"/>
                  <a:pt x="791062" y="374096"/>
                </a:cubicBezTo>
                <a:cubicBezTo>
                  <a:pt x="844897" y="370323"/>
                  <a:pt x="900036" y="372929"/>
                  <a:pt x="953459" y="380610"/>
                </a:cubicBezTo>
                <a:cubicBezTo>
                  <a:pt x="996322" y="386783"/>
                  <a:pt x="1001054" y="398784"/>
                  <a:pt x="988984" y="440275"/>
                </a:cubicBezTo>
                <a:cubicBezTo>
                  <a:pt x="951676" y="568863"/>
                  <a:pt x="868900" y="655479"/>
                  <a:pt x="742987" y="700742"/>
                </a:cubicBezTo>
                <a:cubicBezTo>
                  <a:pt x="732426" y="704514"/>
                  <a:pt x="721453" y="707051"/>
                  <a:pt x="710206" y="710275"/>
                </a:cubicBezTo>
                <a:cubicBezTo>
                  <a:pt x="723922" y="733866"/>
                  <a:pt x="737707" y="755880"/>
                  <a:pt x="749777" y="778786"/>
                </a:cubicBezTo>
                <a:cubicBezTo>
                  <a:pt x="759652" y="797508"/>
                  <a:pt x="754440" y="810950"/>
                  <a:pt x="733180" y="818151"/>
                </a:cubicBezTo>
                <a:cubicBezTo>
                  <a:pt x="645810" y="847640"/>
                  <a:pt x="567080" y="835639"/>
                  <a:pt x="496922" y="768911"/>
                </a:cubicBezTo>
                <a:cubicBezTo>
                  <a:pt x="445693" y="824254"/>
                  <a:pt x="379445" y="842154"/>
                  <a:pt x="307710" y="830153"/>
                </a:cubicBezTo>
                <a:cubicBezTo>
                  <a:pt x="225071" y="816299"/>
                  <a:pt x="226511" y="804092"/>
                  <a:pt x="266151" y="740038"/>
                </a:cubicBezTo>
                <a:cubicBezTo>
                  <a:pt x="271980" y="730574"/>
                  <a:pt x="278975" y="721865"/>
                  <a:pt x="286930" y="710755"/>
                </a:cubicBezTo>
                <a:cubicBezTo>
                  <a:pt x="179465" y="685723"/>
                  <a:pt x="100804" y="624413"/>
                  <a:pt x="46146" y="533956"/>
                </a:cubicBezTo>
                <a:cubicBezTo>
                  <a:pt x="26464" y="501380"/>
                  <a:pt x="16382" y="462906"/>
                  <a:pt x="2941" y="426696"/>
                </a:cubicBezTo>
                <a:cubicBezTo>
                  <a:pt x="-5701" y="403448"/>
                  <a:pt x="5341" y="390555"/>
                  <a:pt x="27698" y="383216"/>
                </a:cubicBezTo>
                <a:cubicBezTo>
                  <a:pt x="101833" y="359008"/>
                  <a:pt x="175488" y="361339"/>
                  <a:pt x="250171" y="384039"/>
                </a:cubicBezTo>
                <a:close/>
                <a:moveTo>
                  <a:pt x="616526" y="639432"/>
                </a:moveTo>
                <a:cubicBezTo>
                  <a:pt x="624481" y="618995"/>
                  <a:pt x="632368" y="604867"/>
                  <a:pt x="635523" y="589779"/>
                </a:cubicBezTo>
                <a:cubicBezTo>
                  <a:pt x="664395" y="450768"/>
                  <a:pt x="629076" y="330616"/>
                  <a:pt x="529018" y="229392"/>
                </a:cubicBezTo>
                <a:cubicBezTo>
                  <a:pt x="506592" y="206692"/>
                  <a:pt x="487390" y="208132"/>
                  <a:pt x="464895" y="229803"/>
                </a:cubicBezTo>
                <a:cubicBezTo>
                  <a:pt x="385343" y="306270"/>
                  <a:pt x="350778" y="401184"/>
                  <a:pt x="348309" y="509267"/>
                </a:cubicBezTo>
                <a:cubicBezTo>
                  <a:pt x="347349" y="552541"/>
                  <a:pt x="354550" y="594580"/>
                  <a:pt x="382599" y="641078"/>
                </a:cubicBezTo>
                <a:cubicBezTo>
                  <a:pt x="383491" y="621121"/>
                  <a:pt x="383765" y="610491"/>
                  <a:pt x="384451" y="599861"/>
                </a:cubicBezTo>
                <a:cubicBezTo>
                  <a:pt x="389800" y="520925"/>
                  <a:pt x="415244" y="450837"/>
                  <a:pt x="473674" y="394807"/>
                </a:cubicBezTo>
                <a:cubicBezTo>
                  <a:pt x="490064" y="379102"/>
                  <a:pt x="506455" y="376084"/>
                  <a:pt x="519691" y="395012"/>
                </a:cubicBezTo>
                <a:cubicBezTo>
                  <a:pt x="544928" y="431017"/>
                  <a:pt x="573869" y="466267"/>
                  <a:pt x="590054" y="506318"/>
                </a:cubicBezTo>
                <a:cubicBezTo>
                  <a:pt x="605690" y="545066"/>
                  <a:pt x="607268" y="589574"/>
                  <a:pt x="616526" y="639569"/>
                </a:cubicBezTo>
                <a:close/>
              </a:path>
            </a:pathLst>
          </a:custGeom>
          <a:solidFill>
            <a:schemeClr val="accent2"/>
          </a:solidFill>
          <a:ln w="0" cap="flat">
            <a:noFill/>
            <a:prstDash val="solid"/>
            <a:miter/>
          </a:ln>
        </p:spPr>
        <p:txBody>
          <a:bodyPr rtlCol="0" anchor="ctr"/>
          <a:lstStyle/>
          <a:p>
            <a:endParaRPr lang="en-IN" dirty="0">
              <a:latin typeface="Times New Roman" panose="02020603050405020304" pitchFamily="18" charset="0"/>
              <a:cs typeface="Times New Roman" panose="02020603050405020304" pitchFamily="18" charset="0"/>
            </a:endParaRPr>
          </a:p>
        </p:txBody>
      </p:sp>
      <p:sp>
        <p:nvSpPr>
          <p:cNvPr id="1183" name="Freeform: Shape 1182">
            <a:extLst>
              <a:ext uri="{FF2B5EF4-FFF2-40B4-BE49-F238E27FC236}">
                <a16:creationId xmlns:a16="http://schemas.microsoft.com/office/drawing/2014/main" id="{8657426D-0DC7-740E-8A80-C1B0BB700B8A}"/>
              </a:ext>
            </a:extLst>
          </p:cNvPr>
          <p:cNvSpPr/>
          <p:nvPr/>
        </p:nvSpPr>
        <p:spPr>
          <a:xfrm>
            <a:off x="6403069" y="3754219"/>
            <a:ext cx="3952007" cy="1471422"/>
          </a:xfrm>
          <a:custGeom>
            <a:avLst/>
            <a:gdLst>
              <a:gd name="connsiteX0" fmla="*/ 424720 w 4732591"/>
              <a:gd name="connsiteY0" fmla="*/ 0 h 1471421"/>
              <a:gd name="connsiteX1" fmla="*/ 0 w 4732591"/>
              <a:gd name="connsiteY1" fmla="*/ 735711 h 1471421"/>
              <a:gd name="connsiteX2" fmla="*/ 424720 w 4732591"/>
              <a:gd name="connsiteY2" fmla="*/ 1471422 h 1471421"/>
              <a:gd name="connsiteX3" fmla="*/ 1274255 w 4732591"/>
              <a:gd name="connsiteY3" fmla="*/ 1471422 h 1471421"/>
              <a:gd name="connsiteX4" fmla="*/ 1698974 w 4732591"/>
              <a:gd name="connsiteY4" fmla="*/ 735711 h 1471421"/>
              <a:gd name="connsiteX5" fmla="*/ 4732592 w 4732591"/>
              <a:gd name="connsiteY5" fmla="*/ 735711 h 1471421"/>
              <a:gd name="connsiteX0" fmla="*/ 424720 w 3952007"/>
              <a:gd name="connsiteY0" fmla="*/ 0 h 1471422"/>
              <a:gd name="connsiteX1" fmla="*/ 0 w 3952007"/>
              <a:gd name="connsiteY1" fmla="*/ 735711 h 1471422"/>
              <a:gd name="connsiteX2" fmla="*/ 424720 w 3952007"/>
              <a:gd name="connsiteY2" fmla="*/ 1471422 h 1471422"/>
              <a:gd name="connsiteX3" fmla="*/ 1274255 w 3952007"/>
              <a:gd name="connsiteY3" fmla="*/ 1471422 h 1471422"/>
              <a:gd name="connsiteX4" fmla="*/ 1698974 w 3952007"/>
              <a:gd name="connsiteY4" fmla="*/ 735711 h 1471422"/>
              <a:gd name="connsiteX5" fmla="*/ 3952007 w 3952007"/>
              <a:gd name="connsiteY5" fmla="*/ 746862 h 1471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52007" h="1471422">
                <a:moveTo>
                  <a:pt x="424720" y="0"/>
                </a:moveTo>
                <a:lnTo>
                  <a:pt x="0" y="735711"/>
                </a:lnTo>
                <a:lnTo>
                  <a:pt x="424720" y="1471422"/>
                </a:lnTo>
                <a:lnTo>
                  <a:pt x="1274255" y="1471422"/>
                </a:lnTo>
                <a:lnTo>
                  <a:pt x="1698974" y="735711"/>
                </a:lnTo>
                <a:lnTo>
                  <a:pt x="3952007" y="746862"/>
                </a:lnTo>
              </a:path>
            </a:pathLst>
          </a:custGeom>
          <a:noFill/>
          <a:ln w="22225" cap="flat">
            <a:solidFill>
              <a:schemeClr val="accent2">
                <a:lumMod val="75000"/>
              </a:schemeClr>
            </a:solidFill>
            <a:prstDash val="solid"/>
            <a:miter/>
            <a:headEnd type="oval"/>
            <a:tailEnd type="oval"/>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186" name="Freeform: Shape 1185">
            <a:extLst>
              <a:ext uri="{FF2B5EF4-FFF2-40B4-BE49-F238E27FC236}">
                <a16:creationId xmlns:a16="http://schemas.microsoft.com/office/drawing/2014/main" id="{0DC54427-9292-0D65-83B9-38E3E345D1FD}"/>
              </a:ext>
            </a:extLst>
          </p:cNvPr>
          <p:cNvSpPr/>
          <p:nvPr/>
        </p:nvSpPr>
        <p:spPr>
          <a:xfrm>
            <a:off x="6486984" y="3826989"/>
            <a:ext cx="1531143" cy="1325879"/>
          </a:xfrm>
          <a:custGeom>
            <a:avLst/>
            <a:gdLst>
              <a:gd name="connsiteX0" fmla="*/ 1148334 w 1531143"/>
              <a:gd name="connsiteY0" fmla="*/ 0 h 1325879"/>
              <a:gd name="connsiteX1" fmla="*/ 382810 w 1531143"/>
              <a:gd name="connsiteY1" fmla="*/ 0 h 1325879"/>
              <a:gd name="connsiteX2" fmla="*/ 0 w 1531143"/>
              <a:gd name="connsiteY2" fmla="*/ 662940 h 1325879"/>
              <a:gd name="connsiteX3" fmla="*/ 382810 w 1531143"/>
              <a:gd name="connsiteY3" fmla="*/ 1325880 h 1325879"/>
              <a:gd name="connsiteX4" fmla="*/ 1148334 w 1531143"/>
              <a:gd name="connsiteY4" fmla="*/ 1325880 h 1325879"/>
              <a:gd name="connsiteX5" fmla="*/ 1531144 w 1531143"/>
              <a:gd name="connsiteY5" fmla="*/ 662940 h 1325879"/>
              <a:gd name="connsiteX6" fmla="*/ 1148334 w 1531143"/>
              <a:gd name="connsiteY6" fmla="*/ 0 h 1325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1143" h="1325879">
                <a:moveTo>
                  <a:pt x="1148334" y="0"/>
                </a:moveTo>
                <a:lnTo>
                  <a:pt x="382810" y="0"/>
                </a:lnTo>
                <a:lnTo>
                  <a:pt x="0" y="662940"/>
                </a:lnTo>
                <a:lnTo>
                  <a:pt x="382810" y="1325880"/>
                </a:lnTo>
                <a:lnTo>
                  <a:pt x="1148334" y="1325880"/>
                </a:lnTo>
                <a:lnTo>
                  <a:pt x="1531144" y="662940"/>
                </a:lnTo>
                <a:lnTo>
                  <a:pt x="1148334" y="0"/>
                </a:lnTo>
                <a:close/>
              </a:path>
            </a:pathLst>
          </a:custGeom>
          <a:solidFill>
            <a:srgbClr val="E7F2DA"/>
          </a:solid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189" name="TextBox 1188">
            <a:extLst>
              <a:ext uri="{FF2B5EF4-FFF2-40B4-BE49-F238E27FC236}">
                <a16:creationId xmlns:a16="http://schemas.microsoft.com/office/drawing/2014/main" id="{123C9666-E488-DE08-BE90-000F74D9EE9F}"/>
              </a:ext>
            </a:extLst>
          </p:cNvPr>
          <p:cNvSpPr txBox="1"/>
          <p:nvPr/>
        </p:nvSpPr>
        <p:spPr>
          <a:xfrm>
            <a:off x="8087174" y="4555466"/>
            <a:ext cx="2782989" cy="1077218"/>
          </a:xfrm>
          <a:prstGeom prst="rect">
            <a:avLst/>
          </a:prstGeom>
          <a:noFill/>
        </p:spPr>
        <p:txBody>
          <a:bodyPr wrap="square">
            <a:spAutoFit/>
          </a:bodyPr>
          <a:lstStyle/>
          <a:p>
            <a:r>
              <a:rPr lang="en-US" sz="1600" dirty="0"/>
              <a:t>Techniques like meditation, yoga, and breathing exercises (Pranayama) are part of Ayurveda.</a:t>
            </a:r>
            <a:endParaRPr lang="en-IN" sz="1600" dirty="0">
              <a:solidFill>
                <a:srgbClr val="49692E"/>
              </a:solidFill>
              <a:latin typeface="Times New Roman" panose="02020603050405020304" pitchFamily="18" charset="0"/>
              <a:cs typeface="Times New Roman" panose="02020603050405020304" pitchFamily="18" charset="0"/>
            </a:endParaRPr>
          </a:p>
        </p:txBody>
      </p:sp>
      <p:sp>
        <p:nvSpPr>
          <p:cNvPr id="1190" name="TextBox 1189">
            <a:extLst>
              <a:ext uri="{FF2B5EF4-FFF2-40B4-BE49-F238E27FC236}">
                <a16:creationId xmlns:a16="http://schemas.microsoft.com/office/drawing/2014/main" id="{03E10A26-7F6D-CDEF-714B-44F1550CF4C6}"/>
              </a:ext>
            </a:extLst>
          </p:cNvPr>
          <p:cNvSpPr txBox="1"/>
          <p:nvPr/>
        </p:nvSpPr>
        <p:spPr>
          <a:xfrm>
            <a:off x="8102042" y="3825576"/>
            <a:ext cx="2351817" cy="707886"/>
          </a:xfrm>
          <a:prstGeom prst="rect">
            <a:avLst/>
          </a:prstGeom>
          <a:noFill/>
        </p:spPr>
        <p:txBody>
          <a:bodyPr wrap="square">
            <a:spAutoFit/>
          </a:bodyPr>
          <a:lstStyle/>
          <a:p>
            <a:r>
              <a:rPr lang="en-IN" sz="2000" dirty="0"/>
              <a:t>Stress Management &amp; Mental Well-being</a:t>
            </a:r>
            <a:endParaRPr lang="en-IN" sz="2000" b="1" dirty="0">
              <a:solidFill>
                <a:srgbClr val="4A5921"/>
              </a:solidFill>
              <a:latin typeface="Times New Roman" panose="02020603050405020304" pitchFamily="18" charset="0"/>
              <a:ea typeface="Roboto Condensed Black" panose="02000000000000000000" pitchFamily="2" charset="0"/>
              <a:cs typeface="Times New Roman" panose="02020603050405020304" pitchFamily="18" charset="0"/>
            </a:endParaRPr>
          </a:p>
        </p:txBody>
      </p:sp>
      <p:sp>
        <p:nvSpPr>
          <p:cNvPr id="1111" name="Freeform: Shape 1110">
            <a:extLst>
              <a:ext uri="{FF2B5EF4-FFF2-40B4-BE49-F238E27FC236}">
                <a16:creationId xmlns:a16="http://schemas.microsoft.com/office/drawing/2014/main" id="{60D77BE8-EBC8-ACC1-C8AE-9F287AF7394E}"/>
              </a:ext>
            </a:extLst>
          </p:cNvPr>
          <p:cNvSpPr/>
          <p:nvPr/>
        </p:nvSpPr>
        <p:spPr>
          <a:xfrm>
            <a:off x="6837653" y="4075027"/>
            <a:ext cx="829805" cy="829802"/>
          </a:xfrm>
          <a:custGeom>
            <a:avLst/>
            <a:gdLst>
              <a:gd name="connsiteX0" fmla="*/ 414566 w 829065"/>
              <a:gd name="connsiteY0" fmla="*/ 0 h 829064"/>
              <a:gd name="connsiteX1" fmla="*/ 829064 w 829065"/>
              <a:gd name="connsiteY1" fmla="*/ 412989 h 829064"/>
              <a:gd name="connsiteX2" fmla="*/ 413469 w 829065"/>
              <a:gd name="connsiteY2" fmla="*/ 829064 h 829064"/>
              <a:gd name="connsiteX3" fmla="*/ 0 w 829065"/>
              <a:gd name="connsiteY3" fmla="*/ 413537 h 829064"/>
              <a:gd name="connsiteX4" fmla="*/ 414566 w 829065"/>
              <a:gd name="connsiteY4" fmla="*/ 0 h 829064"/>
              <a:gd name="connsiteX5" fmla="*/ 787641 w 829065"/>
              <a:gd name="connsiteY5" fmla="*/ 438363 h 829064"/>
              <a:gd name="connsiteX6" fmla="*/ 411823 w 829065"/>
              <a:gd name="connsiteY6" fmla="*/ 41285 h 829064"/>
              <a:gd name="connsiteX7" fmla="*/ 230360 w 829065"/>
              <a:gd name="connsiteY7" fmla="*/ 198333 h 829064"/>
              <a:gd name="connsiteX8" fmla="*/ 362240 w 829065"/>
              <a:gd name="connsiteY8" fmla="*/ 407502 h 829064"/>
              <a:gd name="connsiteX9" fmla="*/ 429791 w 829065"/>
              <a:gd name="connsiteY9" fmla="*/ 416829 h 829064"/>
              <a:gd name="connsiteX10" fmla="*/ 585536 w 829065"/>
              <a:gd name="connsiteY10" fmla="*/ 533278 h 829064"/>
              <a:gd name="connsiteX11" fmla="*/ 549600 w 829065"/>
              <a:gd name="connsiteY11" fmla="*/ 724822 h 829064"/>
              <a:gd name="connsiteX12" fmla="*/ 535336 w 829065"/>
              <a:gd name="connsiteY12" fmla="*/ 755752 h 829064"/>
              <a:gd name="connsiteX13" fmla="*/ 569488 w 829065"/>
              <a:gd name="connsiteY13" fmla="*/ 752460 h 829064"/>
              <a:gd name="connsiteX14" fmla="*/ 787573 w 829065"/>
              <a:gd name="connsiteY14" fmla="*/ 438295 h 829064"/>
              <a:gd name="connsiteX15" fmla="*/ 415663 w 829065"/>
              <a:gd name="connsiteY15" fmla="*/ 651579 h 829064"/>
              <a:gd name="connsiteX16" fmla="*/ 466344 w 829065"/>
              <a:gd name="connsiteY16" fmla="*/ 597949 h 829064"/>
              <a:gd name="connsiteX17" fmla="*/ 412234 w 829065"/>
              <a:gd name="connsiteY17" fmla="*/ 547954 h 829064"/>
              <a:gd name="connsiteX18" fmla="*/ 362514 w 829065"/>
              <a:gd name="connsiteY18" fmla="*/ 599458 h 829064"/>
              <a:gd name="connsiteX19" fmla="*/ 415595 w 829065"/>
              <a:gd name="connsiteY19" fmla="*/ 651579 h 829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9065" h="829064">
                <a:moveTo>
                  <a:pt x="414566" y="0"/>
                </a:moveTo>
                <a:cubicBezTo>
                  <a:pt x="645132" y="0"/>
                  <a:pt x="828446" y="182560"/>
                  <a:pt x="829064" y="412989"/>
                </a:cubicBezTo>
                <a:cubicBezTo>
                  <a:pt x="829750" y="644103"/>
                  <a:pt x="644446" y="829544"/>
                  <a:pt x="413469" y="829064"/>
                </a:cubicBezTo>
                <a:cubicBezTo>
                  <a:pt x="184960" y="828652"/>
                  <a:pt x="-137" y="642595"/>
                  <a:pt x="0" y="413537"/>
                </a:cubicBezTo>
                <a:cubicBezTo>
                  <a:pt x="137" y="184343"/>
                  <a:pt x="184960" y="0"/>
                  <a:pt x="414566" y="0"/>
                </a:cubicBezTo>
                <a:close/>
                <a:moveTo>
                  <a:pt x="787641" y="438363"/>
                </a:moveTo>
                <a:cubicBezTo>
                  <a:pt x="787984" y="208277"/>
                  <a:pt x="615026" y="36279"/>
                  <a:pt x="411823" y="41285"/>
                </a:cubicBezTo>
                <a:cubicBezTo>
                  <a:pt x="321297" y="43480"/>
                  <a:pt x="242979" y="111237"/>
                  <a:pt x="230360" y="198333"/>
                </a:cubicBezTo>
                <a:cubicBezTo>
                  <a:pt x="216507" y="293797"/>
                  <a:pt x="270685" y="381030"/>
                  <a:pt x="362240" y="407502"/>
                </a:cubicBezTo>
                <a:cubicBezTo>
                  <a:pt x="383842" y="413743"/>
                  <a:pt x="407160" y="414360"/>
                  <a:pt x="429791" y="416829"/>
                </a:cubicBezTo>
                <a:cubicBezTo>
                  <a:pt x="504680" y="425059"/>
                  <a:pt x="558859" y="463189"/>
                  <a:pt x="585536" y="533278"/>
                </a:cubicBezTo>
                <a:cubicBezTo>
                  <a:pt x="612077" y="602887"/>
                  <a:pt x="598909" y="667695"/>
                  <a:pt x="549600" y="724822"/>
                </a:cubicBezTo>
                <a:cubicBezTo>
                  <a:pt x="542468" y="733052"/>
                  <a:pt x="539999" y="745327"/>
                  <a:pt x="535336" y="755752"/>
                </a:cubicBezTo>
                <a:cubicBezTo>
                  <a:pt x="546788" y="754860"/>
                  <a:pt x="559887" y="757192"/>
                  <a:pt x="569488" y="752460"/>
                </a:cubicBezTo>
                <a:cubicBezTo>
                  <a:pt x="709597" y="683743"/>
                  <a:pt x="779892" y="569351"/>
                  <a:pt x="787573" y="438295"/>
                </a:cubicBezTo>
                <a:close/>
                <a:moveTo>
                  <a:pt x="415663" y="651579"/>
                </a:moveTo>
                <a:cubicBezTo>
                  <a:pt x="443918" y="651030"/>
                  <a:pt x="467716" y="625861"/>
                  <a:pt x="466344" y="597949"/>
                </a:cubicBezTo>
                <a:cubicBezTo>
                  <a:pt x="464904" y="568803"/>
                  <a:pt x="440901" y="546583"/>
                  <a:pt x="412234" y="547954"/>
                </a:cubicBezTo>
                <a:cubicBezTo>
                  <a:pt x="385283" y="549257"/>
                  <a:pt x="362583" y="572712"/>
                  <a:pt x="362514" y="599458"/>
                </a:cubicBezTo>
                <a:cubicBezTo>
                  <a:pt x="362445" y="626958"/>
                  <a:pt x="388026" y="652059"/>
                  <a:pt x="415595" y="651579"/>
                </a:cubicBezTo>
                <a:close/>
              </a:path>
            </a:pathLst>
          </a:custGeom>
          <a:solidFill>
            <a:schemeClr val="accent2"/>
          </a:solidFill>
          <a:ln w="0" cap="flat">
            <a:noFill/>
            <a:prstDash val="solid"/>
            <a:miter/>
          </a:ln>
        </p:spPr>
        <p:txBody>
          <a:bodyPr rtlCol="0" anchor="ct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58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1108"/>
                                        </p:tgtEl>
                                        <p:attrNameLst>
                                          <p:attrName>style.visibility</p:attrName>
                                        </p:attrNameLst>
                                      </p:cBhvr>
                                      <p:to>
                                        <p:strVal val="visible"/>
                                      </p:to>
                                    </p:set>
                                    <p:anim calcmode="lin" valueType="num">
                                      <p:cBhvr>
                                        <p:cTn id="11" dur="500" fill="hold"/>
                                        <p:tgtEl>
                                          <p:spTgt spid="1108"/>
                                        </p:tgtEl>
                                        <p:attrNameLst>
                                          <p:attrName>ppt_w</p:attrName>
                                        </p:attrNameLst>
                                      </p:cBhvr>
                                      <p:tavLst>
                                        <p:tav tm="0">
                                          <p:val>
                                            <p:fltVal val="0"/>
                                          </p:val>
                                        </p:tav>
                                        <p:tav tm="100000">
                                          <p:val>
                                            <p:strVal val="#ppt_w"/>
                                          </p:val>
                                        </p:tav>
                                      </p:tavLst>
                                    </p:anim>
                                    <p:anim calcmode="lin" valueType="num">
                                      <p:cBhvr>
                                        <p:cTn id="12" dur="500" fill="hold"/>
                                        <p:tgtEl>
                                          <p:spTgt spid="1108"/>
                                        </p:tgtEl>
                                        <p:attrNameLst>
                                          <p:attrName>ppt_h</p:attrName>
                                        </p:attrNameLst>
                                      </p:cBhvr>
                                      <p:tavLst>
                                        <p:tav tm="0">
                                          <p:val>
                                            <p:fltVal val="0"/>
                                          </p:val>
                                        </p:tav>
                                        <p:tav tm="100000">
                                          <p:val>
                                            <p:strVal val="#ppt_h"/>
                                          </p:val>
                                        </p:tav>
                                      </p:tavLst>
                                    </p:anim>
                                    <p:animEffect transition="in" filter="fade">
                                      <p:cBhvr>
                                        <p:cTn id="13" dur="500"/>
                                        <p:tgtEl>
                                          <p:spTgt spid="1108"/>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250"/>
                                        <p:tgtEl>
                                          <p:spTgt spid="6"/>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1114"/>
                                        </p:tgtEl>
                                        <p:attrNameLst>
                                          <p:attrName>style.visibility</p:attrName>
                                        </p:attrNameLst>
                                      </p:cBhvr>
                                      <p:to>
                                        <p:strVal val="visible"/>
                                      </p:to>
                                    </p:set>
                                    <p:animEffect transition="in" filter="fade">
                                      <p:cBhvr>
                                        <p:cTn id="20" dur="500"/>
                                        <p:tgtEl>
                                          <p:spTgt spid="111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13"/>
                                        </p:tgtEl>
                                        <p:attrNameLst>
                                          <p:attrName>style.visibility</p:attrName>
                                        </p:attrNameLst>
                                      </p:cBhvr>
                                      <p:to>
                                        <p:strVal val="visible"/>
                                      </p:to>
                                    </p:set>
                                    <p:animEffect transition="in" filter="fade">
                                      <p:cBhvr>
                                        <p:cTn id="23" dur="500"/>
                                        <p:tgtEl>
                                          <p:spTgt spid="111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75"/>
                                        </p:tgtEl>
                                        <p:attrNameLst>
                                          <p:attrName>style.visibility</p:attrName>
                                        </p:attrNameLst>
                                      </p:cBhvr>
                                      <p:to>
                                        <p:strVal val="visible"/>
                                      </p:to>
                                    </p:set>
                                    <p:animEffect transition="in" filter="wipe(left)">
                                      <p:cBhvr>
                                        <p:cTn id="28" dur="500"/>
                                        <p:tgtEl>
                                          <p:spTgt spid="1175"/>
                                        </p:tgtEl>
                                      </p:cBhvr>
                                    </p:animEffect>
                                  </p:childTnLst>
                                </p:cTn>
                              </p:par>
                            </p:childTnLst>
                          </p:cTn>
                        </p:par>
                        <p:par>
                          <p:cTn id="29" fill="hold">
                            <p:stCondLst>
                              <p:cond delay="500"/>
                            </p:stCondLst>
                            <p:childTnLst>
                              <p:par>
                                <p:cTn id="30" presetID="53" presetClass="entr" presetSubtype="16" fill="hold" grpId="0" nodeType="afterEffect">
                                  <p:stCondLst>
                                    <p:cond delay="0"/>
                                  </p:stCondLst>
                                  <p:childTnLst>
                                    <p:set>
                                      <p:cBhvr>
                                        <p:cTn id="31" dur="1" fill="hold">
                                          <p:stCondLst>
                                            <p:cond delay="0"/>
                                          </p:stCondLst>
                                        </p:cTn>
                                        <p:tgtEl>
                                          <p:spTgt spid="1110"/>
                                        </p:tgtEl>
                                        <p:attrNameLst>
                                          <p:attrName>style.visibility</p:attrName>
                                        </p:attrNameLst>
                                      </p:cBhvr>
                                      <p:to>
                                        <p:strVal val="visible"/>
                                      </p:to>
                                    </p:set>
                                    <p:anim calcmode="lin" valueType="num">
                                      <p:cBhvr>
                                        <p:cTn id="32" dur="500" fill="hold"/>
                                        <p:tgtEl>
                                          <p:spTgt spid="1110"/>
                                        </p:tgtEl>
                                        <p:attrNameLst>
                                          <p:attrName>ppt_w</p:attrName>
                                        </p:attrNameLst>
                                      </p:cBhvr>
                                      <p:tavLst>
                                        <p:tav tm="0">
                                          <p:val>
                                            <p:fltVal val="0"/>
                                          </p:val>
                                        </p:tav>
                                        <p:tav tm="100000">
                                          <p:val>
                                            <p:strVal val="#ppt_w"/>
                                          </p:val>
                                        </p:tav>
                                      </p:tavLst>
                                    </p:anim>
                                    <p:anim calcmode="lin" valueType="num">
                                      <p:cBhvr>
                                        <p:cTn id="33" dur="500" fill="hold"/>
                                        <p:tgtEl>
                                          <p:spTgt spid="1110"/>
                                        </p:tgtEl>
                                        <p:attrNameLst>
                                          <p:attrName>ppt_h</p:attrName>
                                        </p:attrNameLst>
                                      </p:cBhvr>
                                      <p:tavLst>
                                        <p:tav tm="0">
                                          <p:val>
                                            <p:fltVal val="0"/>
                                          </p:val>
                                        </p:tav>
                                        <p:tav tm="100000">
                                          <p:val>
                                            <p:strVal val="#ppt_h"/>
                                          </p:val>
                                        </p:tav>
                                      </p:tavLst>
                                    </p:anim>
                                    <p:animEffect transition="in" filter="fade">
                                      <p:cBhvr>
                                        <p:cTn id="34" dur="500"/>
                                        <p:tgtEl>
                                          <p:spTgt spid="1110"/>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1176"/>
                                        </p:tgtEl>
                                        <p:attrNameLst>
                                          <p:attrName>style.visibility</p:attrName>
                                        </p:attrNameLst>
                                      </p:cBhvr>
                                      <p:to>
                                        <p:strVal val="visible"/>
                                      </p:to>
                                    </p:set>
                                    <p:animEffect transition="in" filter="fade">
                                      <p:cBhvr>
                                        <p:cTn id="37" dur="250"/>
                                        <p:tgtEl>
                                          <p:spTgt spid="1176"/>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1180"/>
                                        </p:tgtEl>
                                        <p:attrNameLst>
                                          <p:attrName>style.visibility</p:attrName>
                                        </p:attrNameLst>
                                      </p:cBhvr>
                                      <p:to>
                                        <p:strVal val="visible"/>
                                      </p:to>
                                    </p:set>
                                    <p:animEffect transition="in" filter="fade">
                                      <p:cBhvr>
                                        <p:cTn id="41" dur="500"/>
                                        <p:tgtEl>
                                          <p:spTgt spid="118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79"/>
                                        </p:tgtEl>
                                        <p:attrNameLst>
                                          <p:attrName>style.visibility</p:attrName>
                                        </p:attrNameLst>
                                      </p:cBhvr>
                                      <p:to>
                                        <p:strVal val="visible"/>
                                      </p:to>
                                    </p:set>
                                    <p:animEffect transition="in" filter="fade">
                                      <p:cBhvr>
                                        <p:cTn id="44" dur="500"/>
                                        <p:tgtEl>
                                          <p:spTgt spid="1179"/>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166"/>
                                        </p:tgtEl>
                                        <p:attrNameLst>
                                          <p:attrName>style.visibility</p:attrName>
                                        </p:attrNameLst>
                                      </p:cBhvr>
                                      <p:to>
                                        <p:strVal val="visible"/>
                                      </p:to>
                                    </p:set>
                                    <p:animEffect transition="in" filter="wipe(left)">
                                      <p:cBhvr>
                                        <p:cTn id="49" dur="500"/>
                                        <p:tgtEl>
                                          <p:spTgt spid="1166"/>
                                        </p:tgtEl>
                                      </p:cBhvr>
                                    </p:animEffect>
                                  </p:childTnLst>
                                </p:cTn>
                              </p:par>
                            </p:childTnLst>
                          </p:cTn>
                        </p:par>
                        <p:par>
                          <p:cTn id="50" fill="hold">
                            <p:stCondLst>
                              <p:cond delay="500"/>
                            </p:stCondLst>
                            <p:childTnLst>
                              <p:par>
                                <p:cTn id="51" presetID="53" presetClass="entr" presetSubtype="16" fill="hold" grpId="0" nodeType="afterEffect">
                                  <p:stCondLst>
                                    <p:cond delay="0"/>
                                  </p:stCondLst>
                                  <p:childTnLst>
                                    <p:set>
                                      <p:cBhvr>
                                        <p:cTn id="52" dur="1" fill="hold">
                                          <p:stCondLst>
                                            <p:cond delay="0"/>
                                          </p:stCondLst>
                                        </p:cTn>
                                        <p:tgtEl>
                                          <p:spTgt spid="1109"/>
                                        </p:tgtEl>
                                        <p:attrNameLst>
                                          <p:attrName>style.visibility</p:attrName>
                                        </p:attrNameLst>
                                      </p:cBhvr>
                                      <p:to>
                                        <p:strVal val="visible"/>
                                      </p:to>
                                    </p:set>
                                    <p:anim calcmode="lin" valueType="num">
                                      <p:cBhvr>
                                        <p:cTn id="53" dur="500" fill="hold"/>
                                        <p:tgtEl>
                                          <p:spTgt spid="1109"/>
                                        </p:tgtEl>
                                        <p:attrNameLst>
                                          <p:attrName>ppt_w</p:attrName>
                                        </p:attrNameLst>
                                      </p:cBhvr>
                                      <p:tavLst>
                                        <p:tav tm="0">
                                          <p:val>
                                            <p:fltVal val="0"/>
                                          </p:val>
                                        </p:tav>
                                        <p:tav tm="100000">
                                          <p:val>
                                            <p:strVal val="#ppt_w"/>
                                          </p:val>
                                        </p:tav>
                                      </p:tavLst>
                                    </p:anim>
                                    <p:anim calcmode="lin" valueType="num">
                                      <p:cBhvr>
                                        <p:cTn id="54" dur="500" fill="hold"/>
                                        <p:tgtEl>
                                          <p:spTgt spid="1109"/>
                                        </p:tgtEl>
                                        <p:attrNameLst>
                                          <p:attrName>ppt_h</p:attrName>
                                        </p:attrNameLst>
                                      </p:cBhvr>
                                      <p:tavLst>
                                        <p:tav tm="0">
                                          <p:val>
                                            <p:fltVal val="0"/>
                                          </p:val>
                                        </p:tav>
                                        <p:tav tm="100000">
                                          <p:val>
                                            <p:strVal val="#ppt_h"/>
                                          </p:val>
                                        </p:tav>
                                      </p:tavLst>
                                    </p:anim>
                                    <p:animEffect transition="in" filter="fade">
                                      <p:cBhvr>
                                        <p:cTn id="55" dur="500"/>
                                        <p:tgtEl>
                                          <p:spTgt spid="1109"/>
                                        </p:tgtEl>
                                      </p:cBhvr>
                                    </p:animEffect>
                                  </p:childTnLst>
                                </p:cTn>
                              </p:par>
                              <p:par>
                                <p:cTn id="56" presetID="10" presetClass="entr" presetSubtype="0" fill="hold" grpId="0" nodeType="withEffect">
                                  <p:stCondLst>
                                    <p:cond delay="250"/>
                                  </p:stCondLst>
                                  <p:childTnLst>
                                    <p:set>
                                      <p:cBhvr>
                                        <p:cTn id="57" dur="1" fill="hold">
                                          <p:stCondLst>
                                            <p:cond delay="0"/>
                                          </p:stCondLst>
                                        </p:cTn>
                                        <p:tgtEl>
                                          <p:spTgt spid="1167"/>
                                        </p:tgtEl>
                                        <p:attrNameLst>
                                          <p:attrName>style.visibility</p:attrName>
                                        </p:attrNameLst>
                                      </p:cBhvr>
                                      <p:to>
                                        <p:strVal val="visible"/>
                                      </p:to>
                                    </p:set>
                                    <p:animEffect transition="in" filter="fade">
                                      <p:cBhvr>
                                        <p:cTn id="58" dur="250"/>
                                        <p:tgtEl>
                                          <p:spTgt spid="1167"/>
                                        </p:tgtEl>
                                      </p:cBhvr>
                                    </p:animEffect>
                                  </p:childTnLst>
                                </p:cTn>
                              </p:par>
                            </p:childTnLst>
                          </p:cTn>
                        </p:par>
                        <p:par>
                          <p:cTn id="59" fill="hold">
                            <p:stCondLst>
                              <p:cond delay="1000"/>
                            </p:stCondLst>
                            <p:childTnLst>
                              <p:par>
                                <p:cTn id="60" presetID="10" presetClass="entr" presetSubtype="0" fill="hold" grpId="0" nodeType="afterEffect">
                                  <p:stCondLst>
                                    <p:cond delay="0"/>
                                  </p:stCondLst>
                                  <p:childTnLst>
                                    <p:set>
                                      <p:cBhvr>
                                        <p:cTn id="61" dur="1" fill="hold">
                                          <p:stCondLst>
                                            <p:cond delay="0"/>
                                          </p:stCondLst>
                                        </p:cTn>
                                        <p:tgtEl>
                                          <p:spTgt spid="1173"/>
                                        </p:tgtEl>
                                        <p:attrNameLst>
                                          <p:attrName>style.visibility</p:attrName>
                                        </p:attrNameLst>
                                      </p:cBhvr>
                                      <p:to>
                                        <p:strVal val="visible"/>
                                      </p:to>
                                    </p:set>
                                    <p:animEffect transition="in" filter="fade">
                                      <p:cBhvr>
                                        <p:cTn id="62" dur="500"/>
                                        <p:tgtEl>
                                          <p:spTgt spid="117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172"/>
                                        </p:tgtEl>
                                        <p:attrNameLst>
                                          <p:attrName>style.visibility</p:attrName>
                                        </p:attrNameLst>
                                      </p:cBhvr>
                                      <p:to>
                                        <p:strVal val="visible"/>
                                      </p:to>
                                    </p:set>
                                    <p:animEffect transition="in" filter="fade">
                                      <p:cBhvr>
                                        <p:cTn id="65" dur="500"/>
                                        <p:tgtEl>
                                          <p:spTgt spid="117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183"/>
                                        </p:tgtEl>
                                        <p:attrNameLst>
                                          <p:attrName>style.visibility</p:attrName>
                                        </p:attrNameLst>
                                      </p:cBhvr>
                                      <p:to>
                                        <p:strVal val="visible"/>
                                      </p:to>
                                    </p:set>
                                    <p:animEffect transition="in" filter="wipe(left)">
                                      <p:cBhvr>
                                        <p:cTn id="70" dur="500"/>
                                        <p:tgtEl>
                                          <p:spTgt spid="1183"/>
                                        </p:tgtEl>
                                      </p:cBhvr>
                                    </p:animEffect>
                                  </p:childTnLst>
                                </p:cTn>
                              </p:par>
                            </p:childTnLst>
                          </p:cTn>
                        </p:par>
                        <p:par>
                          <p:cTn id="71" fill="hold">
                            <p:stCondLst>
                              <p:cond delay="500"/>
                            </p:stCondLst>
                            <p:childTnLst>
                              <p:par>
                                <p:cTn id="72" presetID="53" presetClass="entr" presetSubtype="16" fill="hold" grpId="0" nodeType="afterEffect">
                                  <p:stCondLst>
                                    <p:cond delay="0"/>
                                  </p:stCondLst>
                                  <p:childTnLst>
                                    <p:set>
                                      <p:cBhvr>
                                        <p:cTn id="73" dur="1" fill="hold">
                                          <p:stCondLst>
                                            <p:cond delay="0"/>
                                          </p:stCondLst>
                                        </p:cTn>
                                        <p:tgtEl>
                                          <p:spTgt spid="1111"/>
                                        </p:tgtEl>
                                        <p:attrNameLst>
                                          <p:attrName>style.visibility</p:attrName>
                                        </p:attrNameLst>
                                      </p:cBhvr>
                                      <p:to>
                                        <p:strVal val="visible"/>
                                      </p:to>
                                    </p:set>
                                    <p:anim calcmode="lin" valueType="num">
                                      <p:cBhvr>
                                        <p:cTn id="74" dur="500" fill="hold"/>
                                        <p:tgtEl>
                                          <p:spTgt spid="1111"/>
                                        </p:tgtEl>
                                        <p:attrNameLst>
                                          <p:attrName>ppt_w</p:attrName>
                                        </p:attrNameLst>
                                      </p:cBhvr>
                                      <p:tavLst>
                                        <p:tav tm="0">
                                          <p:val>
                                            <p:fltVal val="0"/>
                                          </p:val>
                                        </p:tav>
                                        <p:tav tm="100000">
                                          <p:val>
                                            <p:strVal val="#ppt_w"/>
                                          </p:val>
                                        </p:tav>
                                      </p:tavLst>
                                    </p:anim>
                                    <p:anim calcmode="lin" valueType="num">
                                      <p:cBhvr>
                                        <p:cTn id="75" dur="500" fill="hold"/>
                                        <p:tgtEl>
                                          <p:spTgt spid="1111"/>
                                        </p:tgtEl>
                                        <p:attrNameLst>
                                          <p:attrName>ppt_h</p:attrName>
                                        </p:attrNameLst>
                                      </p:cBhvr>
                                      <p:tavLst>
                                        <p:tav tm="0">
                                          <p:val>
                                            <p:fltVal val="0"/>
                                          </p:val>
                                        </p:tav>
                                        <p:tav tm="100000">
                                          <p:val>
                                            <p:strVal val="#ppt_h"/>
                                          </p:val>
                                        </p:tav>
                                      </p:tavLst>
                                    </p:anim>
                                    <p:animEffect transition="in" filter="fade">
                                      <p:cBhvr>
                                        <p:cTn id="76" dur="500"/>
                                        <p:tgtEl>
                                          <p:spTgt spid="1111"/>
                                        </p:tgtEl>
                                      </p:cBhvr>
                                    </p:animEffect>
                                  </p:childTnLst>
                                </p:cTn>
                              </p:par>
                              <p:par>
                                <p:cTn id="77" presetID="10" presetClass="entr" presetSubtype="0" fill="hold" grpId="0" nodeType="withEffect">
                                  <p:stCondLst>
                                    <p:cond delay="250"/>
                                  </p:stCondLst>
                                  <p:childTnLst>
                                    <p:set>
                                      <p:cBhvr>
                                        <p:cTn id="78" dur="1" fill="hold">
                                          <p:stCondLst>
                                            <p:cond delay="0"/>
                                          </p:stCondLst>
                                        </p:cTn>
                                        <p:tgtEl>
                                          <p:spTgt spid="1186"/>
                                        </p:tgtEl>
                                        <p:attrNameLst>
                                          <p:attrName>style.visibility</p:attrName>
                                        </p:attrNameLst>
                                      </p:cBhvr>
                                      <p:to>
                                        <p:strVal val="visible"/>
                                      </p:to>
                                    </p:set>
                                    <p:animEffect transition="in" filter="fade">
                                      <p:cBhvr>
                                        <p:cTn id="79" dur="250"/>
                                        <p:tgtEl>
                                          <p:spTgt spid="1186"/>
                                        </p:tgtEl>
                                      </p:cBhvr>
                                    </p:animEffect>
                                  </p:childTnLst>
                                </p:cTn>
                              </p:par>
                            </p:childTnLst>
                          </p:cTn>
                        </p:par>
                        <p:par>
                          <p:cTn id="80" fill="hold">
                            <p:stCondLst>
                              <p:cond delay="1000"/>
                            </p:stCondLst>
                            <p:childTnLst>
                              <p:par>
                                <p:cTn id="81" presetID="10" presetClass="entr" presetSubtype="0" fill="hold" grpId="0" nodeType="afterEffect">
                                  <p:stCondLst>
                                    <p:cond delay="0"/>
                                  </p:stCondLst>
                                  <p:childTnLst>
                                    <p:set>
                                      <p:cBhvr>
                                        <p:cTn id="82" dur="1" fill="hold">
                                          <p:stCondLst>
                                            <p:cond delay="0"/>
                                          </p:stCondLst>
                                        </p:cTn>
                                        <p:tgtEl>
                                          <p:spTgt spid="1190"/>
                                        </p:tgtEl>
                                        <p:attrNameLst>
                                          <p:attrName>style.visibility</p:attrName>
                                        </p:attrNameLst>
                                      </p:cBhvr>
                                      <p:to>
                                        <p:strVal val="visible"/>
                                      </p:to>
                                    </p:set>
                                    <p:animEffect transition="in" filter="fade">
                                      <p:cBhvr>
                                        <p:cTn id="83" dur="500"/>
                                        <p:tgtEl>
                                          <p:spTgt spid="1190"/>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189"/>
                                        </p:tgtEl>
                                        <p:attrNameLst>
                                          <p:attrName>style.visibility</p:attrName>
                                        </p:attrNameLst>
                                      </p:cBhvr>
                                      <p:to>
                                        <p:strVal val="visible"/>
                                      </p:to>
                                    </p:set>
                                    <p:animEffect transition="in" filter="fade">
                                      <p:cBhvr>
                                        <p:cTn id="86" dur="500"/>
                                        <p:tgtEl>
                                          <p:spTgt spid="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08" grpId="0" animBg="1"/>
      <p:bldP spid="1113" grpId="0"/>
      <p:bldP spid="1114" grpId="0"/>
      <p:bldP spid="1175" grpId="0" animBg="1"/>
      <p:bldP spid="1176" grpId="0" animBg="1"/>
      <p:bldP spid="1179" grpId="0"/>
      <p:bldP spid="1180" grpId="0"/>
      <p:bldP spid="1110" grpId="0" animBg="1"/>
      <p:bldP spid="1166" grpId="0" animBg="1"/>
      <p:bldP spid="1167" grpId="0" animBg="1"/>
      <p:bldP spid="1172" grpId="0"/>
      <p:bldP spid="1173" grpId="0"/>
      <p:bldP spid="1109" grpId="0" animBg="1"/>
      <p:bldP spid="1183" grpId="0" animBg="1"/>
      <p:bldP spid="1186" grpId="0" animBg="1"/>
      <p:bldP spid="1189" grpId="0"/>
      <p:bldP spid="1190" grpId="0"/>
      <p:bldP spid="11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D6A94836-6E78-C6FF-A72A-A88421339223}"/>
              </a:ext>
            </a:extLst>
          </p:cNvPr>
          <p:cNvSpPr/>
          <p:nvPr/>
        </p:nvSpPr>
        <p:spPr bwMode="auto">
          <a:xfrm>
            <a:off x="1996485" y="1314774"/>
            <a:ext cx="3992503" cy="1699623"/>
          </a:xfrm>
          <a:custGeom>
            <a:avLst/>
            <a:gdLst>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0 w 1574980"/>
              <a:gd name="connsiteY4" fmla="*/ 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91440 w 1574980"/>
              <a:gd name="connsiteY4" fmla="*/ 9144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10478 w 1574980"/>
              <a:gd name="connsiteY4" fmla="*/ 7239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953 w 1574980"/>
              <a:gd name="connsiteY4" fmla="*/ 67628 h 2034326"/>
              <a:gd name="connsiteX0" fmla="*/ 3810 w 1578790"/>
              <a:gd name="connsiteY0" fmla="*/ 0 h 2034326"/>
              <a:gd name="connsiteX1" fmla="*/ 1578790 w 1578790"/>
              <a:gd name="connsiteY1" fmla="*/ 0 h 2034326"/>
              <a:gd name="connsiteX2" fmla="*/ 1578790 w 1578790"/>
              <a:gd name="connsiteY2" fmla="*/ 2034326 h 2034326"/>
              <a:gd name="connsiteX3" fmla="*/ 3810 w 1578790"/>
              <a:gd name="connsiteY3" fmla="*/ 2034326 h 2034326"/>
              <a:gd name="connsiteX4" fmla="*/ 0 w 1578790"/>
              <a:gd name="connsiteY4" fmla="*/ 167259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10478 w 1574980"/>
              <a:gd name="connsiteY4" fmla="*/ 1482090 h 2034326"/>
              <a:gd name="connsiteX0" fmla="*/ 3809 w 1578789"/>
              <a:gd name="connsiteY0" fmla="*/ 0 h 2034326"/>
              <a:gd name="connsiteX1" fmla="*/ 1578789 w 1578789"/>
              <a:gd name="connsiteY1" fmla="*/ 0 h 2034326"/>
              <a:gd name="connsiteX2" fmla="*/ 1578789 w 1578789"/>
              <a:gd name="connsiteY2" fmla="*/ 2034326 h 2034326"/>
              <a:gd name="connsiteX3" fmla="*/ 3809 w 1578789"/>
              <a:gd name="connsiteY3" fmla="*/ 2034326 h 2034326"/>
              <a:gd name="connsiteX4" fmla="*/ 0 w 1578789"/>
              <a:gd name="connsiteY4" fmla="*/ 1474946 h 2034326"/>
              <a:gd name="connsiteX0" fmla="*/ 3809 w 1578789"/>
              <a:gd name="connsiteY0" fmla="*/ 0 h 2034326"/>
              <a:gd name="connsiteX1" fmla="*/ 1578789 w 1578789"/>
              <a:gd name="connsiteY1" fmla="*/ 0 h 2034326"/>
              <a:gd name="connsiteX2" fmla="*/ 1578789 w 1578789"/>
              <a:gd name="connsiteY2" fmla="*/ 2034326 h 2034326"/>
              <a:gd name="connsiteX3" fmla="*/ 3809 w 1578789"/>
              <a:gd name="connsiteY3" fmla="*/ 2034326 h 2034326"/>
              <a:gd name="connsiteX4" fmla="*/ 0 w 1578789"/>
              <a:gd name="connsiteY4" fmla="*/ 776779 h 2034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8789" h="2034326">
                <a:moveTo>
                  <a:pt x="3809" y="0"/>
                </a:moveTo>
                <a:lnTo>
                  <a:pt x="1578789" y="0"/>
                </a:lnTo>
                <a:lnTo>
                  <a:pt x="1578789" y="2034326"/>
                </a:lnTo>
                <a:lnTo>
                  <a:pt x="3809" y="2034326"/>
                </a:lnTo>
                <a:cubicBezTo>
                  <a:pt x="3809" y="1356217"/>
                  <a:pt x="0" y="776779"/>
                  <a:pt x="0" y="776779"/>
                </a:cubicBezTo>
              </a:path>
            </a:pathLst>
          </a:custGeom>
          <a:noFill/>
          <a:ln w="3810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US">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7DE42E95-601B-72DA-2765-D7D5BA54CD93}"/>
              </a:ext>
            </a:extLst>
          </p:cNvPr>
          <p:cNvSpPr txBox="1"/>
          <p:nvPr/>
        </p:nvSpPr>
        <p:spPr>
          <a:xfrm>
            <a:off x="2332154" y="1641553"/>
            <a:ext cx="3584555" cy="878895"/>
          </a:xfrm>
          <a:prstGeom prst="rect">
            <a:avLst/>
          </a:prstGeom>
          <a:noFill/>
        </p:spPr>
        <p:txBody>
          <a:bodyPr wrap="square">
            <a:spAutoFit/>
          </a:bodyPr>
          <a:lstStyle/>
          <a:p>
            <a:pPr algn="r">
              <a:lnSpc>
                <a:spcPct val="150000"/>
              </a:lnSpc>
            </a:pPr>
            <a:r>
              <a:rPr lang="en-US" dirty="0"/>
              <a:t>Promote </a:t>
            </a:r>
            <a:r>
              <a:rPr lang="en-US" b="1" dirty="0"/>
              <a:t>personalized healthcare</a:t>
            </a:r>
            <a:r>
              <a:rPr lang="en-US" dirty="0"/>
              <a:t> using Ayurveda &amp; AI</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1096" name="Freeform: Shape 1095">
            <a:extLst>
              <a:ext uri="{FF2B5EF4-FFF2-40B4-BE49-F238E27FC236}">
                <a16:creationId xmlns:a16="http://schemas.microsoft.com/office/drawing/2014/main" id="{0FFC5DD9-84AF-171E-08C6-1F9704B22315}"/>
              </a:ext>
            </a:extLst>
          </p:cNvPr>
          <p:cNvSpPr/>
          <p:nvPr/>
        </p:nvSpPr>
        <p:spPr>
          <a:xfrm flipH="1">
            <a:off x="969262" y="874540"/>
            <a:ext cx="1436938" cy="1160694"/>
          </a:xfrm>
          <a:custGeom>
            <a:avLst/>
            <a:gdLst>
              <a:gd name="connsiteX0" fmla="*/ 2287508 w 3667195"/>
              <a:gd name="connsiteY0" fmla="*/ 1867161 h 2962195"/>
              <a:gd name="connsiteX1" fmla="*/ 2287514 w 3667195"/>
              <a:gd name="connsiteY1" fmla="*/ 1867204 h 2962195"/>
              <a:gd name="connsiteX2" fmla="*/ 2236718 w 3667195"/>
              <a:gd name="connsiteY2" fmla="*/ 1912802 h 2962195"/>
              <a:gd name="connsiteX3" fmla="*/ 2057861 w 3667195"/>
              <a:gd name="connsiteY3" fmla="*/ 2001902 h 2962195"/>
              <a:gd name="connsiteX4" fmla="*/ 1878115 w 3667195"/>
              <a:gd name="connsiteY4" fmla="*/ 2077870 h 2962195"/>
              <a:gd name="connsiteX5" fmla="*/ 1800677 w 3667195"/>
              <a:gd name="connsiteY5" fmla="*/ 2242541 h 2962195"/>
              <a:gd name="connsiteX6" fmla="*/ 1844975 w 3667195"/>
              <a:gd name="connsiteY6" fmla="*/ 2268771 h 2962195"/>
              <a:gd name="connsiteX7" fmla="*/ 2002789 w 3667195"/>
              <a:gd name="connsiteY7" fmla="*/ 2204394 h 2962195"/>
              <a:gd name="connsiteX8" fmla="*/ 2125721 w 3667195"/>
              <a:gd name="connsiteY8" fmla="*/ 2117324 h 2962195"/>
              <a:gd name="connsiteX9" fmla="*/ 2135952 w 3667195"/>
              <a:gd name="connsiteY9" fmla="*/ 2128098 h 2962195"/>
              <a:gd name="connsiteX10" fmla="*/ 2064391 w 3667195"/>
              <a:gd name="connsiteY10" fmla="*/ 2186599 h 2962195"/>
              <a:gd name="connsiteX11" fmla="*/ 1862117 w 3667195"/>
              <a:gd name="connsiteY11" fmla="*/ 2315408 h 2962195"/>
              <a:gd name="connsiteX12" fmla="*/ 2167242 w 3667195"/>
              <a:gd name="connsiteY12" fmla="*/ 2278839 h 2962195"/>
              <a:gd name="connsiteX13" fmla="*/ 2305724 w 3667195"/>
              <a:gd name="connsiteY13" fmla="*/ 1981541 h 2962195"/>
              <a:gd name="connsiteX14" fmla="*/ 2287514 w 3667195"/>
              <a:gd name="connsiteY14" fmla="*/ 1867204 h 2962195"/>
              <a:gd name="connsiteX15" fmla="*/ 2287562 w 3667195"/>
              <a:gd name="connsiteY15" fmla="*/ 1867161 h 2962195"/>
              <a:gd name="connsiteX16" fmla="*/ 1312433 w 3667195"/>
              <a:gd name="connsiteY16" fmla="*/ 1754786 h 2962195"/>
              <a:gd name="connsiteX17" fmla="*/ 1277442 w 3667195"/>
              <a:gd name="connsiteY17" fmla="*/ 1807409 h 2962195"/>
              <a:gd name="connsiteX18" fmla="*/ 1434875 w 3667195"/>
              <a:gd name="connsiteY18" fmla="*/ 2096318 h 2962195"/>
              <a:gd name="connsiteX19" fmla="*/ 1434821 w 3667195"/>
              <a:gd name="connsiteY19" fmla="*/ 2096318 h 2962195"/>
              <a:gd name="connsiteX20" fmla="*/ 1238369 w 3667195"/>
              <a:gd name="connsiteY20" fmla="*/ 1805885 h 2962195"/>
              <a:gd name="connsiteX21" fmla="*/ 1258232 w 3667195"/>
              <a:gd name="connsiteY21" fmla="*/ 2118576 h 2962195"/>
              <a:gd name="connsiteX22" fmla="*/ 1668984 w 3667195"/>
              <a:gd name="connsiteY22" fmla="*/ 2255330 h 2962195"/>
              <a:gd name="connsiteX23" fmla="*/ 1521999 w 3667195"/>
              <a:gd name="connsiteY23" fmla="*/ 1972243 h 2962195"/>
              <a:gd name="connsiteX24" fmla="*/ 1470193 w 3667195"/>
              <a:gd name="connsiteY24" fmla="*/ 1840713 h 2962195"/>
              <a:gd name="connsiteX25" fmla="*/ 1312433 w 3667195"/>
              <a:gd name="connsiteY25" fmla="*/ 1754786 h 2962195"/>
              <a:gd name="connsiteX26" fmla="*/ 1827708 w 3667195"/>
              <a:gd name="connsiteY26" fmla="*/ 1479283 h 2962195"/>
              <a:gd name="connsiteX27" fmla="*/ 1514326 w 3667195"/>
              <a:gd name="connsiteY27" fmla="*/ 1681484 h 2962195"/>
              <a:gd name="connsiteX28" fmla="*/ 1747293 w 3667195"/>
              <a:gd name="connsiteY28" fmla="*/ 1741236 h 2962195"/>
              <a:gd name="connsiteX29" fmla="*/ 1943255 w 3667195"/>
              <a:gd name="connsiteY29" fmla="*/ 1828523 h 2962195"/>
              <a:gd name="connsiteX30" fmla="*/ 2134646 w 3667195"/>
              <a:gd name="connsiteY30" fmla="*/ 1739930 h 2962195"/>
              <a:gd name="connsiteX31" fmla="*/ 1780107 w 3667195"/>
              <a:gd name="connsiteY31" fmla="*/ 1623746 h 2962195"/>
              <a:gd name="connsiteX32" fmla="*/ 2049786 w 3667195"/>
              <a:gd name="connsiteY32" fmla="*/ 1654127 h 2962195"/>
              <a:gd name="connsiteX33" fmla="*/ 2136524 w 3667195"/>
              <a:gd name="connsiteY33" fmla="*/ 1692683 h 2962195"/>
              <a:gd name="connsiteX34" fmla="*/ 2136550 w 3667195"/>
              <a:gd name="connsiteY34" fmla="*/ 1692749 h 2962195"/>
              <a:gd name="connsiteX35" fmla="*/ 2136550 w 3667195"/>
              <a:gd name="connsiteY35" fmla="*/ 1692694 h 2962195"/>
              <a:gd name="connsiteX36" fmla="*/ 2136524 w 3667195"/>
              <a:gd name="connsiteY36" fmla="*/ 1692683 h 2962195"/>
              <a:gd name="connsiteX37" fmla="*/ 2107810 w 3667195"/>
              <a:gd name="connsiteY37" fmla="*/ 1619434 h 2962195"/>
              <a:gd name="connsiteX38" fmla="*/ 1882088 w 3667195"/>
              <a:gd name="connsiteY38" fmla="*/ 1481006 h 2962195"/>
              <a:gd name="connsiteX39" fmla="*/ 1827708 w 3667195"/>
              <a:gd name="connsiteY39" fmla="*/ 1479283 h 2962195"/>
              <a:gd name="connsiteX40" fmla="*/ 150276 w 3667195"/>
              <a:gd name="connsiteY40" fmla="*/ 1250270 h 2962195"/>
              <a:gd name="connsiteX41" fmla="*/ 3380889 w 3667195"/>
              <a:gd name="connsiteY41" fmla="*/ 1250270 h 2962195"/>
              <a:gd name="connsiteX42" fmla="*/ 3380236 w 3667195"/>
              <a:gd name="connsiteY42" fmla="*/ 1387895 h 2962195"/>
              <a:gd name="connsiteX43" fmla="*/ 2586375 w 3667195"/>
              <a:gd name="connsiteY43" fmla="*/ 2642084 h 2962195"/>
              <a:gd name="connsiteX44" fmla="*/ 2549752 w 3667195"/>
              <a:gd name="connsiteY44" fmla="*/ 2708203 h 2962195"/>
              <a:gd name="connsiteX45" fmla="*/ 2550459 w 3667195"/>
              <a:gd name="connsiteY45" fmla="*/ 2845392 h 2962195"/>
              <a:gd name="connsiteX46" fmla="*/ 2431282 w 3667195"/>
              <a:gd name="connsiteY46" fmla="*/ 2961848 h 2962195"/>
              <a:gd name="connsiteX47" fmla="*/ 1524448 w 3667195"/>
              <a:gd name="connsiteY47" fmla="*/ 2962120 h 2962195"/>
              <a:gd name="connsiteX48" fmla="*/ 1102921 w 3667195"/>
              <a:gd name="connsiteY48" fmla="*/ 2961739 h 2962195"/>
              <a:gd name="connsiteX49" fmla="*/ 989838 w 3667195"/>
              <a:gd name="connsiteY49" fmla="*/ 2848331 h 2962195"/>
              <a:gd name="connsiteX50" fmla="*/ 981948 w 3667195"/>
              <a:gd name="connsiteY50" fmla="*/ 2670218 h 2962195"/>
              <a:gd name="connsiteX51" fmla="*/ 837303 w 3667195"/>
              <a:gd name="connsiteY51" fmla="*/ 2567204 h 2962195"/>
              <a:gd name="connsiteX52" fmla="*/ 177911 w 3667195"/>
              <a:gd name="connsiteY52" fmla="*/ 1511861 h 2962195"/>
              <a:gd name="connsiteX53" fmla="*/ 162191 w 3667195"/>
              <a:gd name="connsiteY53" fmla="*/ 1383358 h 2962195"/>
              <a:gd name="connsiteX54" fmla="*/ 150266 w 3667195"/>
              <a:gd name="connsiteY54" fmla="*/ 1250161 h 2962195"/>
              <a:gd name="connsiteX55" fmla="*/ 150276 w 3667195"/>
              <a:gd name="connsiteY55" fmla="*/ 1250270 h 2962195"/>
              <a:gd name="connsiteX56" fmla="*/ 150212 w 3667195"/>
              <a:gd name="connsiteY56" fmla="*/ 1250270 h 2962195"/>
              <a:gd name="connsiteX57" fmla="*/ 881763 w 3667195"/>
              <a:gd name="connsiteY57" fmla="*/ 912058 h 2962195"/>
              <a:gd name="connsiteX58" fmla="*/ 1773686 w 3667195"/>
              <a:gd name="connsiteY58" fmla="*/ 912058 h 2962195"/>
              <a:gd name="connsiteX59" fmla="*/ 1773686 w 3667195"/>
              <a:gd name="connsiteY59" fmla="*/ 912330 h 2962195"/>
              <a:gd name="connsiteX60" fmla="*/ 1773740 w 3667195"/>
              <a:gd name="connsiteY60" fmla="*/ 912330 h 2962195"/>
              <a:gd name="connsiteX61" fmla="*/ 3386113 w 3667195"/>
              <a:gd name="connsiteY61" fmla="*/ 912330 h 2962195"/>
              <a:gd name="connsiteX62" fmla="*/ 3540662 w 3667195"/>
              <a:gd name="connsiteY62" fmla="*/ 1052404 h 2962195"/>
              <a:gd name="connsiteX63" fmla="*/ 3387255 w 3667195"/>
              <a:gd name="connsiteY63" fmla="*/ 1195145 h 2962195"/>
              <a:gd name="connsiteX64" fmla="*/ 2181663 w 3667195"/>
              <a:gd name="connsiteY64" fmla="*/ 1195743 h 2962195"/>
              <a:gd name="connsiteX65" fmla="*/ 177258 w 3667195"/>
              <a:gd name="connsiteY65" fmla="*/ 1194274 h 2962195"/>
              <a:gd name="connsiteX66" fmla="*/ 53237 w 3667195"/>
              <a:gd name="connsiteY66" fmla="*/ 1160861 h 2962195"/>
              <a:gd name="connsiteX67" fmla="*/ 7961 w 3667195"/>
              <a:gd name="connsiteY67" fmla="*/ 1008053 h 2962195"/>
              <a:gd name="connsiteX68" fmla="*/ 146675 w 3667195"/>
              <a:gd name="connsiteY68" fmla="*/ 912330 h 2962195"/>
              <a:gd name="connsiteX69" fmla="*/ 881763 w 3667195"/>
              <a:gd name="connsiteY69" fmla="*/ 912058 h 2962195"/>
              <a:gd name="connsiteX70" fmla="*/ 3318470 w 3667195"/>
              <a:gd name="connsiteY70" fmla="*/ 0 h 2962195"/>
              <a:gd name="connsiteX71" fmla="*/ 3667131 w 3667195"/>
              <a:gd name="connsiteY71" fmla="*/ 341096 h 2962195"/>
              <a:gd name="connsiteX72" fmla="*/ 3500174 w 3667195"/>
              <a:gd name="connsiteY72" fmla="*/ 489115 h 2962195"/>
              <a:gd name="connsiteX73" fmla="*/ 3416750 w 3667195"/>
              <a:gd name="connsiteY73" fmla="*/ 521440 h 2962195"/>
              <a:gd name="connsiteX74" fmla="*/ 3125120 w 3667195"/>
              <a:gd name="connsiteY74" fmla="*/ 818403 h 2962195"/>
              <a:gd name="connsiteX75" fmla="*/ 3026568 w 3667195"/>
              <a:gd name="connsiteY75" fmla="*/ 858509 h 2962195"/>
              <a:gd name="connsiteX76" fmla="*/ 2590619 w 3667195"/>
              <a:gd name="connsiteY76" fmla="*/ 858129 h 2962195"/>
              <a:gd name="connsiteX77" fmla="*/ 2557968 w 3667195"/>
              <a:gd name="connsiteY77" fmla="*/ 855462 h 2962195"/>
              <a:gd name="connsiteX78" fmla="*/ 2542513 w 3667195"/>
              <a:gd name="connsiteY78" fmla="*/ 833586 h 2962195"/>
              <a:gd name="connsiteX79" fmla="*/ 2542513 w 3667195"/>
              <a:gd name="connsiteY79" fmla="*/ 833477 h 2962195"/>
              <a:gd name="connsiteX80" fmla="*/ 3085231 w 3667195"/>
              <a:gd name="connsiteY80" fmla="*/ 310186 h 2962195"/>
              <a:gd name="connsiteX81" fmla="*/ 3123378 w 3667195"/>
              <a:gd name="connsiteY81" fmla="*/ 272202 h 2962195"/>
              <a:gd name="connsiteX82" fmla="*/ 3175294 w 3667195"/>
              <a:gd name="connsiteY82" fmla="*/ 146550 h 2962195"/>
              <a:gd name="connsiteX83" fmla="*/ 3318470 w 3667195"/>
              <a:gd name="connsiteY83" fmla="*/ 0 h 296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667195" h="2962195">
                <a:moveTo>
                  <a:pt x="2287508" y="1867161"/>
                </a:moveTo>
                <a:lnTo>
                  <a:pt x="2287514" y="1867204"/>
                </a:lnTo>
                <a:lnTo>
                  <a:pt x="2236718" y="1912802"/>
                </a:lnTo>
                <a:cubicBezTo>
                  <a:pt x="2182762" y="1952741"/>
                  <a:pt x="2120388" y="1977291"/>
                  <a:pt x="2057861" y="2001902"/>
                </a:cubicBezTo>
                <a:cubicBezTo>
                  <a:pt x="1997293" y="2025737"/>
                  <a:pt x="1935201" y="2047233"/>
                  <a:pt x="1878115" y="2077870"/>
                </a:cubicBezTo>
                <a:cubicBezTo>
                  <a:pt x="1811888" y="2113460"/>
                  <a:pt x="1785005" y="2181919"/>
                  <a:pt x="1800677" y="2242541"/>
                </a:cubicBezTo>
                <a:cubicBezTo>
                  <a:pt x="1807317" y="2268227"/>
                  <a:pt x="1817548" y="2279981"/>
                  <a:pt x="1844975" y="2268771"/>
                </a:cubicBezTo>
                <a:cubicBezTo>
                  <a:pt x="1897598" y="2247222"/>
                  <a:pt x="1952887" y="2230896"/>
                  <a:pt x="2002789" y="2204394"/>
                </a:cubicBezTo>
                <a:cubicBezTo>
                  <a:pt x="2046759" y="2181048"/>
                  <a:pt x="2084961" y="2146764"/>
                  <a:pt x="2125721" y="2117324"/>
                </a:cubicBezTo>
                <a:cubicBezTo>
                  <a:pt x="2129149" y="2120915"/>
                  <a:pt x="2132577" y="2124507"/>
                  <a:pt x="2135952" y="2128098"/>
                </a:cubicBezTo>
                <a:cubicBezTo>
                  <a:pt x="2112170" y="2147744"/>
                  <a:pt x="2089967" y="2169674"/>
                  <a:pt x="2064391" y="2186599"/>
                </a:cubicBezTo>
                <a:cubicBezTo>
                  <a:pt x="1997129" y="2231114"/>
                  <a:pt x="1928398" y="2273397"/>
                  <a:pt x="1862117" y="2315408"/>
                </a:cubicBezTo>
                <a:cubicBezTo>
                  <a:pt x="1923936" y="2364330"/>
                  <a:pt x="2067819" y="2349420"/>
                  <a:pt x="2167242" y="2278839"/>
                </a:cubicBezTo>
                <a:cubicBezTo>
                  <a:pt x="2253442" y="2217658"/>
                  <a:pt x="2305786" y="2098716"/>
                  <a:pt x="2305724" y="1981541"/>
                </a:cubicBezTo>
                <a:lnTo>
                  <a:pt x="2287514" y="1867204"/>
                </a:lnTo>
                <a:lnTo>
                  <a:pt x="2287562" y="1867161"/>
                </a:lnTo>
                <a:close/>
                <a:moveTo>
                  <a:pt x="1312433" y="1754786"/>
                </a:moveTo>
                <a:cubicBezTo>
                  <a:pt x="1278421" y="1759085"/>
                  <a:pt x="1268953" y="1773779"/>
                  <a:pt x="1277442" y="1807409"/>
                </a:cubicBezTo>
                <a:cubicBezTo>
                  <a:pt x="1305249" y="1917444"/>
                  <a:pt x="1356948" y="2013656"/>
                  <a:pt x="1434875" y="2096318"/>
                </a:cubicBezTo>
                <a:lnTo>
                  <a:pt x="1434821" y="2096318"/>
                </a:lnTo>
                <a:cubicBezTo>
                  <a:pt x="1336268" y="2023669"/>
                  <a:pt x="1277496" y="1922940"/>
                  <a:pt x="1238369" y="1805885"/>
                </a:cubicBezTo>
                <a:cubicBezTo>
                  <a:pt x="1180739" y="1880167"/>
                  <a:pt x="1191732" y="2019751"/>
                  <a:pt x="1258232" y="2118576"/>
                </a:cubicBezTo>
                <a:cubicBezTo>
                  <a:pt x="1339098" y="2238732"/>
                  <a:pt x="1516884" y="2298538"/>
                  <a:pt x="1668984" y="2255330"/>
                </a:cubicBezTo>
                <a:cubicBezTo>
                  <a:pt x="1590676" y="2175552"/>
                  <a:pt x="1556066" y="2074224"/>
                  <a:pt x="1521999" y="1972243"/>
                </a:cubicBezTo>
                <a:cubicBezTo>
                  <a:pt x="1507089" y="1927566"/>
                  <a:pt x="1491960" y="1882235"/>
                  <a:pt x="1470193" y="1840713"/>
                </a:cubicBezTo>
                <a:cubicBezTo>
                  <a:pt x="1437651" y="1778676"/>
                  <a:pt x="1372511" y="1747276"/>
                  <a:pt x="1312433" y="1754786"/>
                </a:cubicBezTo>
                <a:close/>
                <a:moveTo>
                  <a:pt x="1827708" y="1479283"/>
                </a:moveTo>
                <a:cubicBezTo>
                  <a:pt x="1698763" y="1486864"/>
                  <a:pt x="1560276" y="1572966"/>
                  <a:pt x="1514326" y="1681484"/>
                </a:cubicBezTo>
                <a:cubicBezTo>
                  <a:pt x="1599056" y="1673321"/>
                  <a:pt x="1673175" y="1707007"/>
                  <a:pt x="1747293" y="1741236"/>
                </a:cubicBezTo>
                <a:cubicBezTo>
                  <a:pt x="1812269" y="1771221"/>
                  <a:pt x="1875830" y="1805722"/>
                  <a:pt x="1943255" y="1828523"/>
                </a:cubicBezTo>
                <a:cubicBezTo>
                  <a:pt x="2032338" y="1858617"/>
                  <a:pt x="2103463" y="1822810"/>
                  <a:pt x="2134646" y="1739930"/>
                </a:cubicBezTo>
                <a:cubicBezTo>
                  <a:pt x="2030162" y="1660805"/>
                  <a:pt x="1910005" y="1628153"/>
                  <a:pt x="1780107" y="1623746"/>
                </a:cubicBezTo>
                <a:cubicBezTo>
                  <a:pt x="1873735" y="1610440"/>
                  <a:pt x="1962587" y="1622144"/>
                  <a:pt x="2049786" y="1654127"/>
                </a:cubicBezTo>
                <a:lnTo>
                  <a:pt x="2136524" y="1692683"/>
                </a:lnTo>
                <a:lnTo>
                  <a:pt x="2136550" y="1692749"/>
                </a:lnTo>
                <a:lnTo>
                  <a:pt x="2136550" y="1692694"/>
                </a:lnTo>
                <a:lnTo>
                  <a:pt x="2136524" y="1692683"/>
                </a:lnTo>
                <a:lnTo>
                  <a:pt x="2107810" y="1619434"/>
                </a:lnTo>
                <a:cubicBezTo>
                  <a:pt x="2062690" y="1549399"/>
                  <a:pt x="1973185" y="1492719"/>
                  <a:pt x="1882088" y="1481006"/>
                </a:cubicBezTo>
                <a:cubicBezTo>
                  <a:pt x="1864354" y="1478720"/>
                  <a:pt x="1846128" y="1478200"/>
                  <a:pt x="1827708" y="1479283"/>
                </a:cubicBezTo>
                <a:close/>
                <a:moveTo>
                  <a:pt x="150276" y="1250270"/>
                </a:moveTo>
                <a:lnTo>
                  <a:pt x="3380889" y="1250270"/>
                </a:lnTo>
                <a:cubicBezTo>
                  <a:pt x="3380889" y="1297832"/>
                  <a:pt x="3385134" y="1343380"/>
                  <a:pt x="3380236" y="1387895"/>
                </a:cubicBezTo>
                <a:cubicBezTo>
                  <a:pt x="3320048" y="1935076"/>
                  <a:pt x="3057097" y="2354807"/>
                  <a:pt x="2586375" y="2642084"/>
                </a:cubicBezTo>
                <a:cubicBezTo>
                  <a:pt x="2558948" y="2658845"/>
                  <a:pt x="2547792" y="2676313"/>
                  <a:pt x="2549752" y="2708203"/>
                </a:cubicBezTo>
                <a:cubicBezTo>
                  <a:pt x="2552581" y="2753805"/>
                  <a:pt x="2550948" y="2799681"/>
                  <a:pt x="2550459" y="2845392"/>
                </a:cubicBezTo>
                <a:cubicBezTo>
                  <a:pt x="2549534" y="2933170"/>
                  <a:pt x="2520692" y="2961739"/>
                  <a:pt x="2431282" y="2961848"/>
                </a:cubicBezTo>
                <a:cubicBezTo>
                  <a:pt x="2128986" y="2962229"/>
                  <a:pt x="1826744" y="2962120"/>
                  <a:pt x="1524448" y="2962120"/>
                </a:cubicBezTo>
                <a:cubicBezTo>
                  <a:pt x="1383939" y="2962120"/>
                  <a:pt x="1243430" y="2962447"/>
                  <a:pt x="1102921" y="2961739"/>
                </a:cubicBezTo>
                <a:cubicBezTo>
                  <a:pt x="1022218" y="2961358"/>
                  <a:pt x="991199" y="2929578"/>
                  <a:pt x="989838" y="2848331"/>
                </a:cubicBezTo>
                <a:cubicBezTo>
                  <a:pt x="988805" y="2787980"/>
                  <a:pt x="1007416" y="2717181"/>
                  <a:pt x="981948" y="2670218"/>
                </a:cubicBezTo>
                <a:cubicBezTo>
                  <a:pt x="956643" y="2623527"/>
                  <a:pt x="885845" y="2602576"/>
                  <a:pt x="837303" y="2567204"/>
                </a:cubicBezTo>
                <a:cubicBezTo>
                  <a:pt x="475963" y="2304035"/>
                  <a:pt x="252901" y="1953578"/>
                  <a:pt x="177911" y="1511861"/>
                </a:cubicBezTo>
                <a:cubicBezTo>
                  <a:pt x="170728" y="1469577"/>
                  <a:pt x="166143" y="1426859"/>
                  <a:pt x="162191" y="1383358"/>
                </a:cubicBezTo>
                <a:close/>
                <a:moveTo>
                  <a:pt x="150266" y="1250161"/>
                </a:moveTo>
                <a:lnTo>
                  <a:pt x="150276" y="1250270"/>
                </a:lnTo>
                <a:lnTo>
                  <a:pt x="150212" y="1250270"/>
                </a:lnTo>
                <a:close/>
                <a:moveTo>
                  <a:pt x="881763" y="912058"/>
                </a:moveTo>
                <a:cubicBezTo>
                  <a:pt x="1179052" y="912058"/>
                  <a:pt x="1476396" y="912058"/>
                  <a:pt x="1773686" y="912058"/>
                </a:cubicBezTo>
                <a:cubicBezTo>
                  <a:pt x="1773686" y="912166"/>
                  <a:pt x="1773686" y="912276"/>
                  <a:pt x="1773686" y="912330"/>
                </a:cubicBezTo>
                <a:lnTo>
                  <a:pt x="1773740" y="912330"/>
                </a:lnTo>
                <a:cubicBezTo>
                  <a:pt x="2311179" y="912330"/>
                  <a:pt x="2848618" y="912330"/>
                  <a:pt x="3386113" y="912330"/>
                </a:cubicBezTo>
                <a:cubicBezTo>
                  <a:pt x="3478243" y="912330"/>
                  <a:pt x="3540607" y="968817"/>
                  <a:pt x="3540662" y="1052404"/>
                </a:cubicBezTo>
                <a:cubicBezTo>
                  <a:pt x="3540716" y="1135991"/>
                  <a:pt x="3479658" y="1194927"/>
                  <a:pt x="3387255" y="1195145"/>
                </a:cubicBezTo>
                <a:cubicBezTo>
                  <a:pt x="2985373" y="1196016"/>
                  <a:pt x="2583545" y="1195689"/>
                  <a:pt x="2181663" y="1195743"/>
                </a:cubicBezTo>
                <a:cubicBezTo>
                  <a:pt x="1513510" y="1195743"/>
                  <a:pt x="845356" y="1196287"/>
                  <a:pt x="177258" y="1194274"/>
                </a:cubicBezTo>
                <a:cubicBezTo>
                  <a:pt x="135518" y="1194165"/>
                  <a:pt x="89099" y="1181812"/>
                  <a:pt x="53237" y="1160861"/>
                </a:cubicBezTo>
                <a:cubicBezTo>
                  <a:pt x="3499" y="1131746"/>
                  <a:pt x="-10868" y="1063614"/>
                  <a:pt x="7961" y="1008053"/>
                </a:cubicBezTo>
                <a:cubicBezTo>
                  <a:pt x="28150" y="948682"/>
                  <a:pt x="79957" y="912384"/>
                  <a:pt x="146675" y="912330"/>
                </a:cubicBezTo>
                <a:cubicBezTo>
                  <a:pt x="391722" y="912058"/>
                  <a:pt x="636769" y="912112"/>
                  <a:pt x="881763" y="912058"/>
                </a:cubicBezTo>
                <a:close/>
                <a:moveTo>
                  <a:pt x="3318470" y="0"/>
                </a:moveTo>
                <a:cubicBezTo>
                  <a:pt x="3479440" y="-436"/>
                  <a:pt x="3663267" y="179473"/>
                  <a:pt x="3667131" y="341096"/>
                </a:cubicBezTo>
                <a:cubicBezTo>
                  <a:pt x="3669525" y="441336"/>
                  <a:pt x="3605637" y="500924"/>
                  <a:pt x="3500174" y="489115"/>
                </a:cubicBezTo>
                <a:cubicBezTo>
                  <a:pt x="3462625" y="484925"/>
                  <a:pt x="3440748" y="496625"/>
                  <a:pt x="3416750" y="521440"/>
                </a:cubicBezTo>
                <a:cubicBezTo>
                  <a:pt x="3320211" y="621081"/>
                  <a:pt x="3220897" y="718055"/>
                  <a:pt x="3125120" y="818403"/>
                </a:cubicBezTo>
                <a:cubicBezTo>
                  <a:pt x="3096604" y="848279"/>
                  <a:pt x="3067219" y="859054"/>
                  <a:pt x="3026568" y="858509"/>
                </a:cubicBezTo>
                <a:cubicBezTo>
                  <a:pt x="2881270" y="856496"/>
                  <a:pt x="2735972" y="858074"/>
                  <a:pt x="2590619" y="858129"/>
                </a:cubicBezTo>
                <a:cubicBezTo>
                  <a:pt x="2579736" y="858129"/>
                  <a:pt x="2568852" y="856388"/>
                  <a:pt x="2557968" y="855462"/>
                </a:cubicBezTo>
                <a:cubicBezTo>
                  <a:pt x="2552798" y="848170"/>
                  <a:pt x="2547683" y="840878"/>
                  <a:pt x="2542513" y="833586"/>
                </a:cubicBezTo>
                <a:lnTo>
                  <a:pt x="2542513" y="833477"/>
                </a:lnTo>
                <a:cubicBezTo>
                  <a:pt x="2723401" y="659065"/>
                  <a:pt x="2904343" y="484653"/>
                  <a:pt x="3085231" y="310186"/>
                </a:cubicBezTo>
                <a:cubicBezTo>
                  <a:pt x="3098129" y="297725"/>
                  <a:pt x="3109665" y="283630"/>
                  <a:pt x="3123378" y="272202"/>
                </a:cubicBezTo>
                <a:cubicBezTo>
                  <a:pt x="3162887" y="239170"/>
                  <a:pt x="3181770" y="204016"/>
                  <a:pt x="3175294" y="146550"/>
                </a:cubicBezTo>
                <a:cubicBezTo>
                  <a:pt x="3165118" y="56051"/>
                  <a:pt x="3226448" y="217"/>
                  <a:pt x="3318470" y="0"/>
                </a:cubicBezTo>
                <a:close/>
              </a:path>
            </a:pathLst>
          </a:custGeom>
          <a:solidFill>
            <a:schemeClr val="accent2"/>
          </a:solidFill>
          <a:ln w="0" cap="flat">
            <a:noFill/>
            <a:prstDash val="solid"/>
            <a:miter/>
          </a:ln>
        </p:spPr>
        <p:txBody>
          <a:bodyPr wrap="square" rtlCol="0" anchor="ctr">
            <a:noAutofit/>
          </a:bodyPr>
          <a:lstStyle/>
          <a:p>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1F90E7-BD0B-EFE6-6C6F-B1D0DE454FF5}"/>
              </a:ext>
            </a:extLst>
          </p:cNvPr>
          <p:cNvSpPr txBox="1"/>
          <p:nvPr/>
        </p:nvSpPr>
        <p:spPr>
          <a:xfrm>
            <a:off x="6217881" y="1641552"/>
            <a:ext cx="3544728" cy="878895"/>
          </a:xfrm>
          <a:prstGeom prst="rect">
            <a:avLst/>
          </a:prstGeom>
          <a:noFill/>
        </p:spPr>
        <p:txBody>
          <a:bodyPr wrap="square">
            <a:spAutoFit/>
          </a:bodyPr>
          <a:lstStyle/>
          <a:p>
            <a:pPr>
              <a:lnSpc>
                <a:spcPct val="150000"/>
              </a:lnSpc>
            </a:pPr>
            <a:r>
              <a:rPr lang="en-US" dirty="0"/>
              <a:t>Improve </a:t>
            </a:r>
            <a:r>
              <a:rPr lang="en-US" b="1" dirty="0"/>
              <a:t>women’s health</a:t>
            </a:r>
            <a:r>
              <a:rPr lang="en-US" dirty="0"/>
              <a:t> through holistic &amp; data-driven solutions</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5" name="Rectangle 61">
            <a:extLst>
              <a:ext uri="{FF2B5EF4-FFF2-40B4-BE49-F238E27FC236}">
                <a16:creationId xmlns:a16="http://schemas.microsoft.com/office/drawing/2014/main" id="{4FF6EC0B-1295-55F1-4696-D5CD07A0A61C}"/>
              </a:ext>
            </a:extLst>
          </p:cNvPr>
          <p:cNvSpPr/>
          <p:nvPr/>
        </p:nvSpPr>
        <p:spPr bwMode="auto">
          <a:xfrm flipH="1">
            <a:off x="6171666" y="1348479"/>
            <a:ext cx="4044617" cy="1665918"/>
          </a:xfrm>
          <a:custGeom>
            <a:avLst/>
            <a:gdLst>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0 w 1574980"/>
              <a:gd name="connsiteY4" fmla="*/ 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91440 w 1574980"/>
              <a:gd name="connsiteY4" fmla="*/ 9144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10478 w 1574980"/>
              <a:gd name="connsiteY4" fmla="*/ 7239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953 w 1574980"/>
              <a:gd name="connsiteY4" fmla="*/ 67628 h 2034326"/>
              <a:gd name="connsiteX0" fmla="*/ 3810 w 1578790"/>
              <a:gd name="connsiteY0" fmla="*/ 0 h 2034326"/>
              <a:gd name="connsiteX1" fmla="*/ 1578790 w 1578790"/>
              <a:gd name="connsiteY1" fmla="*/ 0 h 2034326"/>
              <a:gd name="connsiteX2" fmla="*/ 1578790 w 1578790"/>
              <a:gd name="connsiteY2" fmla="*/ 2034326 h 2034326"/>
              <a:gd name="connsiteX3" fmla="*/ 3810 w 1578790"/>
              <a:gd name="connsiteY3" fmla="*/ 2034326 h 2034326"/>
              <a:gd name="connsiteX4" fmla="*/ 0 w 1578790"/>
              <a:gd name="connsiteY4" fmla="*/ 167259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10478 w 1574980"/>
              <a:gd name="connsiteY4" fmla="*/ 1482090 h 2034326"/>
              <a:gd name="connsiteX0" fmla="*/ 3809 w 1578789"/>
              <a:gd name="connsiteY0" fmla="*/ 0 h 2034326"/>
              <a:gd name="connsiteX1" fmla="*/ 1578789 w 1578789"/>
              <a:gd name="connsiteY1" fmla="*/ 0 h 2034326"/>
              <a:gd name="connsiteX2" fmla="*/ 1578789 w 1578789"/>
              <a:gd name="connsiteY2" fmla="*/ 2034326 h 2034326"/>
              <a:gd name="connsiteX3" fmla="*/ 3809 w 1578789"/>
              <a:gd name="connsiteY3" fmla="*/ 2034326 h 2034326"/>
              <a:gd name="connsiteX4" fmla="*/ 0 w 1578789"/>
              <a:gd name="connsiteY4" fmla="*/ 1474946 h 2034326"/>
              <a:gd name="connsiteX0" fmla="*/ 3809 w 1578789"/>
              <a:gd name="connsiteY0" fmla="*/ 0 h 2034326"/>
              <a:gd name="connsiteX1" fmla="*/ 1578789 w 1578789"/>
              <a:gd name="connsiteY1" fmla="*/ 0 h 2034326"/>
              <a:gd name="connsiteX2" fmla="*/ 1578789 w 1578789"/>
              <a:gd name="connsiteY2" fmla="*/ 2034326 h 2034326"/>
              <a:gd name="connsiteX3" fmla="*/ 3809 w 1578789"/>
              <a:gd name="connsiteY3" fmla="*/ 2034326 h 2034326"/>
              <a:gd name="connsiteX4" fmla="*/ 0 w 1578789"/>
              <a:gd name="connsiteY4" fmla="*/ 776779 h 2034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8789" h="2034326">
                <a:moveTo>
                  <a:pt x="3809" y="0"/>
                </a:moveTo>
                <a:lnTo>
                  <a:pt x="1578789" y="0"/>
                </a:lnTo>
                <a:lnTo>
                  <a:pt x="1578789" y="2034326"/>
                </a:lnTo>
                <a:lnTo>
                  <a:pt x="3809" y="2034326"/>
                </a:lnTo>
                <a:cubicBezTo>
                  <a:pt x="3809" y="1356217"/>
                  <a:pt x="0" y="776779"/>
                  <a:pt x="0" y="776779"/>
                </a:cubicBezTo>
              </a:path>
            </a:pathLst>
          </a:custGeom>
          <a:noFill/>
          <a:ln w="3810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US">
              <a:latin typeface="Times New Roman" panose="02020603050405020304" pitchFamily="18" charset="0"/>
              <a:cs typeface="Times New Roman" panose="02020603050405020304" pitchFamily="18" charset="0"/>
            </a:endParaRPr>
          </a:p>
        </p:txBody>
      </p:sp>
      <p:grpSp>
        <p:nvGrpSpPr>
          <p:cNvPr id="53" name="Group 52">
            <a:extLst>
              <a:ext uri="{FF2B5EF4-FFF2-40B4-BE49-F238E27FC236}">
                <a16:creationId xmlns:a16="http://schemas.microsoft.com/office/drawing/2014/main" id="{07922EAF-BECC-EA40-F60C-DDAE996BEDB1}"/>
              </a:ext>
            </a:extLst>
          </p:cNvPr>
          <p:cNvGrpSpPr/>
          <p:nvPr/>
        </p:nvGrpSpPr>
        <p:grpSpPr>
          <a:xfrm>
            <a:off x="9620001" y="918589"/>
            <a:ext cx="1102164" cy="1068074"/>
            <a:chOff x="9533383" y="2434317"/>
            <a:chExt cx="1402360" cy="1358984"/>
          </a:xfrm>
        </p:grpSpPr>
        <p:sp>
          <p:nvSpPr>
            <p:cNvPr id="31" name="Freeform: Shape 30">
              <a:extLst>
                <a:ext uri="{FF2B5EF4-FFF2-40B4-BE49-F238E27FC236}">
                  <a16:creationId xmlns:a16="http://schemas.microsoft.com/office/drawing/2014/main" id="{B0284C89-C54E-AE17-A37F-0A1F81EA7290}"/>
                </a:ext>
              </a:extLst>
            </p:cNvPr>
            <p:cNvSpPr/>
            <p:nvPr/>
          </p:nvSpPr>
          <p:spPr>
            <a:xfrm>
              <a:off x="9537826" y="3065522"/>
              <a:ext cx="1353787" cy="643825"/>
            </a:xfrm>
            <a:custGeom>
              <a:avLst/>
              <a:gdLst>
                <a:gd name="connsiteX0" fmla="*/ 0 w 1353787"/>
                <a:gd name="connsiteY0" fmla="*/ 2946 h 643825"/>
                <a:gd name="connsiteX1" fmla="*/ 303741 w 1353787"/>
                <a:gd name="connsiteY1" fmla="*/ 114895 h 643825"/>
                <a:gd name="connsiteX2" fmla="*/ 857593 w 1353787"/>
                <a:gd name="connsiteY2" fmla="*/ 139124 h 643825"/>
                <a:gd name="connsiteX3" fmla="*/ 1217068 w 1353787"/>
                <a:gd name="connsiteY3" fmla="*/ 73410 h 643825"/>
                <a:gd name="connsiteX4" fmla="*/ 1353788 w 1353787"/>
                <a:gd name="connsiteY4" fmla="*/ 0 h 643825"/>
                <a:gd name="connsiteX5" fmla="*/ 1206306 w 1353787"/>
                <a:gd name="connsiteY5" fmla="*/ 389055 h 643825"/>
                <a:gd name="connsiteX6" fmla="*/ 761878 w 1353787"/>
                <a:gd name="connsiteY6" fmla="*/ 638505 h 643825"/>
                <a:gd name="connsiteX7" fmla="*/ 0 w 1353787"/>
                <a:gd name="connsiteY7" fmla="*/ 2946 h 643825"/>
                <a:gd name="connsiteX8" fmla="*/ 630329 w 1353787"/>
                <a:gd name="connsiteY8" fmla="*/ 321417 h 643825"/>
                <a:gd name="connsiteX9" fmla="*/ 595337 w 1353787"/>
                <a:gd name="connsiteY9" fmla="*/ 321417 h 643825"/>
                <a:gd name="connsiteX10" fmla="*/ 525114 w 1353787"/>
                <a:gd name="connsiteY10" fmla="*/ 392963 h 643825"/>
                <a:gd name="connsiteX11" fmla="*/ 573092 w 1353787"/>
                <a:gd name="connsiteY11" fmla="*/ 439378 h 643825"/>
                <a:gd name="connsiteX12" fmla="*/ 630329 w 1353787"/>
                <a:gd name="connsiteY12" fmla="*/ 439378 h 643825"/>
                <a:gd name="connsiteX13" fmla="*/ 630329 w 1353787"/>
                <a:gd name="connsiteY13" fmla="*/ 479661 h 643825"/>
                <a:gd name="connsiteX14" fmla="*/ 695863 w 1353787"/>
                <a:gd name="connsiteY14" fmla="*/ 543932 h 643825"/>
                <a:gd name="connsiteX15" fmla="*/ 748470 w 1353787"/>
                <a:gd name="connsiteY15" fmla="*/ 490242 h 643825"/>
                <a:gd name="connsiteX16" fmla="*/ 748470 w 1353787"/>
                <a:gd name="connsiteY16" fmla="*/ 439378 h 643825"/>
                <a:gd name="connsiteX17" fmla="*/ 780576 w 1353787"/>
                <a:gd name="connsiteY17" fmla="*/ 439378 h 643825"/>
                <a:gd name="connsiteX18" fmla="*/ 810577 w 1353787"/>
                <a:gd name="connsiteY18" fmla="*/ 439318 h 643825"/>
                <a:gd name="connsiteX19" fmla="*/ 853505 w 1353787"/>
                <a:gd name="connsiteY19" fmla="*/ 395128 h 643825"/>
                <a:gd name="connsiteX20" fmla="*/ 853325 w 1353787"/>
                <a:gd name="connsiteY20" fmla="*/ 353162 h 643825"/>
                <a:gd name="connsiteX21" fmla="*/ 808713 w 1353787"/>
                <a:gd name="connsiteY21" fmla="*/ 309272 h 643825"/>
                <a:gd name="connsiteX22" fmla="*/ 748410 w 1353787"/>
                <a:gd name="connsiteY22" fmla="*/ 309212 h 643825"/>
                <a:gd name="connsiteX23" fmla="*/ 748230 w 1353787"/>
                <a:gd name="connsiteY23" fmla="*/ 247225 h 643825"/>
                <a:gd name="connsiteX24" fmla="*/ 705783 w 1353787"/>
                <a:gd name="connsiteY24" fmla="*/ 205200 h 643825"/>
                <a:gd name="connsiteX25" fmla="*/ 675782 w 1353787"/>
                <a:gd name="connsiteY25" fmla="*/ 205200 h 643825"/>
                <a:gd name="connsiteX26" fmla="*/ 630389 w 1353787"/>
                <a:gd name="connsiteY26" fmla="*/ 249991 h 643825"/>
                <a:gd name="connsiteX27" fmla="*/ 630329 w 1353787"/>
                <a:gd name="connsiteY27" fmla="*/ 321417 h 64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53787" h="643825">
                  <a:moveTo>
                    <a:pt x="0" y="2946"/>
                  </a:moveTo>
                  <a:cubicBezTo>
                    <a:pt x="91447" y="72689"/>
                    <a:pt x="197023" y="96076"/>
                    <a:pt x="303741" y="114895"/>
                  </a:cubicBezTo>
                  <a:cubicBezTo>
                    <a:pt x="487176" y="147301"/>
                    <a:pt x="672054" y="154396"/>
                    <a:pt x="857593" y="139124"/>
                  </a:cubicBezTo>
                  <a:cubicBezTo>
                    <a:pt x="979523" y="129084"/>
                    <a:pt x="1100430" y="112730"/>
                    <a:pt x="1217068" y="73410"/>
                  </a:cubicBezTo>
                  <a:cubicBezTo>
                    <a:pt x="1264565" y="57417"/>
                    <a:pt x="1309658" y="36795"/>
                    <a:pt x="1353788" y="0"/>
                  </a:cubicBezTo>
                  <a:cubicBezTo>
                    <a:pt x="1346152" y="150848"/>
                    <a:pt x="1295769" y="277888"/>
                    <a:pt x="1206306" y="389055"/>
                  </a:cubicBezTo>
                  <a:cubicBezTo>
                    <a:pt x="1091892" y="531246"/>
                    <a:pt x="942667" y="615418"/>
                    <a:pt x="761878" y="638505"/>
                  </a:cubicBezTo>
                  <a:cubicBezTo>
                    <a:pt x="366990" y="688889"/>
                    <a:pt x="32527" y="374145"/>
                    <a:pt x="0" y="2946"/>
                  </a:cubicBezTo>
                  <a:close/>
                  <a:moveTo>
                    <a:pt x="630329" y="321417"/>
                  </a:moveTo>
                  <a:cubicBezTo>
                    <a:pt x="616801" y="321417"/>
                    <a:pt x="606039" y="321417"/>
                    <a:pt x="595337" y="321417"/>
                  </a:cubicBezTo>
                  <a:cubicBezTo>
                    <a:pt x="528601" y="321537"/>
                    <a:pt x="523250" y="326948"/>
                    <a:pt x="525114" y="392963"/>
                  </a:cubicBezTo>
                  <a:cubicBezTo>
                    <a:pt x="526076" y="426933"/>
                    <a:pt x="538160" y="438777"/>
                    <a:pt x="573092" y="439378"/>
                  </a:cubicBezTo>
                  <a:cubicBezTo>
                    <a:pt x="591610" y="439679"/>
                    <a:pt x="610188" y="439378"/>
                    <a:pt x="630329" y="439378"/>
                  </a:cubicBezTo>
                  <a:cubicBezTo>
                    <a:pt x="630329" y="455852"/>
                    <a:pt x="630329" y="467756"/>
                    <a:pt x="630329" y="479661"/>
                  </a:cubicBezTo>
                  <a:cubicBezTo>
                    <a:pt x="630329" y="538882"/>
                    <a:pt x="635920" y="544353"/>
                    <a:pt x="695863" y="543932"/>
                  </a:cubicBezTo>
                  <a:cubicBezTo>
                    <a:pt x="737949" y="543632"/>
                    <a:pt x="748049" y="533411"/>
                    <a:pt x="748470" y="490242"/>
                  </a:cubicBezTo>
                  <a:cubicBezTo>
                    <a:pt x="748651" y="473769"/>
                    <a:pt x="748470" y="457355"/>
                    <a:pt x="748470" y="439378"/>
                  </a:cubicBezTo>
                  <a:cubicBezTo>
                    <a:pt x="762719" y="439378"/>
                    <a:pt x="771618" y="439378"/>
                    <a:pt x="780576" y="439378"/>
                  </a:cubicBezTo>
                  <a:cubicBezTo>
                    <a:pt x="790556" y="439378"/>
                    <a:pt x="800597" y="439679"/>
                    <a:pt x="810577" y="439318"/>
                  </a:cubicBezTo>
                  <a:cubicBezTo>
                    <a:pt x="841240" y="438236"/>
                    <a:pt x="853926" y="425009"/>
                    <a:pt x="853505" y="395128"/>
                  </a:cubicBezTo>
                  <a:cubicBezTo>
                    <a:pt x="853325" y="381119"/>
                    <a:pt x="853625" y="367111"/>
                    <a:pt x="853325" y="353162"/>
                  </a:cubicBezTo>
                  <a:cubicBezTo>
                    <a:pt x="852784" y="324604"/>
                    <a:pt x="837813" y="309753"/>
                    <a:pt x="808713" y="309272"/>
                  </a:cubicBezTo>
                  <a:cubicBezTo>
                    <a:pt x="789234" y="308912"/>
                    <a:pt x="769694" y="309212"/>
                    <a:pt x="748410" y="309212"/>
                  </a:cubicBezTo>
                  <a:cubicBezTo>
                    <a:pt x="748410" y="285103"/>
                    <a:pt x="749071" y="266164"/>
                    <a:pt x="748230" y="247225"/>
                  </a:cubicBezTo>
                  <a:cubicBezTo>
                    <a:pt x="746847" y="216924"/>
                    <a:pt x="735544" y="206101"/>
                    <a:pt x="705783" y="205200"/>
                  </a:cubicBezTo>
                  <a:cubicBezTo>
                    <a:pt x="695803" y="204899"/>
                    <a:pt x="685762" y="205019"/>
                    <a:pt x="675782" y="205200"/>
                  </a:cubicBezTo>
                  <a:cubicBezTo>
                    <a:pt x="641812" y="205801"/>
                    <a:pt x="630930" y="216382"/>
                    <a:pt x="630389" y="249991"/>
                  </a:cubicBezTo>
                  <a:cubicBezTo>
                    <a:pt x="630028" y="272718"/>
                    <a:pt x="630329" y="295504"/>
                    <a:pt x="630329" y="321417"/>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2" name="Freeform: Shape 31">
              <a:extLst>
                <a:ext uri="{FF2B5EF4-FFF2-40B4-BE49-F238E27FC236}">
                  <a16:creationId xmlns:a16="http://schemas.microsoft.com/office/drawing/2014/main" id="{2B7E02F6-845A-8D50-DF0F-CA8A1491626B}"/>
                </a:ext>
              </a:extLst>
            </p:cNvPr>
            <p:cNvSpPr/>
            <p:nvPr/>
          </p:nvSpPr>
          <p:spPr>
            <a:xfrm>
              <a:off x="10001392" y="2434317"/>
              <a:ext cx="462031" cy="687359"/>
            </a:xfrm>
            <a:custGeom>
              <a:avLst/>
              <a:gdLst>
                <a:gd name="connsiteX0" fmla="*/ 461064 w 462031"/>
                <a:gd name="connsiteY0" fmla="*/ 675936 h 687359"/>
                <a:gd name="connsiteX1" fmla="*/ 203558 w 462031"/>
                <a:gd name="connsiteY1" fmla="*/ 687360 h 687359"/>
                <a:gd name="connsiteX2" fmla="*/ 184318 w 462031"/>
                <a:gd name="connsiteY2" fmla="*/ 633009 h 687359"/>
                <a:gd name="connsiteX3" fmla="*/ 4190 w 462031"/>
                <a:gd name="connsiteY3" fmla="*/ 89317 h 687359"/>
                <a:gd name="connsiteX4" fmla="*/ 3529 w 462031"/>
                <a:gd name="connsiteY4" fmla="*/ 34305 h 687359"/>
                <a:gd name="connsiteX5" fmla="*/ 52168 w 462031"/>
                <a:gd name="connsiteY5" fmla="*/ 215 h 687359"/>
                <a:gd name="connsiteX6" fmla="*/ 107842 w 462031"/>
                <a:gd name="connsiteY6" fmla="*/ 28653 h 687359"/>
                <a:gd name="connsiteX7" fmla="*/ 173256 w 462031"/>
                <a:gd name="connsiteY7" fmla="*/ 139820 h 687359"/>
                <a:gd name="connsiteX8" fmla="*/ 442306 w 462031"/>
                <a:gd name="connsiteY8" fmla="*/ 601143 h 687359"/>
                <a:gd name="connsiteX9" fmla="*/ 461124 w 462031"/>
                <a:gd name="connsiteY9" fmla="*/ 675876 h 68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2031" h="687359">
                  <a:moveTo>
                    <a:pt x="461064" y="675936"/>
                  </a:moveTo>
                  <a:cubicBezTo>
                    <a:pt x="375028" y="679784"/>
                    <a:pt x="289533" y="683572"/>
                    <a:pt x="203558" y="687360"/>
                  </a:cubicBezTo>
                  <a:cubicBezTo>
                    <a:pt x="196163" y="666617"/>
                    <a:pt x="189910" y="649903"/>
                    <a:pt x="184318" y="633009"/>
                  </a:cubicBezTo>
                  <a:cubicBezTo>
                    <a:pt x="124015" y="451858"/>
                    <a:pt x="63351" y="270828"/>
                    <a:pt x="4190" y="89317"/>
                  </a:cubicBezTo>
                  <a:cubicBezTo>
                    <a:pt x="-1281" y="72483"/>
                    <a:pt x="-1281" y="51319"/>
                    <a:pt x="3529" y="34305"/>
                  </a:cubicBezTo>
                  <a:cubicBezTo>
                    <a:pt x="9601" y="12781"/>
                    <a:pt x="29442" y="1898"/>
                    <a:pt x="52168" y="215"/>
                  </a:cubicBezTo>
                  <a:cubicBezTo>
                    <a:pt x="76217" y="-1589"/>
                    <a:pt x="95397" y="7971"/>
                    <a:pt x="107842" y="28653"/>
                  </a:cubicBezTo>
                  <a:cubicBezTo>
                    <a:pt x="130027" y="65508"/>
                    <a:pt x="151551" y="102724"/>
                    <a:pt x="173256" y="139820"/>
                  </a:cubicBezTo>
                  <a:cubicBezTo>
                    <a:pt x="262959" y="293555"/>
                    <a:pt x="352663" y="447349"/>
                    <a:pt x="442306" y="601143"/>
                  </a:cubicBezTo>
                  <a:cubicBezTo>
                    <a:pt x="454871" y="622728"/>
                    <a:pt x="465213" y="645093"/>
                    <a:pt x="461124" y="675876"/>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3" name="Freeform: Shape 32">
              <a:extLst>
                <a:ext uri="{FF2B5EF4-FFF2-40B4-BE49-F238E27FC236}">
                  <a16:creationId xmlns:a16="http://schemas.microsoft.com/office/drawing/2014/main" id="{AAA6F8F8-9DC0-8D32-A363-16E0692DE498}"/>
                </a:ext>
              </a:extLst>
            </p:cNvPr>
            <p:cNvSpPr/>
            <p:nvPr/>
          </p:nvSpPr>
          <p:spPr>
            <a:xfrm>
              <a:off x="9533383" y="2902506"/>
              <a:ext cx="1360576" cy="285835"/>
            </a:xfrm>
            <a:custGeom>
              <a:avLst/>
              <a:gdLst>
                <a:gd name="connsiteX0" fmla="*/ 1085212 w 1360576"/>
                <a:gd name="connsiteY0" fmla="*/ 179009 h 285835"/>
                <a:gd name="connsiteX1" fmla="*/ 1130425 w 1360576"/>
                <a:gd name="connsiteY1" fmla="*/ 124718 h 285835"/>
                <a:gd name="connsiteX2" fmla="*/ 1138842 w 1360576"/>
                <a:gd name="connsiteY2" fmla="*/ 121591 h 285835"/>
                <a:gd name="connsiteX3" fmla="*/ 1243937 w 1360576"/>
                <a:gd name="connsiteY3" fmla="*/ 94536 h 285835"/>
                <a:gd name="connsiteX4" fmla="*/ 1340554 w 1360576"/>
                <a:gd name="connsiteY4" fmla="*/ 66819 h 285835"/>
                <a:gd name="connsiteX5" fmla="*/ 1343500 w 1360576"/>
                <a:gd name="connsiteY5" fmla="*/ 139628 h 285835"/>
                <a:gd name="connsiteX6" fmla="*/ 1262154 w 1360576"/>
                <a:gd name="connsiteY6" fmla="*/ 194340 h 285835"/>
                <a:gd name="connsiteX7" fmla="*/ 1016672 w 1360576"/>
                <a:gd name="connsiteY7" fmla="*/ 260656 h 285835"/>
                <a:gd name="connsiteX8" fmla="*/ 381774 w 1360576"/>
                <a:gd name="connsiteY8" fmla="*/ 266487 h 285835"/>
                <a:gd name="connsiteX9" fmla="*/ 97693 w 1360576"/>
                <a:gd name="connsiteY9" fmla="*/ 194280 h 285835"/>
                <a:gd name="connsiteX10" fmla="*/ 24584 w 1360576"/>
                <a:gd name="connsiteY10" fmla="*/ 148105 h 285835"/>
                <a:gd name="connsiteX11" fmla="*/ 25786 w 1360576"/>
                <a:gd name="connsiteY11" fmla="*/ 58582 h 285835"/>
                <a:gd name="connsiteX12" fmla="*/ 124027 w 1360576"/>
                <a:gd name="connsiteY12" fmla="*/ 2067 h 285835"/>
                <a:gd name="connsiteX13" fmla="*/ 138517 w 1360576"/>
                <a:gd name="connsiteY13" fmla="*/ 504 h 285835"/>
                <a:gd name="connsiteX14" fmla="*/ 247039 w 1360576"/>
                <a:gd name="connsiteY14" fmla="*/ 23050 h 285835"/>
                <a:gd name="connsiteX15" fmla="*/ 143086 w 1360576"/>
                <a:gd name="connsiteY15" fmla="*/ 109987 h 285835"/>
                <a:gd name="connsiteX16" fmla="*/ 144709 w 1360576"/>
                <a:gd name="connsiteY16" fmla="*/ 79685 h 285835"/>
                <a:gd name="connsiteX17" fmla="*/ 167075 w 1360576"/>
                <a:gd name="connsiteY17" fmla="*/ 59905 h 285835"/>
                <a:gd name="connsiteX18" fmla="*/ 174891 w 1360576"/>
                <a:gd name="connsiteY18" fmla="*/ 40726 h 285835"/>
                <a:gd name="connsiteX19" fmla="*/ 153307 w 1360576"/>
                <a:gd name="connsiteY19" fmla="*/ 41748 h 285835"/>
                <a:gd name="connsiteX20" fmla="*/ 145611 w 1360576"/>
                <a:gd name="connsiteY20" fmla="*/ 145580 h 285835"/>
                <a:gd name="connsiteX21" fmla="*/ 255035 w 1360576"/>
                <a:gd name="connsiteY21" fmla="*/ 192897 h 285835"/>
                <a:gd name="connsiteX22" fmla="*/ 560520 w 1360576"/>
                <a:gd name="connsiteY22" fmla="*/ 237147 h 285835"/>
                <a:gd name="connsiteX23" fmla="*/ 911758 w 1360576"/>
                <a:gd name="connsiteY23" fmla="*/ 230474 h 285835"/>
                <a:gd name="connsiteX24" fmla="*/ 1178764 w 1360576"/>
                <a:gd name="connsiteY24" fmla="*/ 176363 h 285835"/>
                <a:gd name="connsiteX25" fmla="*/ 1208705 w 1360576"/>
                <a:gd name="connsiteY25" fmla="*/ 162775 h 285835"/>
                <a:gd name="connsiteX26" fmla="*/ 1216461 w 1360576"/>
                <a:gd name="connsiteY26" fmla="*/ 145821 h 285835"/>
                <a:gd name="connsiteX27" fmla="*/ 1198123 w 1360576"/>
                <a:gd name="connsiteY27" fmla="*/ 142754 h 285835"/>
                <a:gd name="connsiteX28" fmla="*/ 1133491 w 1360576"/>
                <a:gd name="connsiteY28" fmla="*/ 166683 h 285835"/>
                <a:gd name="connsiteX29" fmla="*/ 1085212 w 1360576"/>
                <a:gd name="connsiteY29" fmla="*/ 178948 h 28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0576" h="285835">
                  <a:moveTo>
                    <a:pt x="1085212" y="179009"/>
                  </a:moveTo>
                  <a:cubicBezTo>
                    <a:pt x="1089782" y="146723"/>
                    <a:pt x="1102828" y="129107"/>
                    <a:pt x="1130425" y="124718"/>
                  </a:cubicBezTo>
                  <a:cubicBezTo>
                    <a:pt x="1133311" y="124237"/>
                    <a:pt x="1136257" y="123034"/>
                    <a:pt x="1138842" y="121591"/>
                  </a:cubicBezTo>
                  <a:cubicBezTo>
                    <a:pt x="1171669" y="103795"/>
                    <a:pt x="1205699" y="95919"/>
                    <a:pt x="1243937" y="94536"/>
                  </a:cubicBezTo>
                  <a:cubicBezTo>
                    <a:pt x="1275441" y="93394"/>
                    <a:pt x="1306405" y="77220"/>
                    <a:pt x="1340554" y="66819"/>
                  </a:cubicBezTo>
                  <a:cubicBezTo>
                    <a:pt x="1363942" y="87141"/>
                    <a:pt x="1369233" y="115819"/>
                    <a:pt x="1343500" y="139628"/>
                  </a:cubicBezTo>
                  <a:cubicBezTo>
                    <a:pt x="1319752" y="161633"/>
                    <a:pt x="1291494" y="180572"/>
                    <a:pt x="1262154" y="194340"/>
                  </a:cubicBezTo>
                  <a:cubicBezTo>
                    <a:pt x="1184535" y="230774"/>
                    <a:pt x="1100965" y="247669"/>
                    <a:pt x="1016672" y="260656"/>
                  </a:cubicBezTo>
                  <a:cubicBezTo>
                    <a:pt x="805340" y="293122"/>
                    <a:pt x="593527" y="293242"/>
                    <a:pt x="381774" y="266487"/>
                  </a:cubicBezTo>
                  <a:cubicBezTo>
                    <a:pt x="284435" y="254162"/>
                    <a:pt x="187757" y="235765"/>
                    <a:pt x="97693" y="194280"/>
                  </a:cubicBezTo>
                  <a:cubicBezTo>
                    <a:pt x="71660" y="182255"/>
                    <a:pt x="46228" y="166683"/>
                    <a:pt x="24584" y="148105"/>
                  </a:cubicBezTo>
                  <a:cubicBezTo>
                    <a:pt x="-8243" y="119968"/>
                    <a:pt x="-8544" y="84916"/>
                    <a:pt x="25786" y="58582"/>
                  </a:cubicBezTo>
                  <a:cubicBezTo>
                    <a:pt x="55547" y="35796"/>
                    <a:pt x="90899" y="20284"/>
                    <a:pt x="124027" y="2067"/>
                  </a:cubicBezTo>
                  <a:cubicBezTo>
                    <a:pt x="127995" y="-98"/>
                    <a:pt x="133947" y="-458"/>
                    <a:pt x="138517" y="504"/>
                  </a:cubicBezTo>
                  <a:cubicBezTo>
                    <a:pt x="175372" y="7839"/>
                    <a:pt x="212167" y="15715"/>
                    <a:pt x="247039" y="23050"/>
                  </a:cubicBezTo>
                  <a:cubicBezTo>
                    <a:pt x="213370" y="51247"/>
                    <a:pt x="178378" y="80467"/>
                    <a:pt x="143086" y="109987"/>
                  </a:cubicBezTo>
                  <a:cubicBezTo>
                    <a:pt x="132204" y="100428"/>
                    <a:pt x="136112" y="89365"/>
                    <a:pt x="144709" y="79685"/>
                  </a:cubicBezTo>
                  <a:cubicBezTo>
                    <a:pt x="151263" y="72290"/>
                    <a:pt x="160702" y="67420"/>
                    <a:pt x="167075" y="59905"/>
                  </a:cubicBezTo>
                  <a:cubicBezTo>
                    <a:pt x="171344" y="54915"/>
                    <a:pt x="172366" y="47219"/>
                    <a:pt x="174891" y="40726"/>
                  </a:cubicBezTo>
                  <a:cubicBezTo>
                    <a:pt x="167616" y="40966"/>
                    <a:pt x="159079" y="38682"/>
                    <a:pt x="153307" y="41748"/>
                  </a:cubicBezTo>
                  <a:cubicBezTo>
                    <a:pt x="103826" y="68022"/>
                    <a:pt x="98655" y="115940"/>
                    <a:pt x="145611" y="145580"/>
                  </a:cubicBezTo>
                  <a:cubicBezTo>
                    <a:pt x="178919" y="166563"/>
                    <a:pt x="217037" y="182195"/>
                    <a:pt x="255035" y="192897"/>
                  </a:cubicBezTo>
                  <a:cubicBezTo>
                    <a:pt x="354659" y="220974"/>
                    <a:pt x="457289" y="231616"/>
                    <a:pt x="560520" y="237147"/>
                  </a:cubicBezTo>
                  <a:cubicBezTo>
                    <a:pt x="677819" y="243400"/>
                    <a:pt x="794939" y="241897"/>
                    <a:pt x="911758" y="230474"/>
                  </a:cubicBezTo>
                  <a:cubicBezTo>
                    <a:pt x="1002423" y="221636"/>
                    <a:pt x="1092668" y="208649"/>
                    <a:pt x="1178764" y="176363"/>
                  </a:cubicBezTo>
                  <a:cubicBezTo>
                    <a:pt x="1189045" y="172515"/>
                    <a:pt x="1199747" y="168788"/>
                    <a:pt x="1208705" y="162775"/>
                  </a:cubicBezTo>
                  <a:cubicBezTo>
                    <a:pt x="1213094" y="159829"/>
                    <a:pt x="1213996" y="151653"/>
                    <a:pt x="1216461" y="145821"/>
                  </a:cubicBezTo>
                  <a:cubicBezTo>
                    <a:pt x="1210268" y="144678"/>
                    <a:pt x="1203354" y="141011"/>
                    <a:pt x="1198123" y="142754"/>
                  </a:cubicBezTo>
                  <a:cubicBezTo>
                    <a:pt x="1176299" y="149909"/>
                    <a:pt x="1155256" y="159348"/>
                    <a:pt x="1133491" y="166683"/>
                  </a:cubicBezTo>
                  <a:cubicBezTo>
                    <a:pt x="1118701" y="171674"/>
                    <a:pt x="1103129" y="174499"/>
                    <a:pt x="1085212" y="178948"/>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4" name="Freeform: Shape 33">
              <a:extLst>
                <a:ext uri="{FF2B5EF4-FFF2-40B4-BE49-F238E27FC236}">
                  <a16:creationId xmlns:a16="http://schemas.microsoft.com/office/drawing/2014/main" id="{48D65511-50BE-1D77-8AED-B5EC734FF0A9}"/>
                </a:ext>
              </a:extLst>
            </p:cNvPr>
            <p:cNvSpPr/>
            <p:nvPr/>
          </p:nvSpPr>
          <p:spPr>
            <a:xfrm>
              <a:off x="10514982" y="2452809"/>
              <a:ext cx="202539" cy="441001"/>
            </a:xfrm>
            <a:custGeom>
              <a:avLst/>
              <a:gdLst>
                <a:gd name="connsiteX0" fmla="*/ 126820 w 202539"/>
                <a:gd name="connsiteY0" fmla="*/ 441002 h 441001"/>
                <a:gd name="connsiteX1" fmla="*/ 60565 w 202539"/>
                <a:gd name="connsiteY1" fmla="*/ 0 h 441001"/>
                <a:gd name="connsiteX2" fmla="*/ 172995 w 202539"/>
                <a:gd name="connsiteY2" fmla="*/ 150488 h 441001"/>
                <a:gd name="connsiteX3" fmla="*/ 193316 w 202539"/>
                <a:gd name="connsiteY3" fmla="*/ 343422 h 441001"/>
                <a:gd name="connsiteX4" fmla="*/ 163375 w 202539"/>
                <a:gd name="connsiteY4" fmla="*/ 417433 h 441001"/>
                <a:gd name="connsiteX5" fmla="*/ 156401 w 202539"/>
                <a:gd name="connsiteY5" fmla="*/ 416111 h 441001"/>
                <a:gd name="connsiteX6" fmla="*/ 154296 w 202539"/>
                <a:gd name="connsiteY6" fmla="*/ 398495 h 441001"/>
                <a:gd name="connsiteX7" fmla="*/ 136380 w 202539"/>
                <a:gd name="connsiteY7" fmla="*/ 259070 h 441001"/>
                <a:gd name="connsiteX8" fmla="*/ 128985 w 202539"/>
                <a:gd name="connsiteY8" fmla="*/ 239650 h 441001"/>
                <a:gd name="connsiteX9" fmla="*/ 119004 w 202539"/>
                <a:gd name="connsiteY9" fmla="*/ 235441 h 441001"/>
                <a:gd name="connsiteX10" fmla="*/ 110347 w 202539"/>
                <a:gd name="connsiteY10" fmla="*/ 245662 h 441001"/>
                <a:gd name="connsiteX11" fmla="*/ 114315 w 202539"/>
                <a:gd name="connsiteY11" fmla="*/ 266104 h 441001"/>
                <a:gd name="connsiteX12" fmla="*/ 126820 w 202539"/>
                <a:gd name="connsiteY12" fmla="*/ 441002 h 44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539" h="441001">
                  <a:moveTo>
                    <a:pt x="126820" y="441002"/>
                  </a:moveTo>
                  <a:cubicBezTo>
                    <a:pt x="-21142" y="332600"/>
                    <a:pt x="-34730" y="153313"/>
                    <a:pt x="60565" y="0"/>
                  </a:cubicBezTo>
                  <a:cubicBezTo>
                    <a:pt x="107341" y="43830"/>
                    <a:pt x="145459" y="93191"/>
                    <a:pt x="172995" y="150488"/>
                  </a:cubicBezTo>
                  <a:cubicBezTo>
                    <a:pt x="202635" y="212234"/>
                    <a:pt x="211053" y="276986"/>
                    <a:pt x="193316" y="343422"/>
                  </a:cubicBezTo>
                  <a:cubicBezTo>
                    <a:pt x="186462" y="368914"/>
                    <a:pt x="173536" y="392843"/>
                    <a:pt x="163375" y="417433"/>
                  </a:cubicBezTo>
                  <a:cubicBezTo>
                    <a:pt x="161030" y="417013"/>
                    <a:pt x="158746" y="416532"/>
                    <a:pt x="156401" y="416111"/>
                  </a:cubicBezTo>
                  <a:cubicBezTo>
                    <a:pt x="155679" y="410219"/>
                    <a:pt x="154176" y="404327"/>
                    <a:pt x="154296" y="398495"/>
                  </a:cubicBezTo>
                  <a:cubicBezTo>
                    <a:pt x="155138" y="351118"/>
                    <a:pt x="150148" y="304523"/>
                    <a:pt x="136380" y="259070"/>
                  </a:cubicBezTo>
                  <a:cubicBezTo>
                    <a:pt x="134336" y="252456"/>
                    <a:pt x="132412" y="245542"/>
                    <a:pt x="128985" y="239650"/>
                  </a:cubicBezTo>
                  <a:cubicBezTo>
                    <a:pt x="127422" y="237005"/>
                    <a:pt x="121289" y="234359"/>
                    <a:pt x="119004" y="235441"/>
                  </a:cubicBezTo>
                  <a:cubicBezTo>
                    <a:pt x="115217" y="237245"/>
                    <a:pt x="110527" y="241995"/>
                    <a:pt x="110347" y="245662"/>
                  </a:cubicBezTo>
                  <a:cubicBezTo>
                    <a:pt x="110046" y="252396"/>
                    <a:pt x="112691" y="259310"/>
                    <a:pt x="114315" y="266104"/>
                  </a:cubicBezTo>
                  <a:cubicBezTo>
                    <a:pt x="127903" y="322800"/>
                    <a:pt x="137041" y="379857"/>
                    <a:pt x="126820" y="441002"/>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9640ED32-D613-56C6-20B5-E1643247365B}"/>
                </a:ext>
              </a:extLst>
            </p:cNvPr>
            <p:cNvSpPr/>
            <p:nvPr/>
          </p:nvSpPr>
          <p:spPr>
            <a:xfrm>
              <a:off x="9886182" y="3647933"/>
              <a:ext cx="668230" cy="145368"/>
            </a:xfrm>
            <a:custGeom>
              <a:avLst/>
              <a:gdLst>
                <a:gd name="connsiteX0" fmla="*/ 663572 w 668230"/>
                <a:gd name="connsiteY0" fmla="*/ 1323 h 145368"/>
                <a:gd name="connsiteX1" fmla="*/ 666278 w 668230"/>
                <a:gd name="connsiteY1" fmla="*/ 7756 h 145368"/>
                <a:gd name="connsiteX2" fmla="*/ 604231 w 668230"/>
                <a:gd name="connsiteY2" fmla="*/ 107440 h 145368"/>
                <a:gd name="connsiteX3" fmla="*/ 374201 w 668230"/>
                <a:gd name="connsiteY3" fmla="*/ 144596 h 145368"/>
                <a:gd name="connsiteX4" fmla="*/ 114830 w 668230"/>
                <a:gd name="connsiteY4" fmla="*/ 122110 h 145368"/>
                <a:gd name="connsiteX5" fmla="*/ 33123 w 668230"/>
                <a:gd name="connsiteY5" fmla="*/ 93070 h 145368"/>
                <a:gd name="connsiteX6" fmla="*/ 597 w 668230"/>
                <a:gd name="connsiteY6" fmla="*/ 38419 h 145368"/>
                <a:gd name="connsiteX7" fmla="*/ 837 w 668230"/>
                <a:gd name="connsiteY7" fmla="*/ 0 h 145368"/>
                <a:gd name="connsiteX8" fmla="*/ 663572 w 668230"/>
                <a:gd name="connsiteY8" fmla="*/ 1323 h 14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230" h="145368">
                  <a:moveTo>
                    <a:pt x="663572" y="1323"/>
                  </a:moveTo>
                  <a:cubicBezTo>
                    <a:pt x="665556" y="5892"/>
                    <a:pt x="666218" y="6794"/>
                    <a:pt x="666278" y="7756"/>
                  </a:cubicBezTo>
                  <a:cubicBezTo>
                    <a:pt x="672410" y="74973"/>
                    <a:pt x="667240" y="83992"/>
                    <a:pt x="604231" y="107440"/>
                  </a:cubicBezTo>
                  <a:cubicBezTo>
                    <a:pt x="530099" y="135036"/>
                    <a:pt x="452360" y="142191"/>
                    <a:pt x="374201" y="144596"/>
                  </a:cubicBezTo>
                  <a:cubicBezTo>
                    <a:pt x="286962" y="147241"/>
                    <a:pt x="199904" y="143874"/>
                    <a:pt x="114830" y="122110"/>
                  </a:cubicBezTo>
                  <a:cubicBezTo>
                    <a:pt x="86933" y="114955"/>
                    <a:pt x="59698" y="104313"/>
                    <a:pt x="33123" y="93070"/>
                  </a:cubicBezTo>
                  <a:cubicBezTo>
                    <a:pt x="9976" y="83270"/>
                    <a:pt x="-3011" y="65594"/>
                    <a:pt x="597" y="38419"/>
                  </a:cubicBezTo>
                  <a:cubicBezTo>
                    <a:pt x="2040" y="27657"/>
                    <a:pt x="837" y="16594"/>
                    <a:pt x="837" y="0"/>
                  </a:cubicBezTo>
                  <a:cubicBezTo>
                    <a:pt x="223112" y="114594"/>
                    <a:pt x="442981" y="112009"/>
                    <a:pt x="663572" y="1323"/>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8B5B379A-FB05-EC5B-C622-284C813BB674}"/>
                </a:ext>
              </a:extLst>
            </p:cNvPr>
            <p:cNvSpPr/>
            <p:nvPr/>
          </p:nvSpPr>
          <p:spPr>
            <a:xfrm>
              <a:off x="10350988" y="2829059"/>
              <a:ext cx="286365" cy="274821"/>
            </a:xfrm>
            <a:custGeom>
              <a:avLst/>
              <a:gdLst>
                <a:gd name="connsiteX0" fmla="*/ 286305 w 286365"/>
                <a:gd name="connsiteY0" fmla="*/ 95956 h 274821"/>
                <a:gd name="connsiteX1" fmla="*/ 237425 w 286365"/>
                <a:gd name="connsiteY1" fmla="*/ 252035 h 274821"/>
                <a:gd name="connsiteX2" fmla="*/ 224078 w 286365"/>
                <a:gd name="connsiteY2" fmla="*/ 262076 h 274821"/>
                <a:gd name="connsiteX3" fmla="*/ 140628 w 286365"/>
                <a:gd name="connsiteY3" fmla="*/ 274822 h 274821"/>
                <a:gd name="connsiteX4" fmla="*/ 53630 w 286365"/>
                <a:gd name="connsiteY4" fmla="*/ 92950 h 274821"/>
                <a:gd name="connsiteX5" fmla="*/ 0 w 286365"/>
                <a:gd name="connsiteY5" fmla="*/ 0 h 274821"/>
                <a:gd name="connsiteX6" fmla="*/ 144656 w 286365"/>
                <a:gd name="connsiteY6" fmla="*/ 12866 h 274821"/>
                <a:gd name="connsiteX7" fmla="*/ 168464 w 286365"/>
                <a:gd name="connsiteY7" fmla="*/ 15812 h 274821"/>
                <a:gd name="connsiteX8" fmla="*/ 233157 w 286365"/>
                <a:gd name="connsiteY8" fmla="*/ 46475 h 274821"/>
                <a:gd name="connsiteX9" fmla="*/ 286365 w 286365"/>
                <a:gd name="connsiteY9" fmla="*/ 96016 h 274821"/>
                <a:gd name="connsiteX10" fmla="*/ 44551 w 286365"/>
                <a:gd name="connsiteY10" fmla="*/ 44311 h 274821"/>
                <a:gd name="connsiteX11" fmla="*/ 53630 w 286365"/>
                <a:gd name="connsiteY11" fmla="*/ 54471 h 274821"/>
                <a:gd name="connsiteX12" fmla="*/ 202193 w 286365"/>
                <a:gd name="connsiteY12" fmla="*/ 73170 h 274821"/>
                <a:gd name="connsiteX13" fmla="*/ 216142 w 286365"/>
                <a:gd name="connsiteY13" fmla="*/ 60905 h 274821"/>
                <a:gd name="connsiteX14" fmla="*/ 213136 w 286365"/>
                <a:gd name="connsiteY14" fmla="*/ 53810 h 274821"/>
                <a:gd name="connsiteX15" fmla="*/ 59822 w 286365"/>
                <a:gd name="connsiteY15" fmla="*/ 34511 h 274821"/>
                <a:gd name="connsiteX16" fmla="*/ 44491 w 286365"/>
                <a:gd name="connsiteY16" fmla="*/ 44311 h 27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365" h="274821">
                  <a:moveTo>
                    <a:pt x="286305" y="95956"/>
                  </a:moveTo>
                  <a:cubicBezTo>
                    <a:pt x="279932" y="151029"/>
                    <a:pt x="260633" y="202193"/>
                    <a:pt x="237425" y="252035"/>
                  </a:cubicBezTo>
                  <a:cubicBezTo>
                    <a:pt x="235321" y="256544"/>
                    <a:pt x="229068" y="261174"/>
                    <a:pt x="224078" y="262076"/>
                  </a:cubicBezTo>
                  <a:cubicBezTo>
                    <a:pt x="196782" y="266886"/>
                    <a:pt x="169246" y="270553"/>
                    <a:pt x="140628" y="274822"/>
                  </a:cubicBezTo>
                  <a:cubicBezTo>
                    <a:pt x="130767" y="203035"/>
                    <a:pt x="84473" y="151750"/>
                    <a:pt x="53630" y="92950"/>
                  </a:cubicBezTo>
                  <a:cubicBezTo>
                    <a:pt x="37998" y="63189"/>
                    <a:pt x="20081" y="34631"/>
                    <a:pt x="0" y="0"/>
                  </a:cubicBezTo>
                  <a:cubicBezTo>
                    <a:pt x="52127" y="4629"/>
                    <a:pt x="98361" y="8658"/>
                    <a:pt x="144656" y="12866"/>
                  </a:cubicBezTo>
                  <a:cubicBezTo>
                    <a:pt x="152592" y="13588"/>
                    <a:pt x="160468" y="15031"/>
                    <a:pt x="168464" y="15812"/>
                  </a:cubicBezTo>
                  <a:cubicBezTo>
                    <a:pt x="193776" y="18157"/>
                    <a:pt x="216022" y="23929"/>
                    <a:pt x="233157" y="46475"/>
                  </a:cubicBezTo>
                  <a:cubicBezTo>
                    <a:pt x="246865" y="64392"/>
                    <a:pt x="266405" y="77859"/>
                    <a:pt x="286365" y="96016"/>
                  </a:cubicBezTo>
                  <a:close/>
                  <a:moveTo>
                    <a:pt x="44551" y="44311"/>
                  </a:moveTo>
                  <a:cubicBezTo>
                    <a:pt x="49722" y="50203"/>
                    <a:pt x="51405" y="54171"/>
                    <a:pt x="53630" y="54471"/>
                  </a:cubicBezTo>
                  <a:cubicBezTo>
                    <a:pt x="103111" y="61145"/>
                    <a:pt x="152592" y="67759"/>
                    <a:pt x="202193" y="73170"/>
                  </a:cubicBezTo>
                  <a:cubicBezTo>
                    <a:pt x="206342" y="73651"/>
                    <a:pt x="211452" y="65233"/>
                    <a:pt x="216142" y="60905"/>
                  </a:cubicBezTo>
                  <a:cubicBezTo>
                    <a:pt x="215120" y="58560"/>
                    <a:pt x="214158" y="56155"/>
                    <a:pt x="213136" y="53810"/>
                  </a:cubicBezTo>
                  <a:cubicBezTo>
                    <a:pt x="162572" y="43830"/>
                    <a:pt x="111588" y="36074"/>
                    <a:pt x="59822" y="34511"/>
                  </a:cubicBezTo>
                  <a:cubicBezTo>
                    <a:pt x="55433" y="34390"/>
                    <a:pt x="50924" y="40042"/>
                    <a:pt x="44491" y="44311"/>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B8C55198-83D5-5330-6B9A-263CE60709AA}"/>
                </a:ext>
              </a:extLst>
            </p:cNvPr>
            <p:cNvSpPr/>
            <p:nvPr/>
          </p:nvSpPr>
          <p:spPr>
            <a:xfrm>
              <a:off x="10740945" y="2792235"/>
              <a:ext cx="194798" cy="182440"/>
            </a:xfrm>
            <a:custGeom>
              <a:avLst/>
              <a:gdLst>
                <a:gd name="connsiteX0" fmla="*/ 0 w 194798"/>
                <a:gd name="connsiteY0" fmla="*/ 170056 h 182440"/>
                <a:gd name="connsiteX1" fmla="*/ 194798 w 194798"/>
                <a:gd name="connsiteY1" fmla="*/ 148 h 182440"/>
                <a:gd name="connsiteX2" fmla="*/ 25372 w 194798"/>
                <a:gd name="connsiteY2" fmla="*/ 182441 h 182440"/>
                <a:gd name="connsiteX3" fmla="*/ 39801 w 194798"/>
                <a:gd name="connsiteY3" fmla="*/ 167591 h 182440"/>
                <a:gd name="connsiteX4" fmla="*/ 116278 w 194798"/>
                <a:gd name="connsiteY4" fmla="*/ 100313 h 182440"/>
                <a:gd name="connsiteX5" fmla="*/ 117420 w 194798"/>
                <a:gd name="connsiteY5" fmla="*/ 69831 h 182440"/>
                <a:gd name="connsiteX6" fmla="*/ 0 w 194798"/>
                <a:gd name="connsiteY6" fmla="*/ 170116 h 18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798" h="182440">
                  <a:moveTo>
                    <a:pt x="0" y="170056"/>
                  </a:moveTo>
                  <a:cubicBezTo>
                    <a:pt x="2645" y="74701"/>
                    <a:pt x="91928" y="-3880"/>
                    <a:pt x="194798" y="148"/>
                  </a:cubicBezTo>
                  <a:cubicBezTo>
                    <a:pt x="185359" y="87447"/>
                    <a:pt x="123492" y="180878"/>
                    <a:pt x="25372" y="182441"/>
                  </a:cubicBezTo>
                  <a:cubicBezTo>
                    <a:pt x="31384" y="176248"/>
                    <a:pt x="35292" y="171559"/>
                    <a:pt x="39801" y="167591"/>
                  </a:cubicBezTo>
                  <a:cubicBezTo>
                    <a:pt x="65293" y="145105"/>
                    <a:pt x="91086" y="123100"/>
                    <a:pt x="116278" y="100313"/>
                  </a:cubicBezTo>
                  <a:cubicBezTo>
                    <a:pt x="125116" y="92317"/>
                    <a:pt x="134134" y="82817"/>
                    <a:pt x="117420" y="69831"/>
                  </a:cubicBezTo>
                  <a:cubicBezTo>
                    <a:pt x="79723" y="101997"/>
                    <a:pt x="42146" y="134102"/>
                    <a:pt x="0" y="170116"/>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7A888A30-B0C9-ECA7-7A3E-012A7F1DF0DD}"/>
                </a:ext>
              </a:extLst>
            </p:cNvPr>
            <p:cNvSpPr/>
            <p:nvPr/>
          </p:nvSpPr>
          <p:spPr>
            <a:xfrm>
              <a:off x="10009129" y="2954355"/>
              <a:ext cx="167923" cy="162331"/>
            </a:xfrm>
            <a:custGeom>
              <a:avLst/>
              <a:gdLst>
                <a:gd name="connsiteX0" fmla="*/ 118803 w 167923"/>
                <a:gd name="connsiteY0" fmla="*/ 13708 h 162331"/>
                <a:gd name="connsiteX1" fmla="*/ 167923 w 167923"/>
                <a:gd name="connsiteY1" fmla="*/ 162332 h 162331"/>
                <a:gd name="connsiteX2" fmla="*/ 99924 w 167923"/>
                <a:gd name="connsiteY2" fmla="*/ 162332 h 162331"/>
                <a:gd name="connsiteX3" fmla="*/ 0 w 167923"/>
                <a:gd name="connsiteY3" fmla="*/ 0 h 162331"/>
                <a:gd name="connsiteX4" fmla="*/ 118803 w 167923"/>
                <a:gd name="connsiteY4" fmla="*/ 13708 h 162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923" h="162331">
                  <a:moveTo>
                    <a:pt x="118803" y="13708"/>
                  </a:moveTo>
                  <a:cubicBezTo>
                    <a:pt x="134675" y="61866"/>
                    <a:pt x="150848" y="110626"/>
                    <a:pt x="167923" y="162332"/>
                  </a:cubicBezTo>
                  <a:lnTo>
                    <a:pt x="99924" y="162332"/>
                  </a:lnTo>
                  <a:cubicBezTo>
                    <a:pt x="79663" y="102029"/>
                    <a:pt x="47918" y="48519"/>
                    <a:pt x="0" y="0"/>
                  </a:cubicBezTo>
                  <a:cubicBezTo>
                    <a:pt x="41605" y="4810"/>
                    <a:pt x="77799" y="8958"/>
                    <a:pt x="118803" y="13708"/>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BFABD540-99E5-1B7A-ADD8-795A22CE268B}"/>
                </a:ext>
              </a:extLst>
            </p:cNvPr>
            <p:cNvSpPr/>
            <p:nvPr/>
          </p:nvSpPr>
          <p:spPr>
            <a:xfrm>
              <a:off x="9619112" y="2841463"/>
              <a:ext cx="242776" cy="56881"/>
            </a:xfrm>
            <a:custGeom>
              <a:avLst/>
              <a:gdLst>
                <a:gd name="connsiteX0" fmla="*/ 242776 w 242776"/>
                <a:gd name="connsiteY0" fmla="*/ 49702 h 56881"/>
                <a:gd name="connsiteX1" fmla="*/ 0 w 242776"/>
                <a:gd name="connsiteY1" fmla="*/ 13809 h 56881"/>
                <a:gd name="connsiteX2" fmla="*/ 242776 w 242776"/>
                <a:gd name="connsiteY2" fmla="*/ 49702 h 56881"/>
              </a:gdLst>
              <a:ahLst/>
              <a:cxnLst>
                <a:cxn ang="0">
                  <a:pos x="connsiteX0" y="connsiteY0"/>
                </a:cxn>
                <a:cxn ang="0">
                  <a:pos x="connsiteX1" y="connsiteY1"/>
                </a:cxn>
                <a:cxn ang="0">
                  <a:pos x="connsiteX2" y="connsiteY2"/>
                </a:cxn>
              </a:cxnLst>
              <a:rect l="l" t="t" r="r" b="b"/>
              <a:pathLst>
                <a:path w="242776" h="56881">
                  <a:moveTo>
                    <a:pt x="242776" y="49702"/>
                  </a:moveTo>
                  <a:cubicBezTo>
                    <a:pt x="155899" y="67860"/>
                    <a:pt x="77378" y="50003"/>
                    <a:pt x="0" y="13809"/>
                  </a:cubicBezTo>
                  <a:cubicBezTo>
                    <a:pt x="48399" y="-16072"/>
                    <a:pt x="200690" y="5572"/>
                    <a:pt x="242776" y="49702"/>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97C4B3E9-C03F-029B-9F1C-796D62F7ACFD}"/>
                </a:ext>
              </a:extLst>
            </p:cNvPr>
            <p:cNvSpPr/>
            <p:nvPr/>
          </p:nvSpPr>
          <p:spPr>
            <a:xfrm>
              <a:off x="9732624" y="2661917"/>
              <a:ext cx="145737" cy="193896"/>
            </a:xfrm>
            <a:custGeom>
              <a:avLst/>
              <a:gdLst>
                <a:gd name="connsiteX0" fmla="*/ 145738 w 145737"/>
                <a:gd name="connsiteY0" fmla="*/ 193896 h 193896"/>
                <a:gd name="connsiteX1" fmla="*/ 0 w 145737"/>
                <a:gd name="connsiteY1" fmla="*/ 0 h 193896"/>
                <a:gd name="connsiteX2" fmla="*/ 145738 w 145737"/>
                <a:gd name="connsiteY2" fmla="*/ 193896 h 193896"/>
              </a:gdLst>
              <a:ahLst/>
              <a:cxnLst>
                <a:cxn ang="0">
                  <a:pos x="connsiteX0" y="connsiteY0"/>
                </a:cxn>
                <a:cxn ang="0">
                  <a:pos x="connsiteX1" y="connsiteY1"/>
                </a:cxn>
                <a:cxn ang="0">
                  <a:pos x="connsiteX2" y="connsiteY2"/>
                </a:cxn>
              </a:cxnLst>
              <a:rect l="l" t="t" r="r" b="b"/>
              <a:pathLst>
                <a:path w="145737" h="193896">
                  <a:moveTo>
                    <a:pt x="145738" y="193896"/>
                  </a:moveTo>
                  <a:cubicBezTo>
                    <a:pt x="71667" y="148263"/>
                    <a:pt x="25492" y="81827"/>
                    <a:pt x="0" y="0"/>
                  </a:cubicBezTo>
                  <a:cubicBezTo>
                    <a:pt x="75094" y="44431"/>
                    <a:pt x="120907" y="111167"/>
                    <a:pt x="145738" y="193896"/>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1FCCB46E-B9BA-C52C-3A04-C5C8C03CC7E1}"/>
                </a:ext>
              </a:extLst>
            </p:cNvPr>
            <p:cNvSpPr/>
            <p:nvPr/>
          </p:nvSpPr>
          <p:spPr>
            <a:xfrm>
              <a:off x="9937944" y="2931749"/>
              <a:ext cx="142852" cy="180128"/>
            </a:xfrm>
            <a:custGeom>
              <a:avLst/>
              <a:gdLst>
                <a:gd name="connsiteX0" fmla="*/ 0 w 142852"/>
                <a:gd name="connsiteY0" fmla="*/ 0 h 180128"/>
                <a:gd name="connsiteX1" fmla="*/ 142852 w 142852"/>
                <a:gd name="connsiteY1" fmla="*/ 180128 h 180128"/>
                <a:gd name="connsiteX2" fmla="*/ 64332 w 142852"/>
                <a:gd name="connsiteY2" fmla="*/ 123312 h 180128"/>
                <a:gd name="connsiteX3" fmla="*/ 60 w 142852"/>
                <a:gd name="connsiteY3" fmla="*/ 0 h 180128"/>
              </a:gdLst>
              <a:ahLst/>
              <a:cxnLst>
                <a:cxn ang="0">
                  <a:pos x="connsiteX0" y="connsiteY0"/>
                </a:cxn>
                <a:cxn ang="0">
                  <a:pos x="connsiteX1" y="connsiteY1"/>
                </a:cxn>
                <a:cxn ang="0">
                  <a:pos x="connsiteX2" y="connsiteY2"/>
                </a:cxn>
                <a:cxn ang="0">
                  <a:pos x="connsiteX3" y="connsiteY3"/>
                </a:cxn>
              </a:cxnLst>
              <a:rect l="l" t="t" r="r" b="b"/>
              <a:pathLst>
                <a:path w="142852" h="180128">
                  <a:moveTo>
                    <a:pt x="0" y="0"/>
                  </a:moveTo>
                  <a:cubicBezTo>
                    <a:pt x="67879" y="44491"/>
                    <a:pt x="116879" y="102089"/>
                    <a:pt x="142852" y="180128"/>
                  </a:cubicBezTo>
                  <a:cubicBezTo>
                    <a:pt x="118142" y="178745"/>
                    <a:pt x="99564" y="165759"/>
                    <a:pt x="64332" y="123312"/>
                  </a:cubicBezTo>
                  <a:cubicBezTo>
                    <a:pt x="34210" y="86998"/>
                    <a:pt x="5952" y="49241"/>
                    <a:pt x="60" y="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2" name="Freeform: Shape 41">
              <a:extLst>
                <a:ext uri="{FF2B5EF4-FFF2-40B4-BE49-F238E27FC236}">
                  <a16:creationId xmlns:a16="http://schemas.microsoft.com/office/drawing/2014/main" id="{2ECF01A7-2A10-40BB-8951-0965F047FD26}"/>
                </a:ext>
              </a:extLst>
            </p:cNvPr>
            <p:cNvSpPr/>
            <p:nvPr/>
          </p:nvSpPr>
          <p:spPr>
            <a:xfrm>
              <a:off x="9901826" y="2609730"/>
              <a:ext cx="50500" cy="239168"/>
            </a:xfrm>
            <a:custGeom>
              <a:avLst/>
              <a:gdLst>
                <a:gd name="connsiteX0" fmla="*/ 43032 w 50500"/>
                <a:gd name="connsiteY0" fmla="*/ 0 h 239168"/>
                <a:gd name="connsiteX1" fmla="*/ 16338 w 50500"/>
                <a:gd name="connsiteY1" fmla="*/ 239169 h 239168"/>
                <a:gd name="connsiteX2" fmla="*/ 43032 w 50500"/>
                <a:gd name="connsiteY2" fmla="*/ 0 h 239168"/>
              </a:gdLst>
              <a:ahLst/>
              <a:cxnLst>
                <a:cxn ang="0">
                  <a:pos x="connsiteX0" y="connsiteY0"/>
                </a:cxn>
                <a:cxn ang="0">
                  <a:pos x="connsiteX1" y="connsiteY1"/>
                </a:cxn>
                <a:cxn ang="0">
                  <a:pos x="connsiteX2" y="connsiteY2"/>
                </a:cxn>
              </a:cxnLst>
              <a:rect l="l" t="t" r="r" b="b"/>
              <a:pathLst>
                <a:path w="50500" h="239168">
                  <a:moveTo>
                    <a:pt x="43032" y="0"/>
                  </a:moveTo>
                  <a:cubicBezTo>
                    <a:pt x="57642" y="81948"/>
                    <a:pt x="51870" y="161550"/>
                    <a:pt x="16338" y="239169"/>
                  </a:cubicBezTo>
                  <a:cubicBezTo>
                    <a:pt x="-14445" y="203877"/>
                    <a:pt x="405" y="64692"/>
                    <a:pt x="43032" y="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16CADECC-2957-BBC7-6243-BFF518C0605C}"/>
                </a:ext>
              </a:extLst>
            </p:cNvPr>
            <p:cNvSpPr/>
            <p:nvPr/>
          </p:nvSpPr>
          <p:spPr>
            <a:xfrm>
              <a:off x="9697151" y="2918221"/>
              <a:ext cx="169065" cy="131368"/>
            </a:xfrm>
            <a:custGeom>
              <a:avLst/>
              <a:gdLst>
                <a:gd name="connsiteX0" fmla="*/ 28619 w 169065"/>
                <a:gd name="connsiteY0" fmla="*/ 131369 h 131368"/>
                <a:gd name="connsiteX1" fmla="*/ 0 w 169065"/>
                <a:gd name="connsiteY1" fmla="*/ 115075 h 131368"/>
                <a:gd name="connsiteX2" fmla="*/ 169066 w 169065"/>
                <a:gd name="connsiteY2" fmla="*/ 0 h 131368"/>
                <a:gd name="connsiteX3" fmla="*/ 28619 w 169065"/>
                <a:gd name="connsiteY3" fmla="*/ 131369 h 131368"/>
              </a:gdLst>
              <a:ahLst/>
              <a:cxnLst>
                <a:cxn ang="0">
                  <a:pos x="connsiteX0" y="connsiteY0"/>
                </a:cxn>
                <a:cxn ang="0">
                  <a:pos x="connsiteX1" y="connsiteY1"/>
                </a:cxn>
                <a:cxn ang="0">
                  <a:pos x="connsiteX2" y="connsiteY2"/>
                </a:cxn>
                <a:cxn ang="0">
                  <a:pos x="connsiteX3" y="connsiteY3"/>
                </a:cxn>
              </a:cxnLst>
              <a:rect l="l" t="t" r="r" b="b"/>
              <a:pathLst>
                <a:path w="169065" h="131368">
                  <a:moveTo>
                    <a:pt x="28619" y="131369"/>
                  </a:moveTo>
                  <a:cubicBezTo>
                    <a:pt x="19600" y="126258"/>
                    <a:pt x="11063" y="121388"/>
                    <a:pt x="0" y="115075"/>
                  </a:cubicBezTo>
                  <a:cubicBezTo>
                    <a:pt x="44611" y="57598"/>
                    <a:pt x="101307" y="22606"/>
                    <a:pt x="169066" y="0"/>
                  </a:cubicBezTo>
                  <a:cubicBezTo>
                    <a:pt x="164376" y="37577"/>
                    <a:pt x="99443" y="97399"/>
                    <a:pt x="28619" y="131369"/>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4" name="Freeform: Shape 43">
              <a:extLst>
                <a:ext uri="{FF2B5EF4-FFF2-40B4-BE49-F238E27FC236}">
                  <a16:creationId xmlns:a16="http://schemas.microsoft.com/office/drawing/2014/main" id="{2C148DFB-77DB-E504-5D10-0A8755BD672B}"/>
                </a:ext>
              </a:extLst>
            </p:cNvPr>
            <p:cNvSpPr/>
            <p:nvPr/>
          </p:nvSpPr>
          <p:spPr>
            <a:xfrm>
              <a:off x="9954538" y="2887176"/>
              <a:ext cx="164015" cy="53836"/>
            </a:xfrm>
            <a:custGeom>
              <a:avLst/>
              <a:gdLst>
                <a:gd name="connsiteX0" fmla="*/ 0 w 164015"/>
                <a:gd name="connsiteY0" fmla="*/ 14030 h 53836"/>
                <a:gd name="connsiteX1" fmla="*/ 148323 w 164015"/>
                <a:gd name="connsiteY1" fmla="*/ 8439 h 53836"/>
                <a:gd name="connsiteX2" fmla="*/ 164015 w 164015"/>
                <a:gd name="connsiteY2" fmla="*/ 53771 h 53836"/>
                <a:gd name="connsiteX3" fmla="*/ 0 w 164015"/>
                <a:gd name="connsiteY3" fmla="*/ 14030 h 53836"/>
              </a:gdLst>
              <a:ahLst/>
              <a:cxnLst>
                <a:cxn ang="0">
                  <a:pos x="connsiteX0" y="connsiteY0"/>
                </a:cxn>
                <a:cxn ang="0">
                  <a:pos x="connsiteX1" y="connsiteY1"/>
                </a:cxn>
                <a:cxn ang="0">
                  <a:pos x="connsiteX2" y="connsiteY2"/>
                </a:cxn>
                <a:cxn ang="0">
                  <a:pos x="connsiteX3" y="connsiteY3"/>
                </a:cxn>
              </a:cxnLst>
              <a:rect l="l" t="t" r="r" b="b"/>
              <a:pathLst>
                <a:path w="164015" h="53836">
                  <a:moveTo>
                    <a:pt x="0" y="14030"/>
                  </a:moveTo>
                  <a:cubicBezTo>
                    <a:pt x="48760" y="-2203"/>
                    <a:pt x="97339" y="-4728"/>
                    <a:pt x="148323" y="8439"/>
                  </a:cubicBezTo>
                  <a:cubicBezTo>
                    <a:pt x="153013" y="21906"/>
                    <a:pt x="157823" y="35795"/>
                    <a:pt x="164015" y="53771"/>
                  </a:cubicBezTo>
                  <a:cubicBezTo>
                    <a:pt x="103231" y="54914"/>
                    <a:pt x="50263" y="41025"/>
                    <a:pt x="0" y="1403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5" name="Freeform: Shape 44">
              <a:extLst>
                <a:ext uri="{FF2B5EF4-FFF2-40B4-BE49-F238E27FC236}">
                  <a16:creationId xmlns:a16="http://schemas.microsoft.com/office/drawing/2014/main" id="{E16A8746-9560-02E6-CFAA-97A2C55BDCFC}"/>
                </a:ext>
              </a:extLst>
            </p:cNvPr>
            <p:cNvSpPr/>
            <p:nvPr/>
          </p:nvSpPr>
          <p:spPr>
            <a:xfrm>
              <a:off x="10646733" y="2881486"/>
              <a:ext cx="81767" cy="128001"/>
            </a:xfrm>
            <a:custGeom>
              <a:avLst/>
              <a:gdLst>
                <a:gd name="connsiteX0" fmla="*/ 0 w 81767"/>
                <a:gd name="connsiteY0" fmla="*/ 128002 h 128001"/>
                <a:gd name="connsiteX1" fmla="*/ 51946 w 81767"/>
                <a:gd name="connsiteY1" fmla="*/ 0 h 128001"/>
                <a:gd name="connsiteX2" fmla="*/ 81767 w 81767"/>
                <a:gd name="connsiteY2" fmla="*/ 8598 h 128001"/>
                <a:gd name="connsiteX3" fmla="*/ 66255 w 81767"/>
                <a:gd name="connsiteY3" fmla="*/ 88982 h 128001"/>
                <a:gd name="connsiteX4" fmla="*/ 57598 w 81767"/>
                <a:gd name="connsiteY4" fmla="*/ 100345 h 128001"/>
                <a:gd name="connsiteX5" fmla="*/ 0 w 81767"/>
                <a:gd name="connsiteY5" fmla="*/ 128002 h 12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67" h="128001">
                  <a:moveTo>
                    <a:pt x="0" y="128002"/>
                  </a:moveTo>
                  <a:cubicBezTo>
                    <a:pt x="9079" y="57478"/>
                    <a:pt x="12145" y="49902"/>
                    <a:pt x="51946" y="0"/>
                  </a:cubicBezTo>
                  <a:cubicBezTo>
                    <a:pt x="61025" y="2645"/>
                    <a:pt x="71125" y="5531"/>
                    <a:pt x="81767" y="8598"/>
                  </a:cubicBezTo>
                  <a:cubicBezTo>
                    <a:pt x="76476" y="36675"/>
                    <a:pt x="71787" y="62949"/>
                    <a:pt x="66255" y="88982"/>
                  </a:cubicBezTo>
                  <a:cubicBezTo>
                    <a:pt x="65354" y="93251"/>
                    <a:pt x="61506" y="98361"/>
                    <a:pt x="57598" y="100345"/>
                  </a:cubicBezTo>
                  <a:cubicBezTo>
                    <a:pt x="39501" y="109664"/>
                    <a:pt x="20923" y="118081"/>
                    <a:pt x="0" y="128002"/>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6" name="Freeform: Shape 45">
              <a:extLst>
                <a:ext uri="{FF2B5EF4-FFF2-40B4-BE49-F238E27FC236}">
                  <a16:creationId xmlns:a16="http://schemas.microsoft.com/office/drawing/2014/main" id="{4057ED9B-FB51-D17E-7C83-456F4AFFC2D8}"/>
                </a:ext>
              </a:extLst>
            </p:cNvPr>
            <p:cNvSpPr/>
            <p:nvPr/>
          </p:nvSpPr>
          <p:spPr>
            <a:xfrm>
              <a:off x="9859380" y="2940106"/>
              <a:ext cx="51887" cy="155538"/>
            </a:xfrm>
            <a:custGeom>
              <a:avLst/>
              <a:gdLst>
                <a:gd name="connsiteX0" fmla="*/ 40025 w 51887"/>
                <a:gd name="connsiteY0" fmla="*/ 155538 h 155538"/>
                <a:gd name="connsiteX1" fmla="*/ 164 w 51887"/>
                <a:gd name="connsiteY1" fmla="*/ 148804 h 155538"/>
                <a:gd name="connsiteX2" fmla="*/ 33953 w 51887"/>
                <a:gd name="connsiteY2" fmla="*/ 0 h 155538"/>
                <a:gd name="connsiteX3" fmla="*/ 40025 w 51887"/>
                <a:gd name="connsiteY3" fmla="*/ 155478 h 155538"/>
              </a:gdLst>
              <a:ahLst/>
              <a:cxnLst>
                <a:cxn ang="0">
                  <a:pos x="connsiteX0" y="connsiteY0"/>
                </a:cxn>
                <a:cxn ang="0">
                  <a:pos x="connsiteX1" y="connsiteY1"/>
                </a:cxn>
                <a:cxn ang="0">
                  <a:pos x="connsiteX2" y="connsiteY2"/>
                </a:cxn>
                <a:cxn ang="0">
                  <a:pos x="connsiteX3" y="connsiteY3"/>
                </a:cxn>
              </a:cxnLst>
              <a:rect l="l" t="t" r="r" b="b"/>
              <a:pathLst>
                <a:path w="51887" h="155538">
                  <a:moveTo>
                    <a:pt x="40025" y="155538"/>
                  </a:moveTo>
                  <a:cubicBezTo>
                    <a:pt x="26197" y="153193"/>
                    <a:pt x="13751" y="151089"/>
                    <a:pt x="164" y="148804"/>
                  </a:cubicBezTo>
                  <a:cubicBezTo>
                    <a:pt x="-1760" y="94814"/>
                    <a:pt x="13511" y="47557"/>
                    <a:pt x="33953" y="0"/>
                  </a:cubicBezTo>
                  <a:cubicBezTo>
                    <a:pt x="55356" y="18578"/>
                    <a:pt x="57882" y="97459"/>
                    <a:pt x="40025" y="155478"/>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7" name="Freeform: Shape 46">
              <a:extLst>
                <a:ext uri="{FF2B5EF4-FFF2-40B4-BE49-F238E27FC236}">
                  <a16:creationId xmlns:a16="http://schemas.microsoft.com/office/drawing/2014/main" id="{0DA64C38-BE46-A58B-FA53-3E824FB54343}"/>
                </a:ext>
              </a:extLst>
            </p:cNvPr>
            <p:cNvSpPr/>
            <p:nvPr/>
          </p:nvSpPr>
          <p:spPr>
            <a:xfrm>
              <a:off x="9945158" y="2750598"/>
              <a:ext cx="125416" cy="115075"/>
            </a:xfrm>
            <a:custGeom>
              <a:avLst/>
              <a:gdLst>
                <a:gd name="connsiteX0" fmla="*/ 0 w 125416"/>
                <a:gd name="connsiteY0" fmla="*/ 115075 h 115075"/>
                <a:gd name="connsiteX1" fmla="*/ 109664 w 125416"/>
                <a:gd name="connsiteY1" fmla="*/ 0 h 115075"/>
                <a:gd name="connsiteX2" fmla="*/ 125416 w 125416"/>
                <a:gd name="connsiteY2" fmla="*/ 46355 h 115075"/>
                <a:gd name="connsiteX3" fmla="*/ 60 w 125416"/>
                <a:gd name="connsiteY3" fmla="*/ 115075 h 115075"/>
              </a:gdLst>
              <a:ahLst/>
              <a:cxnLst>
                <a:cxn ang="0">
                  <a:pos x="connsiteX0" y="connsiteY0"/>
                </a:cxn>
                <a:cxn ang="0">
                  <a:pos x="connsiteX1" y="connsiteY1"/>
                </a:cxn>
                <a:cxn ang="0">
                  <a:pos x="connsiteX2" y="connsiteY2"/>
                </a:cxn>
                <a:cxn ang="0">
                  <a:pos x="connsiteX3" y="connsiteY3"/>
                </a:cxn>
              </a:cxnLst>
              <a:rect l="l" t="t" r="r" b="b"/>
              <a:pathLst>
                <a:path w="125416" h="115075">
                  <a:moveTo>
                    <a:pt x="0" y="115075"/>
                  </a:moveTo>
                  <a:cubicBezTo>
                    <a:pt x="26153" y="68660"/>
                    <a:pt x="61987" y="31865"/>
                    <a:pt x="109664" y="0"/>
                  </a:cubicBezTo>
                  <a:cubicBezTo>
                    <a:pt x="115436" y="17075"/>
                    <a:pt x="120126" y="30723"/>
                    <a:pt x="125416" y="46355"/>
                  </a:cubicBezTo>
                  <a:cubicBezTo>
                    <a:pt x="89222" y="78881"/>
                    <a:pt x="48880" y="102930"/>
                    <a:pt x="60" y="115075"/>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8" name="Freeform: Shape 47">
              <a:extLst>
                <a:ext uri="{FF2B5EF4-FFF2-40B4-BE49-F238E27FC236}">
                  <a16:creationId xmlns:a16="http://schemas.microsoft.com/office/drawing/2014/main" id="{AD972654-02C5-72CA-4AE6-39DBAB96D0BE}"/>
                </a:ext>
              </a:extLst>
            </p:cNvPr>
            <p:cNvSpPr/>
            <p:nvPr/>
          </p:nvSpPr>
          <p:spPr>
            <a:xfrm>
              <a:off x="9927422" y="3011472"/>
              <a:ext cx="87839" cy="99563"/>
            </a:xfrm>
            <a:custGeom>
              <a:avLst/>
              <a:gdLst>
                <a:gd name="connsiteX0" fmla="*/ 86036 w 87839"/>
                <a:gd name="connsiteY0" fmla="*/ 99564 h 99563"/>
                <a:gd name="connsiteX1" fmla="*/ 0 w 87839"/>
                <a:gd name="connsiteY1" fmla="*/ 87659 h 99563"/>
                <a:gd name="connsiteX2" fmla="*/ 10822 w 87839"/>
                <a:gd name="connsiteY2" fmla="*/ 0 h 99563"/>
                <a:gd name="connsiteX3" fmla="*/ 48880 w 87839"/>
                <a:gd name="connsiteY3" fmla="*/ 49301 h 99563"/>
                <a:gd name="connsiteX4" fmla="*/ 87840 w 87839"/>
                <a:gd name="connsiteY4" fmla="*/ 93852 h 99563"/>
                <a:gd name="connsiteX5" fmla="*/ 85976 w 87839"/>
                <a:gd name="connsiteY5" fmla="*/ 99503 h 9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839" h="99563">
                  <a:moveTo>
                    <a:pt x="86036" y="99564"/>
                  </a:moveTo>
                  <a:cubicBezTo>
                    <a:pt x="57838" y="95656"/>
                    <a:pt x="29580" y="91748"/>
                    <a:pt x="0" y="87659"/>
                  </a:cubicBezTo>
                  <a:cubicBezTo>
                    <a:pt x="3607" y="58379"/>
                    <a:pt x="6854" y="32106"/>
                    <a:pt x="10822" y="0"/>
                  </a:cubicBezTo>
                  <a:cubicBezTo>
                    <a:pt x="25432" y="19059"/>
                    <a:pt x="36735" y="34511"/>
                    <a:pt x="48880" y="49301"/>
                  </a:cubicBezTo>
                  <a:cubicBezTo>
                    <a:pt x="61446" y="64512"/>
                    <a:pt x="74853" y="79062"/>
                    <a:pt x="87840" y="93852"/>
                  </a:cubicBezTo>
                  <a:cubicBezTo>
                    <a:pt x="87238" y="95716"/>
                    <a:pt x="86637" y="97640"/>
                    <a:pt x="85976" y="99503"/>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9" name="Freeform: Shape 48">
              <a:extLst>
                <a:ext uri="{FF2B5EF4-FFF2-40B4-BE49-F238E27FC236}">
                  <a16:creationId xmlns:a16="http://schemas.microsoft.com/office/drawing/2014/main" id="{9A635FE9-6C30-A4AF-9BB1-35FEFE85B9BF}"/>
                </a:ext>
              </a:extLst>
            </p:cNvPr>
            <p:cNvSpPr/>
            <p:nvPr/>
          </p:nvSpPr>
          <p:spPr>
            <a:xfrm>
              <a:off x="9759559" y="2999387"/>
              <a:ext cx="85013" cy="82909"/>
            </a:xfrm>
            <a:custGeom>
              <a:avLst/>
              <a:gdLst>
                <a:gd name="connsiteX0" fmla="*/ 0 w 85013"/>
                <a:gd name="connsiteY0" fmla="*/ 63790 h 82909"/>
                <a:gd name="connsiteX1" fmla="*/ 85014 w 85013"/>
                <a:gd name="connsiteY1" fmla="*/ 0 h 82909"/>
                <a:gd name="connsiteX2" fmla="*/ 72869 w 85013"/>
                <a:gd name="connsiteY2" fmla="*/ 82910 h 82909"/>
                <a:gd name="connsiteX3" fmla="*/ 0 w 85013"/>
                <a:gd name="connsiteY3" fmla="*/ 63790 h 82909"/>
              </a:gdLst>
              <a:ahLst/>
              <a:cxnLst>
                <a:cxn ang="0">
                  <a:pos x="connsiteX0" y="connsiteY0"/>
                </a:cxn>
                <a:cxn ang="0">
                  <a:pos x="connsiteX1" y="connsiteY1"/>
                </a:cxn>
                <a:cxn ang="0">
                  <a:pos x="connsiteX2" y="connsiteY2"/>
                </a:cxn>
                <a:cxn ang="0">
                  <a:pos x="connsiteX3" y="connsiteY3"/>
                </a:cxn>
              </a:cxnLst>
              <a:rect l="l" t="t" r="r" b="b"/>
              <a:pathLst>
                <a:path w="85013" h="82909">
                  <a:moveTo>
                    <a:pt x="0" y="63790"/>
                  </a:moveTo>
                  <a:cubicBezTo>
                    <a:pt x="31084" y="40463"/>
                    <a:pt x="55674" y="22005"/>
                    <a:pt x="85014" y="0"/>
                  </a:cubicBezTo>
                  <a:cubicBezTo>
                    <a:pt x="80685" y="29520"/>
                    <a:pt x="77078" y="54171"/>
                    <a:pt x="72869" y="82910"/>
                  </a:cubicBezTo>
                  <a:cubicBezTo>
                    <a:pt x="48700" y="76537"/>
                    <a:pt x="27296" y="70945"/>
                    <a:pt x="0" y="6379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0" name="Freeform: Shape 49">
              <a:extLst>
                <a:ext uri="{FF2B5EF4-FFF2-40B4-BE49-F238E27FC236}">
                  <a16:creationId xmlns:a16="http://schemas.microsoft.com/office/drawing/2014/main" id="{37E80A62-0BC9-E4FC-63BE-7E7FEF5BCBA6}"/>
                </a:ext>
              </a:extLst>
            </p:cNvPr>
            <p:cNvSpPr/>
            <p:nvPr/>
          </p:nvSpPr>
          <p:spPr>
            <a:xfrm>
              <a:off x="9884186" y="2873646"/>
              <a:ext cx="43838" cy="44274"/>
            </a:xfrm>
            <a:custGeom>
              <a:avLst/>
              <a:gdLst>
                <a:gd name="connsiteX0" fmla="*/ 22133 w 43838"/>
                <a:gd name="connsiteY0" fmla="*/ 44274 h 44274"/>
                <a:gd name="connsiteX1" fmla="*/ 8 w 43838"/>
                <a:gd name="connsiteY1" fmla="*/ 21127 h 44274"/>
                <a:gd name="connsiteX2" fmla="*/ 23516 w 43838"/>
                <a:gd name="connsiteY2" fmla="*/ 24 h 44274"/>
                <a:gd name="connsiteX3" fmla="*/ 43838 w 43838"/>
                <a:gd name="connsiteY3" fmla="*/ 21127 h 44274"/>
                <a:gd name="connsiteX4" fmla="*/ 22133 w 43838"/>
                <a:gd name="connsiteY4" fmla="*/ 44214 h 44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38" h="44274">
                  <a:moveTo>
                    <a:pt x="22133" y="44274"/>
                  </a:moveTo>
                  <a:cubicBezTo>
                    <a:pt x="7704" y="43132"/>
                    <a:pt x="-292" y="35496"/>
                    <a:pt x="8" y="21127"/>
                  </a:cubicBezTo>
                  <a:cubicBezTo>
                    <a:pt x="309" y="6337"/>
                    <a:pt x="9568" y="-457"/>
                    <a:pt x="23516" y="24"/>
                  </a:cubicBezTo>
                  <a:cubicBezTo>
                    <a:pt x="36383" y="445"/>
                    <a:pt x="43778" y="8020"/>
                    <a:pt x="43838" y="21127"/>
                  </a:cubicBezTo>
                  <a:cubicBezTo>
                    <a:pt x="43898" y="35436"/>
                    <a:pt x="36383" y="43252"/>
                    <a:pt x="22133" y="44214"/>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1" name="Freeform: Shape 50">
              <a:extLst>
                <a:ext uri="{FF2B5EF4-FFF2-40B4-BE49-F238E27FC236}">
                  <a16:creationId xmlns:a16="http://schemas.microsoft.com/office/drawing/2014/main" id="{C8C32CC4-AFF6-2F82-65F6-10115F577E66}"/>
                </a:ext>
              </a:extLst>
            </p:cNvPr>
            <p:cNvSpPr/>
            <p:nvPr/>
          </p:nvSpPr>
          <p:spPr>
            <a:xfrm>
              <a:off x="10025122" y="2822986"/>
              <a:ext cx="68419" cy="42867"/>
            </a:xfrm>
            <a:custGeom>
              <a:avLst/>
              <a:gdLst>
                <a:gd name="connsiteX0" fmla="*/ 53690 w 68419"/>
                <a:gd name="connsiteY0" fmla="*/ 0 h 42867"/>
                <a:gd name="connsiteX1" fmla="*/ 68420 w 68419"/>
                <a:gd name="connsiteY1" fmla="*/ 42868 h 42867"/>
                <a:gd name="connsiteX2" fmla="*/ 0 w 68419"/>
                <a:gd name="connsiteY2" fmla="*/ 38779 h 42867"/>
                <a:gd name="connsiteX3" fmla="*/ 53690 w 68419"/>
                <a:gd name="connsiteY3" fmla="*/ 0 h 42867"/>
              </a:gdLst>
              <a:ahLst/>
              <a:cxnLst>
                <a:cxn ang="0">
                  <a:pos x="connsiteX0" y="connsiteY0"/>
                </a:cxn>
                <a:cxn ang="0">
                  <a:pos x="connsiteX1" y="connsiteY1"/>
                </a:cxn>
                <a:cxn ang="0">
                  <a:pos x="connsiteX2" y="connsiteY2"/>
                </a:cxn>
                <a:cxn ang="0">
                  <a:pos x="connsiteX3" y="connsiteY3"/>
                </a:cxn>
              </a:cxnLst>
              <a:rect l="l" t="t" r="r" b="b"/>
              <a:pathLst>
                <a:path w="68419" h="42867">
                  <a:moveTo>
                    <a:pt x="53690" y="0"/>
                  </a:moveTo>
                  <a:cubicBezTo>
                    <a:pt x="59161" y="15993"/>
                    <a:pt x="63249" y="27837"/>
                    <a:pt x="68420" y="42868"/>
                  </a:cubicBezTo>
                  <a:cubicBezTo>
                    <a:pt x="45633" y="41485"/>
                    <a:pt x="25793" y="40342"/>
                    <a:pt x="0" y="38779"/>
                  </a:cubicBezTo>
                  <a:cubicBezTo>
                    <a:pt x="19540" y="24650"/>
                    <a:pt x="34511" y="13828"/>
                    <a:pt x="53690" y="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4E3DAAF3-B1DE-3127-E8EE-514BAF2044F0}"/>
                </a:ext>
              </a:extLst>
            </p:cNvPr>
            <p:cNvSpPr/>
            <p:nvPr/>
          </p:nvSpPr>
          <p:spPr>
            <a:xfrm>
              <a:off x="10089574" y="3296454"/>
              <a:ext cx="277532" cy="287026"/>
            </a:xfrm>
            <a:custGeom>
              <a:avLst/>
              <a:gdLst>
                <a:gd name="connsiteX0" fmla="*/ 275483 w 277532"/>
                <a:gd name="connsiteY0" fmla="*/ 183676 h 287026"/>
                <a:gd name="connsiteX1" fmla="*/ 172673 w 277532"/>
                <a:gd name="connsiteY1" fmla="*/ 183676 h 287026"/>
                <a:gd name="connsiteX2" fmla="*/ 172673 w 277532"/>
                <a:gd name="connsiteY2" fmla="*/ 287027 h 287026"/>
                <a:gd name="connsiteX3" fmla="*/ 103472 w 277532"/>
                <a:gd name="connsiteY3" fmla="*/ 287027 h 287026"/>
                <a:gd name="connsiteX4" fmla="*/ 103472 w 277532"/>
                <a:gd name="connsiteY4" fmla="*/ 185600 h 287026"/>
                <a:gd name="connsiteX5" fmla="*/ 0 w 277532"/>
                <a:gd name="connsiteY5" fmla="*/ 185600 h 287026"/>
                <a:gd name="connsiteX6" fmla="*/ 0 w 277532"/>
                <a:gd name="connsiteY6" fmla="*/ 114294 h 287026"/>
                <a:gd name="connsiteX7" fmla="*/ 101848 w 277532"/>
                <a:gd name="connsiteY7" fmla="*/ 114294 h 287026"/>
                <a:gd name="connsiteX8" fmla="*/ 101848 w 277532"/>
                <a:gd name="connsiteY8" fmla="*/ 0 h 287026"/>
                <a:gd name="connsiteX9" fmla="*/ 171591 w 277532"/>
                <a:gd name="connsiteY9" fmla="*/ 0 h 287026"/>
                <a:gd name="connsiteX10" fmla="*/ 171591 w 277532"/>
                <a:gd name="connsiteY10" fmla="*/ 99564 h 287026"/>
                <a:gd name="connsiteX11" fmla="*/ 221914 w 277532"/>
                <a:gd name="connsiteY11" fmla="*/ 101608 h 287026"/>
                <a:gd name="connsiteX12" fmla="*/ 277407 w 277532"/>
                <a:gd name="connsiteY12" fmla="*/ 158785 h 287026"/>
                <a:gd name="connsiteX13" fmla="*/ 275543 w 277532"/>
                <a:gd name="connsiteY13" fmla="*/ 183615 h 287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7532" h="287026">
                  <a:moveTo>
                    <a:pt x="275483" y="183676"/>
                  </a:moveTo>
                  <a:lnTo>
                    <a:pt x="172673" y="183676"/>
                  </a:lnTo>
                  <a:lnTo>
                    <a:pt x="172673" y="287027"/>
                  </a:lnTo>
                  <a:lnTo>
                    <a:pt x="103472" y="287027"/>
                  </a:lnTo>
                  <a:lnTo>
                    <a:pt x="103472" y="185600"/>
                  </a:lnTo>
                  <a:lnTo>
                    <a:pt x="0" y="185600"/>
                  </a:lnTo>
                  <a:lnTo>
                    <a:pt x="0" y="114294"/>
                  </a:lnTo>
                  <a:lnTo>
                    <a:pt x="101848" y="114294"/>
                  </a:lnTo>
                  <a:lnTo>
                    <a:pt x="101848" y="0"/>
                  </a:lnTo>
                  <a:lnTo>
                    <a:pt x="171591" y="0"/>
                  </a:lnTo>
                  <a:lnTo>
                    <a:pt x="171591" y="99564"/>
                  </a:lnTo>
                  <a:cubicBezTo>
                    <a:pt x="190890" y="100405"/>
                    <a:pt x="206402" y="101608"/>
                    <a:pt x="221914" y="101608"/>
                  </a:cubicBezTo>
                  <a:cubicBezTo>
                    <a:pt x="285223" y="101728"/>
                    <a:pt x="276926" y="97580"/>
                    <a:pt x="277407" y="158785"/>
                  </a:cubicBezTo>
                  <a:cubicBezTo>
                    <a:pt x="277407" y="165579"/>
                    <a:pt x="276445" y="172373"/>
                    <a:pt x="275543" y="183615"/>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2" name="Rectangle 61">
            <a:extLst>
              <a:ext uri="{FF2B5EF4-FFF2-40B4-BE49-F238E27FC236}">
                <a16:creationId xmlns:a16="http://schemas.microsoft.com/office/drawing/2014/main" id="{CDD252D9-7688-B07A-9CF9-3461620DD14F}"/>
              </a:ext>
            </a:extLst>
          </p:cNvPr>
          <p:cNvSpPr/>
          <p:nvPr/>
        </p:nvSpPr>
        <p:spPr bwMode="auto">
          <a:xfrm>
            <a:off x="1852767" y="3674963"/>
            <a:ext cx="4117140" cy="1699622"/>
          </a:xfrm>
          <a:custGeom>
            <a:avLst/>
            <a:gdLst>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0 w 1574980"/>
              <a:gd name="connsiteY4" fmla="*/ 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91440 w 1574980"/>
              <a:gd name="connsiteY4" fmla="*/ 9144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10478 w 1574980"/>
              <a:gd name="connsiteY4" fmla="*/ 7239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953 w 1574980"/>
              <a:gd name="connsiteY4" fmla="*/ 67628 h 2034326"/>
              <a:gd name="connsiteX0" fmla="*/ 3810 w 1578790"/>
              <a:gd name="connsiteY0" fmla="*/ 0 h 2034326"/>
              <a:gd name="connsiteX1" fmla="*/ 1578790 w 1578790"/>
              <a:gd name="connsiteY1" fmla="*/ 0 h 2034326"/>
              <a:gd name="connsiteX2" fmla="*/ 1578790 w 1578790"/>
              <a:gd name="connsiteY2" fmla="*/ 2034326 h 2034326"/>
              <a:gd name="connsiteX3" fmla="*/ 3810 w 1578790"/>
              <a:gd name="connsiteY3" fmla="*/ 2034326 h 2034326"/>
              <a:gd name="connsiteX4" fmla="*/ 0 w 1578790"/>
              <a:gd name="connsiteY4" fmla="*/ 167259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10478 w 1574980"/>
              <a:gd name="connsiteY4" fmla="*/ 1482090 h 2034326"/>
              <a:gd name="connsiteX0" fmla="*/ 3809 w 1578789"/>
              <a:gd name="connsiteY0" fmla="*/ 0 h 2034326"/>
              <a:gd name="connsiteX1" fmla="*/ 1578789 w 1578789"/>
              <a:gd name="connsiteY1" fmla="*/ 0 h 2034326"/>
              <a:gd name="connsiteX2" fmla="*/ 1578789 w 1578789"/>
              <a:gd name="connsiteY2" fmla="*/ 2034326 h 2034326"/>
              <a:gd name="connsiteX3" fmla="*/ 3809 w 1578789"/>
              <a:gd name="connsiteY3" fmla="*/ 2034326 h 2034326"/>
              <a:gd name="connsiteX4" fmla="*/ 0 w 1578789"/>
              <a:gd name="connsiteY4" fmla="*/ 1474946 h 2034326"/>
              <a:gd name="connsiteX0" fmla="*/ 3809 w 1578789"/>
              <a:gd name="connsiteY0" fmla="*/ 0 h 2034326"/>
              <a:gd name="connsiteX1" fmla="*/ 1578789 w 1578789"/>
              <a:gd name="connsiteY1" fmla="*/ 0 h 2034326"/>
              <a:gd name="connsiteX2" fmla="*/ 1578789 w 1578789"/>
              <a:gd name="connsiteY2" fmla="*/ 2034326 h 2034326"/>
              <a:gd name="connsiteX3" fmla="*/ 3809 w 1578789"/>
              <a:gd name="connsiteY3" fmla="*/ 2034326 h 2034326"/>
              <a:gd name="connsiteX4" fmla="*/ 0 w 1578789"/>
              <a:gd name="connsiteY4" fmla="*/ 776779 h 2034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8789" h="2034326">
                <a:moveTo>
                  <a:pt x="3809" y="0"/>
                </a:moveTo>
                <a:lnTo>
                  <a:pt x="1578789" y="0"/>
                </a:lnTo>
                <a:lnTo>
                  <a:pt x="1578789" y="2034326"/>
                </a:lnTo>
                <a:lnTo>
                  <a:pt x="3809" y="2034326"/>
                </a:lnTo>
                <a:cubicBezTo>
                  <a:pt x="3809" y="1356217"/>
                  <a:pt x="0" y="776779"/>
                  <a:pt x="0" y="776779"/>
                </a:cubicBezTo>
              </a:path>
            </a:pathLst>
          </a:custGeom>
          <a:noFill/>
          <a:ln w="3810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US">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987BCE4-A39C-3995-973B-A3C9757F8C48}"/>
              </a:ext>
            </a:extLst>
          </p:cNvPr>
          <p:cNvSpPr txBox="1"/>
          <p:nvPr/>
        </p:nvSpPr>
        <p:spPr>
          <a:xfrm>
            <a:off x="2265136" y="3986470"/>
            <a:ext cx="3584555" cy="878895"/>
          </a:xfrm>
          <a:prstGeom prst="rect">
            <a:avLst/>
          </a:prstGeom>
          <a:noFill/>
        </p:spPr>
        <p:txBody>
          <a:bodyPr wrap="square">
            <a:spAutoFit/>
          </a:bodyPr>
          <a:lstStyle/>
          <a:p>
            <a:pPr algn="r">
              <a:lnSpc>
                <a:spcPct val="150000"/>
              </a:lnSpc>
            </a:pPr>
            <a:r>
              <a:rPr lang="en-US" dirty="0"/>
              <a:t>Integrate </a:t>
            </a:r>
            <a:r>
              <a:rPr lang="en-US" b="1" dirty="0"/>
              <a:t>ancient wisdom</a:t>
            </a:r>
            <a:r>
              <a:rPr lang="en-US" dirty="0"/>
              <a:t> with modern technology (AI + Ayurveda)</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7" name="Freeform: Shape 6">
            <a:extLst>
              <a:ext uri="{FF2B5EF4-FFF2-40B4-BE49-F238E27FC236}">
                <a16:creationId xmlns:a16="http://schemas.microsoft.com/office/drawing/2014/main" id="{605D5F30-81A3-B208-3CE3-9ADEBE6CF125}"/>
              </a:ext>
            </a:extLst>
          </p:cNvPr>
          <p:cNvSpPr/>
          <p:nvPr/>
        </p:nvSpPr>
        <p:spPr>
          <a:xfrm flipH="1">
            <a:off x="979734" y="3254783"/>
            <a:ext cx="1436938" cy="1160694"/>
          </a:xfrm>
          <a:custGeom>
            <a:avLst/>
            <a:gdLst>
              <a:gd name="connsiteX0" fmla="*/ 2287508 w 3667195"/>
              <a:gd name="connsiteY0" fmla="*/ 1867161 h 2962195"/>
              <a:gd name="connsiteX1" fmla="*/ 2287514 w 3667195"/>
              <a:gd name="connsiteY1" fmla="*/ 1867204 h 2962195"/>
              <a:gd name="connsiteX2" fmla="*/ 2236718 w 3667195"/>
              <a:gd name="connsiteY2" fmla="*/ 1912802 h 2962195"/>
              <a:gd name="connsiteX3" fmla="*/ 2057861 w 3667195"/>
              <a:gd name="connsiteY3" fmla="*/ 2001902 h 2962195"/>
              <a:gd name="connsiteX4" fmla="*/ 1878115 w 3667195"/>
              <a:gd name="connsiteY4" fmla="*/ 2077870 h 2962195"/>
              <a:gd name="connsiteX5" fmla="*/ 1800677 w 3667195"/>
              <a:gd name="connsiteY5" fmla="*/ 2242541 h 2962195"/>
              <a:gd name="connsiteX6" fmla="*/ 1844975 w 3667195"/>
              <a:gd name="connsiteY6" fmla="*/ 2268771 h 2962195"/>
              <a:gd name="connsiteX7" fmla="*/ 2002789 w 3667195"/>
              <a:gd name="connsiteY7" fmla="*/ 2204394 h 2962195"/>
              <a:gd name="connsiteX8" fmla="*/ 2125721 w 3667195"/>
              <a:gd name="connsiteY8" fmla="*/ 2117324 h 2962195"/>
              <a:gd name="connsiteX9" fmla="*/ 2135952 w 3667195"/>
              <a:gd name="connsiteY9" fmla="*/ 2128098 h 2962195"/>
              <a:gd name="connsiteX10" fmla="*/ 2064391 w 3667195"/>
              <a:gd name="connsiteY10" fmla="*/ 2186599 h 2962195"/>
              <a:gd name="connsiteX11" fmla="*/ 1862117 w 3667195"/>
              <a:gd name="connsiteY11" fmla="*/ 2315408 h 2962195"/>
              <a:gd name="connsiteX12" fmla="*/ 2167242 w 3667195"/>
              <a:gd name="connsiteY12" fmla="*/ 2278839 h 2962195"/>
              <a:gd name="connsiteX13" fmla="*/ 2305724 w 3667195"/>
              <a:gd name="connsiteY13" fmla="*/ 1981541 h 2962195"/>
              <a:gd name="connsiteX14" fmla="*/ 2287514 w 3667195"/>
              <a:gd name="connsiteY14" fmla="*/ 1867204 h 2962195"/>
              <a:gd name="connsiteX15" fmla="*/ 2287562 w 3667195"/>
              <a:gd name="connsiteY15" fmla="*/ 1867161 h 2962195"/>
              <a:gd name="connsiteX16" fmla="*/ 1312433 w 3667195"/>
              <a:gd name="connsiteY16" fmla="*/ 1754786 h 2962195"/>
              <a:gd name="connsiteX17" fmla="*/ 1277442 w 3667195"/>
              <a:gd name="connsiteY17" fmla="*/ 1807409 h 2962195"/>
              <a:gd name="connsiteX18" fmla="*/ 1434875 w 3667195"/>
              <a:gd name="connsiteY18" fmla="*/ 2096318 h 2962195"/>
              <a:gd name="connsiteX19" fmla="*/ 1434821 w 3667195"/>
              <a:gd name="connsiteY19" fmla="*/ 2096318 h 2962195"/>
              <a:gd name="connsiteX20" fmla="*/ 1238369 w 3667195"/>
              <a:gd name="connsiteY20" fmla="*/ 1805885 h 2962195"/>
              <a:gd name="connsiteX21" fmla="*/ 1258232 w 3667195"/>
              <a:gd name="connsiteY21" fmla="*/ 2118576 h 2962195"/>
              <a:gd name="connsiteX22" fmla="*/ 1668984 w 3667195"/>
              <a:gd name="connsiteY22" fmla="*/ 2255330 h 2962195"/>
              <a:gd name="connsiteX23" fmla="*/ 1521999 w 3667195"/>
              <a:gd name="connsiteY23" fmla="*/ 1972243 h 2962195"/>
              <a:gd name="connsiteX24" fmla="*/ 1470193 w 3667195"/>
              <a:gd name="connsiteY24" fmla="*/ 1840713 h 2962195"/>
              <a:gd name="connsiteX25" fmla="*/ 1312433 w 3667195"/>
              <a:gd name="connsiteY25" fmla="*/ 1754786 h 2962195"/>
              <a:gd name="connsiteX26" fmla="*/ 1827708 w 3667195"/>
              <a:gd name="connsiteY26" fmla="*/ 1479283 h 2962195"/>
              <a:gd name="connsiteX27" fmla="*/ 1514326 w 3667195"/>
              <a:gd name="connsiteY27" fmla="*/ 1681484 h 2962195"/>
              <a:gd name="connsiteX28" fmla="*/ 1747293 w 3667195"/>
              <a:gd name="connsiteY28" fmla="*/ 1741236 h 2962195"/>
              <a:gd name="connsiteX29" fmla="*/ 1943255 w 3667195"/>
              <a:gd name="connsiteY29" fmla="*/ 1828523 h 2962195"/>
              <a:gd name="connsiteX30" fmla="*/ 2134646 w 3667195"/>
              <a:gd name="connsiteY30" fmla="*/ 1739930 h 2962195"/>
              <a:gd name="connsiteX31" fmla="*/ 1780107 w 3667195"/>
              <a:gd name="connsiteY31" fmla="*/ 1623746 h 2962195"/>
              <a:gd name="connsiteX32" fmla="*/ 2049786 w 3667195"/>
              <a:gd name="connsiteY32" fmla="*/ 1654127 h 2962195"/>
              <a:gd name="connsiteX33" fmla="*/ 2136524 w 3667195"/>
              <a:gd name="connsiteY33" fmla="*/ 1692683 h 2962195"/>
              <a:gd name="connsiteX34" fmla="*/ 2136550 w 3667195"/>
              <a:gd name="connsiteY34" fmla="*/ 1692749 h 2962195"/>
              <a:gd name="connsiteX35" fmla="*/ 2136550 w 3667195"/>
              <a:gd name="connsiteY35" fmla="*/ 1692694 h 2962195"/>
              <a:gd name="connsiteX36" fmla="*/ 2136524 w 3667195"/>
              <a:gd name="connsiteY36" fmla="*/ 1692683 h 2962195"/>
              <a:gd name="connsiteX37" fmla="*/ 2107810 w 3667195"/>
              <a:gd name="connsiteY37" fmla="*/ 1619434 h 2962195"/>
              <a:gd name="connsiteX38" fmla="*/ 1882088 w 3667195"/>
              <a:gd name="connsiteY38" fmla="*/ 1481006 h 2962195"/>
              <a:gd name="connsiteX39" fmla="*/ 1827708 w 3667195"/>
              <a:gd name="connsiteY39" fmla="*/ 1479283 h 2962195"/>
              <a:gd name="connsiteX40" fmla="*/ 150276 w 3667195"/>
              <a:gd name="connsiteY40" fmla="*/ 1250270 h 2962195"/>
              <a:gd name="connsiteX41" fmla="*/ 3380889 w 3667195"/>
              <a:gd name="connsiteY41" fmla="*/ 1250270 h 2962195"/>
              <a:gd name="connsiteX42" fmla="*/ 3380236 w 3667195"/>
              <a:gd name="connsiteY42" fmla="*/ 1387895 h 2962195"/>
              <a:gd name="connsiteX43" fmla="*/ 2586375 w 3667195"/>
              <a:gd name="connsiteY43" fmla="*/ 2642084 h 2962195"/>
              <a:gd name="connsiteX44" fmla="*/ 2549752 w 3667195"/>
              <a:gd name="connsiteY44" fmla="*/ 2708203 h 2962195"/>
              <a:gd name="connsiteX45" fmla="*/ 2550459 w 3667195"/>
              <a:gd name="connsiteY45" fmla="*/ 2845392 h 2962195"/>
              <a:gd name="connsiteX46" fmla="*/ 2431282 w 3667195"/>
              <a:gd name="connsiteY46" fmla="*/ 2961848 h 2962195"/>
              <a:gd name="connsiteX47" fmla="*/ 1524448 w 3667195"/>
              <a:gd name="connsiteY47" fmla="*/ 2962120 h 2962195"/>
              <a:gd name="connsiteX48" fmla="*/ 1102921 w 3667195"/>
              <a:gd name="connsiteY48" fmla="*/ 2961739 h 2962195"/>
              <a:gd name="connsiteX49" fmla="*/ 989838 w 3667195"/>
              <a:gd name="connsiteY49" fmla="*/ 2848331 h 2962195"/>
              <a:gd name="connsiteX50" fmla="*/ 981948 w 3667195"/>
              <a:gd name="connsiteY50" fmla="*/ 2670218 h 2962195"/>
              <a:gd name="connsiteX51" fmla="*/ 837303 w 3667195"/>
              <a:gd name="connsiteY51" fmla="*/ 2567204 h 2962195"/>
              <a:gd name="connsiteX52" fmla="*/ 177911 w 3667195"/>
              <a:gd name="connsiteY52" fmla="*/ 1511861 h 2962195"/>
              <a:gd name="connsiteX53" fmla="*/ 162191 w 3667195"/>
              <a:gd name="connsiteY53" fmla="*/ 1383358 h 2962195"/>
              <a:gd name="connsiteX54" fmla="*/ 150266 w 3667195"/>
              <a:gd name="connsiteY54" fmla="*/ 1250161 h 2962195"/>
              <a:gd name="connsiteX55" fmla="*/ 150276 w 3667195"/>
              <a:gd name="connsiteY55" fmla="*/ 1250270 h 2962195"/>
              <a:gd name="connsiteX56" fmla="*/ 150212 w 3667195"/>
              <a:gd name="connsiteY56" fmla="*/ 1250270 h 2962195"/>
              <a:gd name="connsiteX57" fmla="*/ 881763 w 3667195"/>
              <a:gd name="connsiteY57" fmla="*/ 912058 h 2962195"/>
              <a:gd name="connsiteX58" fmla="*/ 1773686 w 3667195"/>
              <a:gd name="connsiteY58" fmla="*/ 912058 h 2962195"/>
              <a:gd name="connsiteX59" fmla="*/ 1773686 w 3667195"/>
              <a:gd name="connsiteY59" fmla="*/ 912330 h 2962195"/>
              <a:gd name="connsiteX60" fmla="*/ 1773740 w 3667195"/>
              <a:gd name="connsiteY60" fmla="*/ 912330 h 2962195"/>
              <a:gd name="connsiteX61" fmla="*/ 3386113 w 3667195"/>
              <a:gd name="connsiteY61" fmla="*/ 912330 h 2962195"/>
              <a:gd name="connsiteX62" fmla="*/ 3540662 w 3667195"/>
              <a:gd name="connsiteY62" fmla="*/ 1052404 h 2962195"/>
              <a:gd name="connsiteX63" fmla="*/ 3387255 w 3667195"/>
              <a:gd name="connsiteY63" fmla="*/ 1195145 h 2962195"/>
              <a:gd name="connsiteX64" fmla="*/ 2181663 w 3667195"/>
              <a:gd name="connsiteY64" fmla="*/ 1195743 h 2962195"/>
              <a:gd name="connsiteX65" fmla="*/ 177258 w 3667195"/>
              <a:gd name="connsiteY65" fmla="*/ 1194274 h 2962195"/>
              <a:gd name="connsiteX66" fmla="*/ 53237 w 3667195"/>
              <a:gd name="connsiteY66" fmla="*/ 1160861 h 2962195"/>
              <a:gd name="connsiteX67" fmla="*/ 7961 w 3667195"/>
              <a:gd name="connsiteY67" fmla="*/ 1008053 h 2962195"/>
              <a:gd name="connsiteX68" fmla="*/ 146675 w 3667195"/>
              <a:gd name="connsiteY68" fmla="*/ 912330 h 2962195"/>
              <a:gd name="connsiteX69" fmla="*/ 881763 w 3667195"/>
              <a:gd name="connsiteY69" fmla="*/ 912058 h 2962195"/>
              <a:gd name="connsiteX70" fmla="*/ 3318470 w 3667195"/>
              <a:gd name="connsiteY70" fmla="*/ 0 h 2962195"/>
              <a:gd name="connsiteX71" fmla="*/ 3667131 w 3667195"/>
              <a:gd name="connsiteY71" fmla="*/ 341096 h 2962195"/>
              <a:gd name="connsiteX72" fmla="*/ 3500174 w 3667195"/>
              <a:gd name="connsiteY72" fmla="*/ 489115 h 2962195"/>
              <a:gd name="connsiteX73" fmla="*/ 3416750 w 3667195"/>
              <a:gd name="connsiteY73" fmla="*/ 521440 h 2962195"/>
              <a:gd name="connsiteX74" fmla="*/ 3125120 w 3667195"/>
              <a:gd name="connsiteY74" fmla="*/ 818403 h 2962195"/>
              <a:gd name="connsiteX75" fmla="*/ 3026568 w 3667195"/>
              <a:gd name="connsiteY75" fmla="*/ 858509 h 2962195"/>
              <a:gd name="connsiteX76" fmla="*/ 2590619 w 3667195"/>
              <a:gd name="connsiteY76" fmla="*/ 858129 h 2962195"/>
              <a:gd name="connsiteX77" fmla="*/ 2557968 w 3667195"/>
              <a:gd name="connsiteY77" fmla="*/ 855462 h 2962195"/>
              <a:gd name="connsiteX78" fmla="*/ 2542513 w 3667195"/>
              <a:gd name="connsiteY78" fmla="*/ 833586 h 2962195"/>
              <a:gd name="connsiteX79" fmla="*/ 2542513 w 3667195"/>
              <a:gd name="connsiteY79" fmla="*/ 833477 h 2962195"/>
              <a:gd name="connsiteX80" fmla="*/ 3085231 w 3667195"/>
              <a:gd name="connsiteY80" fmla="*/ 310186 h 2962195"/>
              <a:gd name="connsiteX81" fmla="*/ 3123378 w 3667195"/>
              <a:gd name="connsiteY81" fmla="*/ 272202 h 2962195"/>
              <a:gd name="connsiteX82" fmla="*/ 3175294 w 3667195"/>
              <a:gd name="connsiteY82" fmla="*/ 146550 h 2962195"/>
              <a:gd name="connsiteX83" fmla="*/ 3318470 w 3667195"/>
              <a:gd name="connsiteY83" fmla="*/ 0 h 2962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3667195" h="2962195">
                <a:moveTo>
                  <a:pt x="2287508" y="1867161"/>
                </a:moveTo>
                <a:lnTo>
                  <a:pt x="2287514" y="1867204"/>
                </a:lnTo>
                <a:lnTo>
                  <a:pt x="2236718" y="1912802"/>
                </a:lnTo>
                <a:cubicBezTo>
                  <a:pt x="2182762" y="1952741"/>
                  <a:pt x="2120388" y="1977291"/>
                  <a:pt x="2057861" y="2001902"/>
                </a:cubicBezTo>
                <a:cubicBezTo>
                  <a:pt x="1997293" y="2025737"/>
                  <a:pt x="1935201" y="2047233"/>
                  <a:pt x="1878115" y="2077870"/>
                </a:cubicBezTo>
                <a:cubicBezTo>
                  <a:pt x="1811888" y="2113460"/>
                  <a:pt x="1785005" y="2181919"/>
                  <a:pt x="1800677" y="2242541"/>
                </a:cubicBezTo>
                <a:cubicBezTo>
                  <a:pt x="1807317" y="2268227"/>
                  <a:pt x="1817548" y="2279981"/>
                  <a:pt x="1844975" y="2268771"/>
                </a:cubicBezTo>
                <a:cubicBezTo>
                  <a:pt x="1897598" y="2247222"/>
                  <a:pt x="1952887" y="2230896"/>
                  <a:pt x="2002789" y="2204394"/>
                </a:cubicBezTo>
                <a:cubicBezTo>
                  <a:pt x="2046759" y="2181048"/>
                  <a:pt x="2084961" y="2146764"/>
                  <a:pt x="2125721" y="2117324"/>
                </a:cubicBezTo>
                <a:cubicBezTo>
                  <a:pt x="2129149" y="2120915"/>
                  <a:pt x="2132577" y="2124507"/>
                  <a:pt x="2135952" y="2128098"/>
                </a:cubicBezTo>
                <a:cubicBezTo>
                  <a:pt x="2112170" y="2147744"/>
                  <a:pt x="2089967" y="2169674"/>
                  <a:pt x="2064391" y="2186599"/>
                </a:cubicBezTo>
                <a:cubicBezTo>
                  <a:pt x="1997129" y="2231114"/>
                  <a:pt x="1928398" y="2273397"/>
                  <a:pt x="1862117" y="2315408"/>
                </a:cubicBezTo>
                <a:cubicBezTo>
                  <a:pt x="1923936" y="2364330"/>
                  <a:pt x="2067819" y="2349420"/>
                  <a:pt x="2167242" y="2278839"/>
                </a:cubicBezTo>
                <a:cubicBezTo>
                  <a:pt x="2253442" y="2217658"/>
                  <a:pt x="2305786" y="2098716"/>
                  <a:pt x="2305724" y="1981541"/>
                </a:cubicBezTo>
                <a:lnTo>
                  <a:pt x="2287514" y="1867204"/>
                </a:lnTo>
                <a:lnTo>
                  <a:pt x="2287562" y="1867161"/>
                </a:lnTo>
                <a:close/>
                <a:moveTo>
                  <a:pt x="1312433" y="1754786"/>
                </a:moveTo>
                <a:cubicBezTo>
                  <a:pt x="1278421" y="1759085"/>
                  <a:pt x="1268953" y="1773779"/>
                  <a:pt x="1277442" y="1807409"/>
                </a:cubicBezTo>
                <a:cubicBezTo>
                  <a:pt x="1305249" y="1917444"/>
                  <a:pt x="1356948" y="2013656"/>
                  <a:pt x="1434875" y="2096318"/>
                </a:cubicBezTo>
                <a:lnTo>
                  <a:pt x="1434821" y="2096318"/>
                </a:lnTo>
                <a:cubicBezTo>
                  <a:pt x="1336268" y="2023669"/>
                  <a:pt x="1277496" y="1922940"/>
                  <a:pt x="1238369" y="1805885"/>
                </a:cubicBezTo>
                <a:cubicBezTo>
                  <a:pt x="1180739" y="1880167"/>
                  <a:pt x="1191732" y="2019751"/>
                  <a:pt x="1258232" y="2118576"/>
                </a:cubicBezTo>
                <a:cubicBezTo>
                  <a:pt x="1339098" y="2238732"/>
                  <a:pt x="1516884" y="2298538"/>
                  <a:pt x="1668984" y="2255330"/>
                </a:cubicBezTo>
                <a:cubicBezTo>
                  <a:pt x="1590676" y="2175552"/>
                  <a:pt x="1556066" y="2074224"/>
                  <a:pt x="1521999" y="1972243"/>
                </a:cubicBezTo>
                <a:cubicBezTo>
                  <a:pt x="1507089" y="1927566"/>
                  <a:pt x="1491960" y="1882235"/>
                  <a:pt x="1470193" y="1840713"/>
                </a:cubicBezTo>
                <a:cubicBezTo>
                  <a:pt x="1437651" y="1778676"/>
                  <a:pt x="1372511" y="1747276"/>
                  <a:pt x="1312433" y="1754786"/>
                </a:cubicBezTo>
                <a:close/>
                <a:moveTo>
                  <a:pt x="1827708" y="1479283"/>
                </a:moveTo>
                <a:cubicBezTo>
                  <a:pt x="1698763" y="1486864"/>
                  <a:pt x="1560276" y="1572966"/>
                  <a:pt x="1514326" y="1681484"/>
                </a:cubicBezTo>
                <a:cubicBezTo>
                  <a:pt x="1599056" y="1673321"/>
                  <a:pt x="1673175" y="1707007"/>
                  <a:pt x="1747293" y="1741236"/>
                </a:cubicBezTo>
                <a:cubicBezTo>
                  <a:pt x="1812269" y="1771221"/>
                  <a:pt x="1875830" y="1805722"/>
                  <a:pt x="1943255" y="1828523"/>
                </a:cubicBezTo>
                <a:cubicBezTo>
                  <a:pt x="2032338" y="1858617"/>
                  <a:pt x="2103463" y="1822810"/>
                  <a:pt x="2134646" y="1739930"/>
                </a:cubicBezTo>
                <a:cubicBezTo>
                  <a:pt x="2030162" y="1660805"/>
                  <a:pt x="1910005" y="1628153"/>
                  <a:pt x="1780107" y="1623746"/>
                </a:cubicBezTo>
                <a:cubicBezTo>
                  <a:pt x="1873735" y="1610440"/>
                  <a:pt x="1962587" y="1622144"/>
                  <a:pt x="2049786" y="1654127"/>
                </a:cubicBezTo>
                <a:lnTo>
                  <a:pt x="2136524" y="1692683"/>
                </a:lnTo>
                <a:lnTo>
                  <a:pt x="2136550" y="1692749"/>
                </a:lnTo>
                <a:lnTo>
                  <a:pt x="2136550" y="1692694"/>
                </a:lnTo>
                <a:lnTo>
                  <a:pt x="2136524" y="1692683"/>
                </a:lnTo>
                <a:lnTo>
                  <a:pt x="2107810" y="1619434"/>
                </a:lnTo>
                <a:cubicBezTo>
                  <a:pt x="2062690" y="1549399"/>
                  <a:pt x="1973185" y="1492719"/>
                  <a:pt x="1882088" y="1481006"/>
                </a:cubicBezTo>
                <a:cubicBezTo>
                  <a:pt x="1864354" y="1478720"/>
                  <a:pt x="1846128" y="1478200"/>
                  <a:pt x="1827708" y="1479283"/>
                </a:cubicBezTo>
                <a:close/>
                <a:moveTo>
                  <a:pt x="150276" y="1250270"/>
                </a:moveTo>
                <a:lnTo>
                  <a:pt x="3380889" y="1250270"/>
                </a:lnTo>
                <a:cubicBezTo>
                  <a:pt x="3380889" y="1297832"/>
                  <a:pt x="3385134" y="1343380"/>
                  <a:pt x="3380236" y="1387895"/>
                </a:cubicBezTo>
                <a:cubicBezTo>
                  <a:pt x="3320048" y="1935076"/>
                  <a:pt x="3057097" y="2354807"/>
                  <a:pt x="2586375" y="2642084"/>
                </a:cubicBezTo>
                <a:cubicBezTo>
                  <a:pt x="2558948" y="2658845"/>
                  <a:pt x="2547792" y="2676313"/>
                  <a:pt x="2549752" y="2708203"/>
                </a:cubicBezTo>
                <a:cubicBezTo>
                  <a:pt x="2552581" y="2753805"/>
                  <a:pt x="2550948" y="2799681"/>
                  <a:pt x="2550459" y="2845392"/>
                </a:cubicBezTo>
                <a:cubicBezTo>
                  <a:pt x="2549534" y="2933170"/>
                  <a:pt x="2520692" y="2961739"/>
                  <a:pt x="2431282" y="2961848"/>
                </a:cubicBezTo>
                <a:cubicBezTo>
                  <a:pt x="2128986" y="2962229"/>
                  <a:pt x="1826744" y="2962120"/>
                  <a:pt x="1524448" y="2962120"/>
                </a:cubicBezTo>
                <a:cubicBezTo>
                  <a:pt x="1383939" y="2962120"/>
                  <a:pt x="1243430" y="2962447"/>
                  <a:pt x="1102921" y="2961739"/>
                </a:cubicBezTo>
                <a:cubicBezTo>
                  <a:pt x="1022218" y="2961358"/>
                  <a:pt x="991199" y="2929578"/>
                  <a:pt x="989838" y="2848331"/>
                </a:cubicBezTo>
                <a:cubicBezTo>
                  <a:pt x="988805" y="2787980"/>
                  <a:pt x="1007416" y="2717181"/>
                  <a:pt x="981948" y="2670218"/>
                </a:cubicBezTo>
                <a:cubicBezTo>
                  <a:pt x="956643" y="2623527"/>
                  <a:pt x="885845" y="2602576"/>
                  <a:pt x="837303" y="2567204"/>
                </a:cubicBezTo>
                <a:cubicBezTo>
                  <a:pt x="475963" y="2304035"/>
                  <a:pt x="252901" y="1953578"/>
                  <a:pt x="177911" y="1511861"/>
                </a:cubicBezTo>
                <a:cubicBezTo>
                  <a:pt x="170728" y="1469577"/>
                  <a:pt x="166143" y="1426859"/>
                  <a:pt x="162191" y="1383358"/>
                </a:cubicBezTo>
                <a:close/>
                <a:moveTo>
                  <a:pt x="150266" y="1250161"/>
                </a:moveTo>
                <a:lnTo>
                  <a:pt x="150276" y="1250270"/>
                </a:lnTo>
                <a:lnTo>
                  <a:pt x="150212" y="1250270"/>
                </a:lnTo>
                <a:close/>
                <a:moveTo>
                  <a:pt x="881763" y="912058"/>
                </a:moveTo>
                <a:cubicBezTo>
                  <a:pt x="1179052" y="912058"/>
                  <a:pt x="1476396" y="912058"/>
                  <a:pt x="1773686" y="912058"/>
                </a:cubicBezTo>
                <a:cubicBezTo>
                  <a:pt x="1773686" y="912166"/>
                  <a:pt x="1773686" y="912276"/>
                  <a:pt x="1773686" y="912330"/>
                </a:cubicBezTo>
                <a:lnTo>
                  <a:pt x="1773740" y="912330"/>
                </a:lnTo>
                <a:cubicBezTo>
                  <a:pt x="2311179" y="912330"/>
                  <a:pt x="2848618" y="912330"/>
                  <a:pt x="3386113" y="912330"/>
                </a:cubicBezTo>
                <a:cubicBezTo>
                  <a:pt x="3478243" y="912330"/>
                  <a:pt x="3540607" y="968817"/>
                  <a:pt x="3540662" y="1052404"/>
                </a:cubicBezTo>
                <a:cubicBezTo>
                  <a:pt x="3540716" y="1135991"/>
                  <a:pt x="3479658" y="1194927"/>
                  <a:pt x="3387255" y="1195145"/>
                </a:cubicBezTo>
                <a:cubicBezTo>
                  <a:pt x="2985373" y="1196016"/>
                  <a:pt x="2583545" y="1195689"/>
                  <a:pt x="2181663" y="1195743"/>
                </a:cubicBezTo>
                <a:cubicBezTo>
                  <a:pt x="1513510" y="1195743"/>
                  <a:pt x="845356" y="1196287"/>
                  <a:pt x="177258" y="1194274"/>
                </a:cubicBezTo>
                <a:cubicBezTo>
                  <a:pt x="135518" y="1194165"/>
                  <a:pt x="89099" y="1181812"/>
                  <a:pt x="53237" y="1160861"/>
                </a:cubicBezTo>
                <a:cubicBezTo>
                  <a:pt x="3499" y="1131746"/>
                  <a:pt x="-10868" y="1063614"/>
                  <a:pt x="7961" y="1008053"/>
                </a:cubicBezTo>
                <a:cubicBezTo>
                  <a:pt x="28150" y="948682"/>
                  <a:pt x="79957" y="912384"/>
                  <a:pt x="146675" y="912330"/>
                </a:cubicBezTo>
                <a:cubicBezTo>
                  <a:pt x="391722" y="912058"/>
                  <a:pt x="636769" y="912112"/>
                  <a:pt x="881763" y="912058"/>
                </a:cubicBezTo>
                <a:close/>
                <a:moveTo>
                  <a:pt x="3318470" y="0"/>
                </a:moveTo>
                <a:cubicBezTo>
                  <a:pt x="3479440" y="-436"/>
                  <a:pt x="3663267" y="179473"/>
                  <a:pt x="3667131" y="341096"/>
                </a:cubicBezTo>
                <a:cubicBezTo>
                  <a:pt x="3669525" y="441336"/>
                  <a:pt x="3605637" y="500924"/>
                  <a:pt x="3500174" y="489115"/>
                </a:cubicBezTo>
                <a:cubicBezTo>
                  <a:pt x="3462625" y="484925"/>
                  <a:pt x="3440748" y="496625"/>
                  <a:pt x="3416750" y="521440"/>
                </a:cubicBezTo>
                <a:cubicBezTo>
                  <a:pt x="3320211" y="621081"/>
                  <a:pt x="3220897" y="718055"/>
                  <a:pt x="3125120" y="818403"/>
                </a:cubicBezTo>
                <a:cubicBezTo>
                  <a:pt x="3096604" y="848279"/>
                  <a:pt x="3067219" y="859054"/>
                  <a:pt x="3026568" y="858509"/>
                </a:cubicBezTo>
                <a:cubicBezTo>
                  <a:pt x="2881270" y="856496"/>
                  <a:pt x="2735972" y="858074"/>
                  <a:pt x="2590619" y="858129"/>
                </a:cubicBezTo>
                <a:cubicBezTo>
                  <a:pt x="2579736" y="858129"/>
                  <a:pt x="2568852" y="856388"/>
                  <a:pt x="2557968" y="855462"/>
                </a:cubicBezTo>
                <a:cubicBezTo>
                  <a:pt x="2552798" y="848170"/>
                  <a:pt x="2547683" y="840878"/>
                  <a:pt x="2542513" y="833586"/>
                </a:cubicBezTo>
                <a:lnTo>
                  <a:pt x="2542513" y="833477"/>
                </a:lnTo>
                <a:cubicBezTo>
                  <a:pt x="2723401" y="659065"/>
                  <a:pt x="2904343" y="484653"/>
                  <a:pt x="3085231" y="310186"/>
                </a:cubicBezTo>
                <a:cubicBezTo>
                  <a:pt x="3098129" y="297725"/>
                  <a:pt x="3109665" y="283630"/>
                  <a:pt x="3123378" y="272202"/>
                </a:cubicBezTo>
                <a:cubicBezTo>
                  <a:pt x="3162887" y="239170"/>
                  <a:pt x="3181770" y="204016"/>
                  <a:pt x="3175294" y="146550"/>
                </a:cubicBezTo>
                <a:cubicBezTo>
                  <a:pt x="3165118" y="56051"/>
                  <a:pt x="3226448" y="217"/>
                  <a:pt x="3318470" y="0"/>
                </a:cubicBezTo>
                <a:close/>
              </a:path>
            </a:pathLst>
          </a:custGeom>
          <a:solidFill>
            <a:schemeClr val="accent2"/>
          </a:solidFill>
          <a:ln w="0" cap="flat">
            <a:noFill/>
            <a:prstDash val="solid"/>
            <a:miter/>
          </a:ln>
        </p:spPr>
        <p:txBody>
          <a:bodyPr wrap="square" rtlCol="0" anchor="ctr">
            <a:noAutofit/>
          </a:bodyPr>
          <a:lstStyle/>
          <a:p>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943900B-BB65-D754-D7CE-4CBE883C6E88}"/>
              </a:ext>
            </a:extLst>
          </p:cNvPr>
          <p:cNvSpPr txBox="1"/>
          <p:nvPr/>
        </p:nvSpPr>
        <p:spPr>
          <a:xfrm>
            <a:off x="6409371" y="4015717"/>
            <a:ext cx="3544728" cy="878895"/>
          </a:xfrm>
          <a:prstGeom prst="rect">
            <a:avLst/>
          </a:prstGeom>
          <a:noFill/>
        </p:spPr>
        <p:txBody>
          <a:bodyPr wrap="square">
            <a:spAutoFit/>
          </a:bodyPr>
          <a:lstStyle/>
          <a:p>
            <a:pPr>
              <a:lnSpc>
                <a:spcPct val="150000"/>
              </a:lnSpc>
            </a:pPr>
            <a:r>
              <a:rPr lang="en-US" dirty="0"/>
              <a:t>Provide </a:t>
            </a:r>
            <a:r>
              <a:rPr lang="en-US" b="1" dirty="0"/>
              <a:t>real-time health guidance</a:t>
            </a:r>
            <a:r>
              <a:rPr lang="en-US" dirty="0"/>
              <a:t> for individuals</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10" name="Rectangle 61">
            <a:extLst>
              <a:ext uri="{FF2B5EF4-FFF2-40B4-BE49-F238E27FC236}">
                <a16:creationId xmlns:a16="http://schemas.microsoft.com/office/drawing/2014/main" id="{52AB3EB0-669C-9BDB-3DA5-1ABE857157A2}"/>
              </a:ext>
            </a:extLst>
          </p:cNvPr>
          <p:cNvSpPr/>
          <p:nvPr/>
        </p:nvSpPr>
        <p:spPr bwMode="auto">
          <a:xfrm flipH="1">
            <a:off x="6284323" y="3663812"/>
            <a:ext cx="4070909" cy="1710773"/>
          </a:xfrm>
          <a:custGeom>
            <a:avLst/>
            <a:gdLst>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0 w 1574980"/>
              <a:gd name="connsiteY4" fmla="*/ 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91440 w 1574980"/>
              <a:gd name="connsiteY4" fmla="*/ 9144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10478 w 1574980"/>
              <a:gd name="connsiteY4" fmla="*/ 7239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5715 w 1574980"/>
              <a:gd name="connsiteY4" fmla="*/ 67628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953 w 1574980"/>
              <a:gd name="connsiteY4" fmla="*/ 67628 h 2034326"/>
              <a:gd name="connsiteX0" fmla="*/ 3810 w 1578790"/>
              <a:gd name="connsiteY0" fmla="*/ 0 h 2034326"/>
              <a:gd name="connsiteX1" fmla="*/ 1578790 w 1578790"/>
              <a:gd name="connsiteY1" fmla="*/ 0 h 2034326"/>
              <a:gd name="connsiteX2" fmla="*/ 1578790 w 1578790"/>
              <a:gd name="connsiteY2" fmla="*/ 2034326 h 2034326"/>
              <a:gd name="connsiteX3" fmla="*/ 3810 w 1578790"/>
              <a:gd name="connsiteY3" fmla="*/ 2034326 h 2034326"/>
              <a:gd name="connsiteX4" fmla="*/ 0 w 1578790"/>
              <a:gd name="connsiteY4" fmla="*/ 1672590 h 2034326"/>
              <a:gd name="connsiteX0" fmla="*/ 0 w 1574980"/>
              <a:gd name="connsiteY0" fmla="*/ 0 h 2034326"/>
              <a:gd name="connsiteX1" fmla="*/ 1574980 w 1574980"/>
              <a:gd name="connsiteY1" fmla="*/ 0 h 2034326"/>
              <a:gd name="connsiteX2" fmla="*/ 1574980 w 1574980"/>
              <a:gd name="connsiteY2" fmla="*/ 2034326 h 2034326"/>
              <a:gd name="connsiteX3" fmla="*/ 0 w 1574980"/>
              <a:gd name="connsiteY3" fmla="*/ 2034326 h 2034326"/>
              <a:gd name="connsiteX4" fmla="*/ 10478 w 1574980"/>
              <a:gd name="connsiteY4" fmla="*/ 1482090 h 2034326"/>
              <a:gd name="connsiteX0" fmla="*/ 3809 w 1578789"/>
              <a:gd name="connsiteY0" fmla="*/ 0 h 2034326"/>
              <a:gd name="connsiteX1" fmla="*/ 1578789 w 1578789"/>
              <a:gd name="connsiteY1" fmla="*/ 0 h 2034326"/>
              <a:gd name="connsiteX2" fmla="*/ 1578789 w 1578789"/>
              <a:gd name="connsiteY2" fmla="*/ 2034326 h 2034326"/>
              <a:gd name="connsiteX3" fmla="*/ 3809 w 1578789"/>
              <a:gd name="connsiteY3" fmla="*/ 2034326 h 2034326"/>
              <a:gd name="connsiteX4" fmla="*/ 0 w 1578789"/>
              <a:gd name="connsiteY4" fmla="*/ 1474946 h 2034326"/>
              <a:gd name="connsiteX0" fmla="*/ 3809 w 1578789"/>
              <a:gd name="connsiteY0" fmla="*/ 0 h 2034326"/>
              <a:gd name="connsiteX1" fmla="*/ 1578789 w 1578789"/>
              <a:gd name="connsiteY1" fmla="*/ 0 h 2034326"/>
              <a:gd name="connsiteX2" fmla="*/ 1578789 w 1578789"/>
              <a:gd name="connsiteY2" fmla="*/ 2034326 h 2034326"/>
              <a:gd name="connsiteX3" fmla="*/ 3809 w 1578789"/>
              <a:gd name="connsiteY3" fmla="*/ 2034326 h 2034326"/>
              <a:gd name="connsiteX4" fmla="*/ 0 w 1578789"/>
              <a:gd name="connsiteY4" fmla="*/ 776779 h 20343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8789" h="2034326">
                <a:moveTo>
                  <a:pt x="3809" y="0"/>
                </a:moveTo>
                <a:lnTo>
                  <a:pt x="1578789" y="0"/>
                </a:lnTo>
                <a:lnTo>
                  <a:pt x="1578789" y="2034326"/>
                </a:lnTo>
                <a:lnTo>
                  <a:pt x="3809" y="2034326"/>
                </a:lnTo>
                <a:cubicBezTo>
                  <a:pt x="3809" y="1356217"/>
                  <a:pt x="0" y="776779"/>
                  <a:pt x="0" y="776779"/>
                </a:cubicBezTo>
              </a:path>
            </a:pathLst>
          </a:custGeom>
          <a:noFill/>
          <a:ln w="3810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US">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9B697616-62E2-CD2B-0A6A-C7D3272DCD74}"/>
              </a:ext>
            </a:extLst>
          </p:cNvPr>
          <p:cNvGrpSpPr/>
          <p:nvPr/>
        </p:nvGrpSpPr>
        <p:grpSpPr>
          <a:xfrm>
            <a:off x="9837558" y="3266628"/>
            <a:ext cx="1102164" cy="1068074"/>
            <a:chOff x="9533383" y="2434317"/>
            <a:chExt cx="1402360" cy="1358984"/>
          </a:xfrm>
        </p:grpSpPr>
        <p:sp>
          <p:nvSpPr>
            <p:cNvPr id="12" name="Freeform: Shape 11">
              <a:extLst>
                <a:ext uri="{FF2B5EF4-FFF2-40B4-BE49-F238E27FC236}">
                  <a16:creationId xmlns:a16="http://schemas.microsoft.com/office/drawing/2014/main" id="{BDEC774B-BCE9-2CEA-A9A3-6B25129EB82C}"/>
                </a:ext>
              </a:extLst>
            </p:cNvPr>
            <p:cNvSpPr/>
            <p:nvPr/>
          </p:nvSpPr>
          <p:spPr>
            <a:xfrm>
              <a:off x="9537826" y="3065522"/>
              <a:ext cx="1353787" cy="643825"/>
            </a:xfrm>
            <a:custGeom>
              <a:avLst/>
              <a:gdLst>
                <a:gd name="connsiteX0" fmla="*/ 0 w 1353787"/>
                <a:gd name="connsiteY0" fmla="*/ 2946 h 643825"/>
                <a:gd name="connsiteX1" fmla="*/ 303741 w 1353787"/>
                <a:gd name="connsiteY1" fmla="*/ 114895 h 643825"/>
                <a:gd name="connsiteX2" fmla="*/ 857593 w 1353787"/>
                <a:gd name="connsiteY2" fmla="*/ 139124 h 643825"/>
                <a:gd name="connsiteX3" fmla="*/ 1217068 w 1353787"/>
                <a:gd name="connsiteY3" fmla="*/ 73410 h 643825"/>
                <a:gd name="connsiteX4" fmla="*/ 1353788 w 1353787"/>
                <a:gd name="connsiteY4" fmla="*/ 0 h 643825"/>
                <a:gd name="connsiteX5" fmla="*/ 1206306 w 1353787"/>
                <a:gd name="connsiteY5" fmla="*/ 389055 h 643825"/>
                <a:gd name="connsiteX6" fmla="*/ 761878 w 1353787"/>
                <a:gd name="connsiteY6" fmla="*/ 638505 h 643825"/>
                <a:gd name="connsiteX7" fmla="*/ 0 w 1353787"/>
                <a:gd name="connsiteY7" fmla="*/ 2946 h 643825"/>
                <a:gd name="connsiteX8" fmla="*/ 630329 w 1353787"/>
                <a:gd name="connsiteY8" fmla="*/ 321417 h 643825"/>
                <a:gd name="connsiteX9" fmla="*/ 595337 w 1353787"/>
                <a:gd name="connsiteY9" fmla="*/ 321417 h 643825"/>
                <a:gd name="connsiteX10" fmla="*/ 525114 w 1353787"/>
                <a:gd name="connsiteY10" fmla="*/ 392963 h 643825"/>
                <a:gd name="connsiteX11" fmla="*/ 573092 w 1353787"/>
                <a:gd name="connsiteY11" fmla="*/ 439378 h 643825"/>
                <a:gd name="connsiteX12" fmla="*/ 630329 w 1353787"/>
                <a:gd name="connsiteY12" fmla="*/ 439378 h 643825"/>
                <a:gd name="connsiteX13" fmla="*/ 630329 w 1353787"/>
                <a:gd name="connsiteY13" fmla="*/ 479661 h 643825"/>
                <a:gd name="connsiteX14" fmla="*/ 695863 w 1353787"/>
                <a:gd name="connsiteY14" fmla="*/ 543932 h 643825"/>
                <a:gd name="connsiteX15" fmla="*/ 748470 w 1353787"/>
                <a:gd name="connsiteY15" fmla="*/ 490242 h 643825"/>
                <a:gd name="connsiteX16" fmla="*/ 748470 w 1353787"/>
                <a:gd name="connsiteY16" fmla="*/ 439378 h 643825"/>
                <a:gd name="connsiteX17" fmla="*/ 780576 w 1353787"/>
                <a:gd name="connsiteY17" fmla="*/ 439378 h 643825"/>
                <a:gd name="connsiteX18" fmla="*/ 810577 w 1353787"/>
                <a:gd name="connsiteY18" fmla="*/ 439318 h 643825"/>
                <a:gd name="connsiteX19" fmla="*/ 853505 w 1353787"/>
                <a:gd name="connsiteY19" fmla="*/ 395128 h 643825"/>
                <a:gd name="connsiteX20" fmla="*/ 853325 w 1353787"/>
                <a:gd name="connsiteY20" fmla="*/ 353162 h 643825"/>
                <a:gd name="connsiteX21" fmla="*/ 808713 w 1353787"/>
                <a:gd name="connsiteY21" fmla="*/ 309272 h 643825"/>
                <a:gd name="connsiteX22" fmla="*/ 748410 w 1353787"/>
                <a:gd name="connsiteY22" fmla="*/ 309212 h 643825"/>
                <a:gd name="connsiteX23" fmla="*/ 748230 w 1353787"/>
                <a:gd name="connsiteY23" fmla="*/ 247225 h 643825"/>
                <a:gd name="connsiteX24" fmla="*/ 705783 w 1353787"/>
                <a:gd name="connsiteY24" fmla="*/ 205200 h 643825"/>
                <a:gd name="connsiteX25" fmla="*/ 675782 w 1353787"/>
                <a:gd name="connsiteY25" fmla="*/ 205200 h 643825"/>
                <a:gd name="connsiteX26" fmla="*/ 630389 w 1353787"/>
                <a:gd name="connsiteY26" fmla="*/ 249991 h 643825"/>
                <a:gd name="connsiteX27" fmla="*/ 630329 w 1353787"/>
                <a:gd name="connsiteY27" fmla="*/ 321417 h 64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53787" h="643825">
                  <a:moveTo>
                    <a:pt x="0" y="2946"/>
                  </a:moveTo>
                  <a:cubicBezTo>
                    <a:pt x="91447" y="72689"/>
                    <a:pt x="197023" y="96076"/>
                    <a:pt x="303741" y="114895"/>
                  </a:cubicBezTo>
                  <a:cubicBezTo>
                    <a:pt x="487176" y="147301"/>
                    <a:pt x="672054" y="154396"/>
                    <a:pt x="857593" y="139124"/>
                  </a:cubicBezTo>
                  <a:cubicBezTo>
                    <a:pt x="979523" y="129084"/>
                    <a:pt x="1100430" y="112730"/>
                    <a:pt x="1217068" y="73410"/>
                  </a:cubicBezTo>
                  <a:cubicBezTo>
                    <a:pt x="1264565" y="57417"/>
                    <a:pt x="1309658" y="36795"/>
                    <a:pt x="1353788" y="0"/>
                  </a:cubicBezTo>
                  <a:cubicBezTo>
                    <a:pt x="1346152" y="150848"/>
                    <a:pt x="1295769" y="277888"/>
                    <a:pt x="1206306" y="389055"/>
                  </a:cubicBezTo>
                  <a:cubicBezTo>
                    <a:pt x="1091892" y="531246"/>
                    <a:pt x="942667" y="615418"/>
                    <a:pt x="761878" y="638505"/>
                  </a:cubicBezTo>
                  <a:cubicBezTo>
                    <a:pt x="366990" y="688889"/>
                    <a:pt x="32527" y="374145"/>
                    <a:pt x="0" y="2946"/>
                  </a:cubicBezTo>
                  <a:close/>
                  <a:moveTo>
                    <a:pt x="630329" y="321417"/>
                  </a:moveTo>
                  <a:cubicBezTo>
                    <a:pt x="616801" y="321417"/>
                    <a:pt x="606039" y="321417"/>
                    <a:pt x="595337" y="321417"/>
                  </a:cubicBezTo>
                  <a:cubicBezTo>
                    <a:pt x="528601" y="321537"/>
                    <a:pt x="523250" y="326948"/>
                    <a:pt x="525114" y="392963"/>
                  </a:cubicBezTo>
                  <a:cubicBezTo>
                    <a:pt x="526076" y="426933"/>
                    <a:pt x="538160" y="438777"/>
                    <a:pt x="573092" y="439378"/>
                  </a:cubicBezTo>
                  <a:cubicBezTo>
                    <a:pt x="591610" y="439679"/>
                    <a:pt x="610188" y="439378"/>
                    <a:pt x="630329" y="439378"/>
                  </a:cubicBezTo>
                  <a:cubicBezTo>
                    <a:pt x="630329" y="455852"/>
                    <a:pt x="630329" y="467756"/>
                    <a:pt x="630329" y="479661"/>
                  </a:cubicBezTo>
                  <a:cubicBezTo>
                    <a:pt x="630329" y="538882"/>
                    <a:pt x="635920" y="544353"/>
                    <a:pt x="695863" y="543932"/>
                  </a:cubicBezTo>
                  <a:cubicBezTo>
                    <a:pt x="737949" y="543632"/>
                    <a:pt x="748049" y="533411"/>
                    <a:pt x="748470" y="490242"/>
                  </a:cubicBezTo>
                  <a:cubicBezTo>
                    <a:pt x="748651" y="473769"/>
                    <a:pt x="748470" y="457355"/>
                    <a:pt x="748470" y="439378"/>
                  </a:cubicBezTo>
                  <a:cubicBezTo>
                    <a:pt x="762719" y="439378"/>
                    <a:pt x="771618" y="439378"/>
                    <a:pt x="780576" y="439378"/>
                  </a:cubicBezTo>
                  <a:cubicBezTo>
                    <a:pt x="790556" y="439378"/>
                    <a:pt x="800597" y="439679"/>
                    <a:pt x="810577" y="439318"/>
                  </a:cubicBezTo>
                  <a:cubicBezTo>
                    <a:pt x="841240" y="438236"/>
                    <a:pt x="853926" y="425009"/>
                    <a:pt x="853505" y="395128"/>
                  </a:cubicBezTo>
                  <a:cubicBezTo>
                    <a:pt x="853325" y="381119"/>
                    <a:pt x="853625" y="367111"/>
                    <a:pt x="853325" y="353162"/>
                  </a:cubicBezTo>
                  <a:cubicBezTo>
                    <a:pt x="852784" y="324604"/>
                    <a:pt x="837813" y="309753"/>
                    <a:pt x="808713" y="309272"/>
                  </a:cubicBezTo>
                  <a:cubicBezTo>
                    <a:pt x="789234" y="308912"/>
                    <a:pt x="769694" y="309212"/>
                    <a:pt x="748410" y="309212"/>
                  </a:cubicBezTo>
                  <a:cubicBezTo>
                    <a:pt x="748410" y="285103"/>
                    <a:pt x="749071" y="266164"/>
                    <a:pt x="748230" y="247225"/>
                  </a:cubicBezTo>
                  <a:cubicBezTo>
                    <a:pt x="746847" y="216924"/>
                    <a:pt x="735544" y="206101"/>
                    <a:pt x="705783" y="205200"/>
                  </a:cubicBezTo>
                  <a:cubicBezTo>
                    <a:pt x="695803" y="204899"/>
                    <a:pt x="685762" y="205019"/>
                    <a:pt x="675782" y="205200"/>
                  </a:cubicBezTo>
                  <a:cubicBezTo>
                    <a:pt x="641812" y="205801"/>
                    <a:pt x="630930" y="216382"/>
                    <a:pt x="630389" y="249991"/>
                  </a:cubicBezTo>
                  <a:cubicBezTo>
                    <a:pt x="630028" y="272718"/>
                    <a:pt x="630329" y="295504"/>
                    <a:pt x="630329" y="321417"/>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3" name="Freeform: Shape 12">
              <a:extLst>
                <a:ext uri="{FF2B5EF4-FFF2-40B4-BE49-F238E27FC236}">
                  <a16:creationId xmlns:a16="http://schemas.microsoft.com/office/drawing/2014/main" id="{46A1E3A7-09AC-2FD2-F536-5C8C67420512}"/>
                </a:ext>
              </a:extLst>
            </p:cNvPr>
            <p:cNvSpPr/>
            <p:nvPr/>
          </p:nvSpPr>
          <p:spPr>
            <a:xfrm>
              <a:off x="10001392" y="2434317"/>
              <a:ext cx="462031" cy="687359"/>
            </a:xfrm>
            <a:custGeom>
              <a:avLst/>
              <a:gdLst>
                <a:gd name="connsiteX0" fmla="*/ 461064 w 462031"/>
                <a:gd name="connsiteY0" fmla="*/ 675936 h 687359"/>
                <a:gd name="connsiteX1" fmla="*/ 203558 w 462031"/>
                <a:gd name="connsiteY1" fmla="*/ 687360 h 687359"/>
                <a:gd name="connsiteX2" fmla="*/ 184318 w 462031"/>
                <a:gd name="connsiteY2" fmla="*/ 633009 h 687359"/>
                <a:gd name="connsiteX3" fmla="*/ 4190 w 462031"/>
                <a:gd name="connsiteY3" fmla="*/ 89317 h 687359"/>
                <a:gd name="connsiteX4" fmla="*/ 3529 w 462031"/>
                <a:gd name="connsiteY4" fmla="*/ 34305 h 687359"/>
                <a:gd name="connsiteX5" fmla="*/ 52168 w 462031"/>
                <a:gd name="connsiteY5" fmla="*/ 215 h 687359"/>
                <a:gd name="connsiteX6" fmla="*/ 107842 w 462031"/>
                <a:gd name="connsiteY6" fmla="*/ 28653 h 687359"/>
                <a:gd name="connsiteX7" fmla="*/ 173256 w 462031"/>
                <a:gd name="connsiteY7" fmla="*/ 139820 h 687359"/>
                <a:gd name="connsiteX8" fmla="*/ 442306 w 462031"/>
                <a:gd name="connsiteY8" fmla="*/ 601143 h 687359"/>
                <a:gd name="connsiteX9" fmla="*/ 461124 w 462031"/>
                <a:gd name="connsiteY9" fmla="*/ 675876 h 687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2031" h="687359">
                  <a:moveTo>
                    <a:pt x="461064" y="675936"/>
                  </a:moveTo>
                  <a:cubicBezTo>
                    <a:pt x="375028" y="679784"/>
                    <a:pt x="289533" y="683572"/>
                    <a:pt x="203558" y="687360"/>
                  </a:cubicBezTo>
                  <a:cubicBezTo>
                    <a:pt x="196163" y="666617"/>
                    <a:pt x="189910" y="649903"/>
                    <a:pt x="184318" y="633009"/>
                  </a:cubicBezTo>
                  <a:cubicBezTo>
                    <a:pt x="124015" y="451858"/>
                    <a:pt x="63351" y="270828"/>
                    <a:pt x="4190" y="89317"/>
                  </a:cubicBezTo>
                  <a:cubicBezTo>
                    <a:pt x="-1281" y="72483"/>
                    <a:pt x="-1281" y="51319"/>
                    <a:pt x="3529" y="34305"/>
                  </a:cubicBezTo>
                  <a:cubicBezTo>
                    <a:pt x="9601" y="12781"/>
                    <a:pt x="29442" y="1898"/>
                    <a:pt x="52168" y="215"/>
                  </a:cubicBezTo>
                  <a:cubicBezTo>
                    <a:pt x="76217" y="-1589"/>
                    <a:pt x="95397" y="7971"/>
                    <a:pt x="107842" y="28653"/>
                  </a:cubicBezTo>
                  <a:cubicBezTo>
                    <a:pt x="130027" y="65508"/>
                    <a:pt x="151551" y="102724"/>
                    <a:pt x="173256" y="139820"/>
                  </a:cubicBezTo>
                  <a:cubicBezTo>
                    <a:pt x="262959" y="293555"/>
                    <a:pt x="352663" y="447349"/>
                    <a:pt x="442306" y="601143"/>
                  </a:cubicBezTo>
                  <a:cubicBezTo>
                    <a:pt x="454871" y="622728"/>
                    <a:pt x="465213" y="645093"/>
                    <a:pt x="461124" y="675876"/>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9261A891-9882-993C-602D-374E3EDAD1F5}"/>
                </a:ext>
              </a:extLst>
            </p:cNvPr>
            <p:cNvSpPr/>
            <p:nvPr/>
          </p:nvSpPr>
          <p:spPr>
            <a:xfrm>
              <a:off x="9533383" y="2902506"/>
              <a:ext cx="1360576" cy="285835"/>
            </a:xfrm>
            <a:custGeom>
              <a:avLst/>
              <a:gdLst>
                <a:gd name="connsiteX0" fmla="*/ 1085212 w 1360576"/>
                <a:gd name="connsiteY0" fmla="*/ 179009 h 285835"/>
                <a:gd name="connsiteX1" fmla="*/ 1130425 w 1360576"/>
                <a:gd name="connsiteY1" fmla="*/ 124718 h 285835"/>
                <a:gd name="connsiteX2" fmla="*/ 1138842 w 1360576"/>
                <a:gd name="connsiteY2" fmla="*/ 121591 h 285835"/>
                <a:gd name="connsiteX3" fmla="*/ 1243937 w 1360576"/>
                <a:gd name="connsiteY3" fmla="*/ 94536 h 285835"/>
                <a:gd name="connsiteX4" fmla="*/ 1340554 w 1360576"/>
                <a:gd name="connsiteY4" fmla="*/ 66819 h 285835"/>
                <a:gd name="connsiteX5" fmla="*/ 1343500 w 1360576"/>
                <a:gd name="connsiteY5" fmla="*/ 139628 h 285835"/>
                <a:gd name="connsiteX6" fmla="*/ 1262154 w 1360576"/>
                <a:gd name="connsiteY6" fmla="*/ 194340 h 285835"/>
                <a:gd name="connsiteX7" fmla="*/ 1016672 w 1360576"/>
                <a:gd name="connsiteY7" fmla="*/ 260656 h 285835"/>
                <a:gd name="connsiteX8" fmla="*/ 381774 w 1360576"/>
                <a:gd name="connsiteY8" fmla="*/ 266487 h 285835"/>
                <a:gd name="connsiteX9" fmla="*/ 97693 w 1360576"/>
                <a:gd name="connsiteY9" fmla="*/ 194280 h 285835"/>
                <a:gd name="connsiteX10" fmla="*/ 24584 w 1360576"/>
                <a:gd name="connsiteY10" fmla="*/ 148105 h 285835"/>
                <a:gd name="connsiteX11" fmla="*/ 25786 w 1360576"/>
                <a:gd name="connsiteY11" fmla="*/ 58582 h 285835"/>
                <a:gd name="connsiteX12" fmla="*/ 124027 w 1360576"/>
                <a:gd name="connsiteY12" fmla="*/ 2067 h 285835"/>
                <a:gd name="connsiteX13" fmla="*/ 138517 w 1360576"/>
                <a:gd name="connsiteY13" fmla="*/ 504 h 285835"/>
                <a:gd name="connsiteX14" fmla="*/ 247039 w 1360576"/>
                <a:gd name="connsiteY14" fmla="*/ 23050 h 285835"/>
                <a:gd name="connsiteX15" fmla="*/ 143086 w 1360576"/>
                <a:gd name="connsiteY15" fmla="*/ 109987 h 285835"/>
                <a:gd name="connsiteX16" fmla="*/ 144709 w 1360576"/>
                <a:gd name="connsiteY16" fmla="*/ 79685 h 285835"/>
                <a:gd name="connsiteX17" fmla="*/ 167075 w 1360576"/>
                <a:gd name="connsiteY17" fmla="*/ 59905 h 285835"/>
                <a:gd name="connsiteX18" fmla="*/ 174891 w 1360576"/>
                <a:gd name="connsiteY18" fmla="*/ 40726 h 285835"/>
                <a:gd name="connsiteX19" fmla="*/ 153307 w 1360576"/>
                <a:gd name="connsiteY19" fmla="*/ 41748 h 285835"/>
                <a:gd name="connsiteX20" fmla="*/ 145611 w 1360576"/>
                <a:gd name="connsiteY20" fmla="*/ 145580 h 285835"/>
                <a:gd name="connsiteX21" fmla="*/ 255035 w 1360576"/>
                <a:gd name="connsiteY21" fmla="*/ 192897 h 285835"/>
                <a:gd name="connsiteX22" fmla="*/ 560520 w 1360576"/>
                <a:gd name="connsiteY22" fmla="*/ 237147 h 285835"/>
                <a:gd name="connsiteX23" fmla="*/ 911758 w 1360576"/>
                <a:gd name="connsiteY23" fmla="*/ 230474 h 285835"/>
                <a:gd name="connsiteX24" fmla="*/ 1178764 w 1360576"/>
                <a:gd name="connsiteY24" fmla="*/ 176363 h 285835"/>
                <a:gd name="connsiteX25" fmla="*/ 1208705 w 1360576"/>
                <a:gd name="connsiteY25" fmla="*/ 162775 h 285835"/>
                <a:gd name="connsiteX26" fmla="*/ 1216461 w 1360576"/>
                <a:gd name="connsiteY26" fmla="*/ 145821 h 285835"/>
                <a:gd name="connsiteX27" fmla="*/ 1198123 w 1360576"/>
                <a:gd name="connsiteY27" fmla="*/ 142754 h 285835"/>
                <a:gd name="connsiteX28" fmla="*/ 1133491 w 1360576"/>
                <a:gd name="connsiteY28" fmla="*/ 166683 h 285835"/>
                <a:gd name="connsiteX29" fmla="*/ 1085212 w 1360576"/>
                <a:gd name="connsiteY29" fmla="*/ 178948 h 28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360576" h="285835">
                  <a:moveTo>
                    <a:pt x="1085212" y="179009"/>
                  </a:moveTo>
                  <a:cubicBezTo>
                    <a:pt x="1089782" y="146723"/>
                    <a:pt x="1102828" y="129107"/>
                    <a:pt x="1130425" y="124718"/>
                  </a:cubicBezTo>
                  <a:cubicBezTo>
                    <a:pt x="1133311" y="124237"/>
                    <a:pt x="1136257" y="123034"/>
                    <a:pt x="1138842" y="121591"/>
                  </a:cubicBezTo>
                  <a:cubicBezTo>
                    <a:pt x="1171669" y="103795"/>
                    <a:pt x="1205699" y="95919"/>
                    <a:pt x="1243937" y="94536"/>
                  </a:cubicBezTo>
                  <a:cubicBezTo>
                    <a:pt x="1275441" y="93394"/>
                    <a:pt x="1306405" y="77220"/>
                    <a:pt x="1340554" y="66819"/>
                  </a:cubicBezTo>
                  <a:cubicBezTo>
                    <a:pt x="1363942" y="87141"/>
                    <a:pt x="1369233" y="115819"/>
                    <a:pt x="1343500" y="139628"/>
                  </a:cubicBezTo>
                  <a:cubicBezTo>
                    <a:pt x="1319752" y="161633"/>
                    <a:pt x="1291494" y="180572"/>
                    <a:pt x="1262154" y="194340"/>
                  </a:cubicBezTo>
                  <a:cubicBezTo>
                    <a:pt x="1184535" y="230774"/>
                    <a:pt x="1100965" y="247669"/>
                    <a:pt x="1016672" y="260656"/>
                  </a:cubicBezTo>
                  <a:cubicBezTo>
                    <a:pt x="805340" y="293122"/>
                    <a:pt x="593527" y="293242"/>
                    <a:pt x="381774" y="266487"/>
                  </a:cubicBezTo>
                  <a:cubicBezTo>
                    <a:pt x="284435" y="254162"/>
                    <a:pt x="187757" y="235765"/>
                    <a:pt x="97693" y="194280"/>
                  </a:cubicBezTo>
                  <a:cubicBezTo>
                    <a:pt x="71660" y="182255"/>
                    <a:pt x="46228" y="166683"/>
                    <a:pt x="24584" y="148105"/>
                  </a:cubicBezTo>
                  <a:cubicBezTo>
                    <a:pt x="-8243" y="119968"/>
                    <a:pt x="-8544" y="84916"/>
                    <a:pt x="25786" y="58582"/>
                  </a:cubicBezTo>
                  <a:cubicBezTo>
                    <a:pt x="55547" y="35796"/>
                    <a:pt x="90899" y="20284"/>
                    <a:pt x="124027" y="2067"/>
                  </a:cubicBezTo>
                  <a:cubicBezTo>
                    <a:pt x="127995" y="-98"/>
                    <a:pt x="133947" y="-458"/>
                    <a:pt x="138517" y="504"/>
                  </a:cubicBezTo>
                  <a:cubicBezTo>
                    <a:pt x="175372" y="7839"/>
                    <a:pt x="212167" y="15715"/>
                    <a:pt x="247039" y="23050"/>
                  </a:cubicBezTo>
                  <a:cubicBezTo>
                    <a:pt x="213370" y="51247"/>
                    <a:pt x="178378" y="80467"/>
                    <a:pt x="143086" y="109987"/>
                  </a:cubicBezTo>
                  <a:cubicBezTo>
                    <a:pt x="132204" y="100428"/>
                    <a:pt x="136112" y="89365"/>
                    <a:pt x="144709" y="79685"/>
                  </a:cubicBezTo>
                  <a:cubicBezTo>
                    <a:pt x="151263" y="72290"/>
                    <a:pt x="160702" y="67420"/>
                    <a:pt x="167075" y="59905"/>
                  </a:cubicBezTo>
                  <a:cubicBezTo>
                    <a:pt x="171344" y="54915"/>
                    <a:pt x="172366" y="47219"/>
                    <a:pt x="174891" y="40726"/>
                  </a:cubicBezTo>
                  <a:cubicBezTo>
                    <a:pt x="167616" y="40966"/>
                    <a:pt x="159079" y="38682"/>
                    <a:pt x="153307" y="41748"/>
                  </a:cubicBezTo>
                  <a:cubicBezTo>
                    <a:pt x="103826" y="68022"/>
                    <a:pt x="98655" y="115940"/>
                    <a:pt x="145611" y="145580"/>
                  </a:cubicBezTo>
                  <a:cubicBezTo>
                    <a:pt x="178919" y="166563"/>
                    <a:pt x="217037" y="182195"/>
                    <a:pt x="255035" y="192897"/>
                  </a:cubicBezTo>
                  <a:cubicBezTo>
                    <a:pt x="354659" y="220974"/>
                    <a:pt x="457289" y="231616"/>
                    <a:pt x="560520" y="237147"/>
                  </a:cubicBezTo>
                  <a:cubicBezTo>
                    <a:pt x="677819" y="243400"/>
                    <a:pt x="794939" y="241897"/>
                    <a:pt x="911758" y="230474"/>
                  </a:cubicBezTo>
                  <a:cubicBezTo>
                    <a:pt x="1002423" y="221636"/>
                    <a:pt x="1092668" y="208649"/>
                    <a:pt x="1178764" y="176363"/>
                  </a:cubicBezTo>
                  <a:cubicBezTo>
                    <a:pt x="1189045" y="172515"/>
                    <a:pt x="1199747" y="168788"/>
                    <a:pt x="1208705" y="162775"/>
                  </a:cubicBezTo>
                  <a:cubicBezTo>
                    <a:pt x="1213094" y="159829"/>
                    <a:pt x="1213996" y="151653"/>
                    <a:pt x="1216461" y="145821"/>
                  </a:cubicBezTo>
                  <a:cubicBezTo>
                    <a:pt x="1210268" y="144678"/>
                    <a:pt x="1203354" y="141011"/>
                    <a:pt x="1198123" y="142754"/>
                  </a:cubicBezTo>
                  <a:cubicBezTo>
                    <a:pt x="1176299" y="149909"/>
                    <a:pt x="1155256" y="159348"/>
                    <a:pt x="1133491" y="166683"/>
                  </a:cubicBezTo>
                  <a:cubicBezTo>
                    <a:pt x="1118701" y="171674"/>
                    <a:pt x="1103129" y="174499"/>
                    <a:pt x="1085212" y="178948"/>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6" name="Freeform: Shape 15">
              <a:extLst>
                <a:ext uri="{FF2B5EF4-FFF2-40B4-BE49-F238E27FC236}">
                  <a16:creationId xmlns:a16="http://schemas.microsoft.com/office/drawing/2014/main" id="{D78A4CB8-6BAE-57C3-9F1E-609A200A2EF7}"/>
                </a:ext>
              </a:extLst>
            </p:cNvPr>
            <p:cNvSpPr/>
            <p:nvPr/>
          </p:nvSpPr>
          <p:spPr>
            <a:xfrm>
              <a:off x="10514982" y="2452809"/>
              <a:ext cx="202539" cy="441001"/>
            </a:xfrm>
            <a:custGeom>
              <a:avLst/>
              <a:gdLst>
                <a:gd name="connsiteX0" fmla="*/ 126820 w 202539"/>
                <a:gd name="connsiteY0" fmla="*/ 441002 h 441001"/>
                <a:gd name="connsiteX1" fmla="*/ 60565 w 202539"/>
                <a:gd name="connsiteY1" fmla="*/ 0 h 441001"/>
                <a:gd name="connsiteX2" fmla="*/ 172995 w 202539"/>
                <a:gd name="connsiteY2" fmla="*/ 150488 h 441001"/>
                <a:gd name="connsiteX3" fmla="*/ 193316 w 202539"/>
                <a:gd name="connsiteY3" fmla="*/ 343422 h 441001"/>
                <a:gd name="connsiteX4" fmla="*/ 163375 w 202539"/>
                <a:gd name="connsiteY4" fmla="*/ 417433 h 441001"/>
                <a:gd name="connsiteX5" fmla="*/ 156401 w 202539"/>
                <a:gd name="connsiteY5" fmla="*/ 416111 h 441001"/>
                <a:gd name="connsiteX6" fmla="*/ 154296 w 202539"/>
                <a:gd name="connsiteY6" fmla="*/ 398495 h 441001"/>
                <a:gd name="connsiteX7" fmla="*/ 136380 w 202539"/>
                <a:gd name="connsiteY7" fmla="*/ 259070 h 441001"/>
                <a:gd name="connsiteX8" fmla="*/ 128985 w 202539"/>
                <a:gd name="connsiteY8" fmla="*/ 239650 h 441001"/>
                <a:gd name="connsiteX9" fmla="*/ 119004 w 202539"/>
                <a:gd name="connsiteY9" fmla="*/ 235441 h 441001"/>
                <a:gd name="connsiteX10" fmla="*/ 110347 w 202539"/>
                <a:gd name="connsiteY10" fmla="*/ 245662 h 441001"/>
                <a:gd name="connsiteX11" fmla="*/ 114315 w 202539"/>
                <a:gd name="connsiteY11" fmla="*/ 266104 h 441001"/>
                <a:gd name="connsiteX12" fmla="*/ 126820 w 202539"/>
                <a:gd name="connsiteY12" fmla="*/ 441002 h 441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539" h="441001">
                  <a:moveTo>
                    <a:pt x="126820" y="441002"/>
                  </a:moveTo>
                  <a:cubicBezTo>
                    <a:pt x="-21142" y="332600"/>
                    <a:pt x="-34730" y="153313"/>
                    <a:pt x="60565" y="0"/>
                  </a:cubicBezTo>
                  <a:cubicBezTo>
                    <a:pt x="107341" y="43830"/>
                    <a:pt x="145459" y="93191"/>
                    <a:pt x="172995" y="150488"/>
                  </a:cubicBezTo>
                  <a:cubicBezTo>
                    <a:pt x="202635" y="212234"/>
                    <a:pt x="211053" y="276986"/>
                    <a:pt x="193316" y="343422"/>
                  </a:cubicBezTo>
                  <a:cubicBezTo>
                    <a:pt x="186462" y="368914"/>
                    <a:pt x="173536" y="392843"/>
                    <a:pt x="163375" y="417433"/>
                  </a:cubicBezTo>
                  <a:cubicBezTo>
                    <a:pt x="161030" y="417013"/>
                    <a:pt x="158746" y="416532"/>
                    <a:pt x="156401" y="416111"/>
                  </a:cubicBezTo>
                  <a:cubicBezTo>
                    <a:pt x="155679" y="410219"/>
                    <a:pt x="154176" y="404327"/>
                    <a:pt x="154296" y="398495"/>
                  </a:cubicBezTo>
                  <a:cubicBezTo>
                    <a:pt x="155138" y="351118"/>
                    <a:pt x="150148" y="304523"/>
                    <a:pt x="136380" y="259070"/>
                  </a:cubicBezTo>
                  <a:cubicBezTo>
                    <a:pt x="134336" y="252456"/>
                    <a:pt x="132412" y="245542"/>
                    <a:pt x="128985" y="239650"/>
                  </a:cubicBezTo>
                  <a:cubicBezTo>
                    <a:pt x="127422" y="237005"/>
                    <a:pt x="121289" y="234359"/>
                    <a:pt x="119004" y="235441"/>
                  </a:cubicBezTo>
                  <a:cubicBezTo>
                    <a:pt x="115217" y="237245"/>
                    <a:pt x="110527" y="241995"/>
                    <a:pt x="110347" y="245662"/>
                  </a:cubicBezTo>
                  <a:cubicBezTo>
                    <a:pt x="110046" y="252396"/>
                    <a:pt x="112691" y="259310"/>
                    <a:pt x="114315" y="266104"/>
                  </a:cubicBezTo>
                  <a:cubicBezTo>
                    <a:pt x="127903" y="322800"/>
                    <a:pt x="137041" y="379857"/>
                    <a:pt x="126820" y="441002"/>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7" name="Freeform: Shape 16">
              <a:extLst>
                <a:ext uri="{FF2B5EF4-FFF2-40B4-BE49-F238E27FC236}">
                  <a16:creationId xmlns:a16="http://schemas.microsoft.com/office/drawing/2014/main" id="{984588E8-9014-F8F0-1F2B-08272AC959D2}"/>
                </a:ext>
              </a:extLst>
            </p:cNvPr>
            <p:cNvSpPr/>
            <p:nvPr/>
          </p:nvSpPr>
          <p:spPr>
            <a:xfrm>
              <a:off x="9886182" y="3647933"/>
              <a:ext cx="668230" cy="145368"/>
            </a:xfrm>
            <a:custGeom>
              <a:avLst/>
              <a:gdLst>
                <a:gd name="connsiteX0" fmla="*/ 663572 w 668230"/>
                <a:gd name="connsiteY0" fmla="*/ 1323 h 145368"/>
                <a:gd name="connsiteX1" fmla="*/ 666278 w 668230"/>
                <a:gd name="connsiteY1" fmla="*/ 7756 h 145368"/>
                <a:gd name="connsiteX2" fmla="*/ 604231 w 668230"/>
                <a:gd name="connsiteY2" fmla="*/ 107440 h 145368"/>
                <a:gd name="connsiteX3" fmla="*/ 374201 w 668230"/>
                <a:gd name="connsiteY3" fmla="*/ 144596 h 145368"/>
                <a:gd name="connsiteX4" fmla="*/ 114830 w 668230"/>
                <a:gd name="connsiteY4" fmla="*/ 122110 h 145368"/>
                <a:gd name="connsiteX5" fmla="*/ 33123 w 668230"/>
                <a:gd name="connsiteY5" fmla="*/ 93070 h 145368"/>
                <a:gd name="connsiteX6" fmla="*/ 597 w 668230"/>
                <a:gd name="connsiteY6" fmla="*/ 38419 h 145368"/>
                <a:gd name="connsiteX7" fmla="*/ 837 w 668230"/>
                <a:gd name="connsiteY7" fmla="*/ 0 h 145368"/>
                <a:gd name="connsiteX8" fmla="*/ 663572 w 668230"/>
                <a:gd name="connsiteY8" fmla="*/ 1323 h 145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8230" h="145368">
                  <a:moveTo>
                    <a:pt x="663572" y="1323"/>
                  </a:moveTo>
                  <a:cubicBezTo>
                    <a:pt x="665556" y="5892"/>
                    <a:pt x="666218" y="6794"/>
                    <a:pt x="666278" y="7756"/>
                  </a:cubicBezTo>
                  <a:cubicBezTo>
                    <a:pt x="672410" y="74973"/>
                    <a:pt x="667240" y="83992"/>
                    <a:pt x="604231" y="107440"/>
                  </a:cubicBezTo>
                  <a:cubicBezTo>
                    <a:pt x="530099" y="135036"/>
                    <a:pt x="452360" y="142191"/>
                    <a:pt x="374201" y="144596"/>
                  </a:cubicBezTo>
                  <a:cubicBezTo>
                    <a:pt x="286962" y="147241"/>
                    <a:pt x="199904" y="143874"/>
                    <a:pt x="114830" y="122110"/>
                  </a:cubicBezTo>
                  <a:cubicBezTo>
                    <a:pt x="86933" y="114955"/>
                    <a:pt x="59698" y="104313"/>
                    <a:pt x="33123" y="93070"/>
                  </a:cubicBezTo>
                  <a:cubicBezTo>
                    <a:pt x="9976" y="83270"/>
                    <a:pt x="-3011" y="65594"/>
                    <a:pt x="597" y="38419"/>
                  </a:cubicBezTo>
                  <a:cubicBezTo>
                    <a:pt x="2040" y="27657"/>
                    <a:pt x="837" y="16594"/>
                    <a:pt x="837" y="0"/>
                  </a:cubicBezTo>
                  <a:cubicBezTo>
                    <a:pt x="223112" y="114594"/>
                    <a:pt x="442981" y="112009"/>
                    <a:pt x="663572" y="1323"/>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8" name="Freeform: Shape 17">
              <a:extLst>
                <a:ext uri="{FF2B5EF4-FFF2-40B4-BE49-F238E27FC236}">
                  <a16:creationId xmlns:a16="http://schemas.microsoft.com/office/drawing/2014/main" id="{939D1959-8FDD-EF33-952C-ED7E04A65A46}"/>
                </a:ext>
              </a:extLst>
            </p:cNvPr>
            <p:cNvSpPr/>
            <p:nvPr/>
          </p:nvSpPr>
          <p:spPr>
            <a:xfrm>
              <a:off x="10350988" y="2829059"/>
              <a:ext cx="286365" cy="274821"/>
            </a:xfrm>
            <a:custGeom>
              <a:avLst/>
              <a:gdLst>
                <a:gd name="connsiteX0" fmla="*/ 286305 w 286365"/>
                <a:gd name="connsiteY0" fmla="*/ 95956 h 274821"/>
                <a:gd name="connsiteX1" fmla="*/ 237425 w 286365"/>
                <a:gd name="connsiteY1" fmla="*/ 252035 h 274821"/>
                <a:gd name="connsiteX2" fmla="*/ 224078 w 286365"/>
                <a:gd name="connsiteY2" fmla="*/ 262076 h 274821"/>
                <a:gd name="connsiteX3" fmla="*/ 140628 w 286365"/>
                <a:gd name="connsiteY3" fmla="*/ 274822 h 274821"/>
                <a:gd name="connsiteX4" fmla="*/ 53630 w 286365"/>
                <a:gd name="connsiteY4" fmla="*/ 92950 h 274821"/>
                <a:gd name="connsiteX5" fmla="*/ 0 w 286365"/>
                <a:gd name="connsiteY5" fmla="*/ 0 h 274821"/>
                <a:gd name="connsiteX6" fmla="*/ 144656 w 286365"/>
                <a:gd name="connsiteY6" fmla="*/ 12866 h 274821"/>
                <a:gd name="connsiteX7" fmla="*/ 168464 w 286365"/>
                <a:gd name="connsiteY7" fmla="*/ 15812 h 274821"/>
                <a:gd name="connsiteX8" fmla="*/ 233157 w 286365"/>
                <a:gd name="connsiteY8" fmla="*/ 46475 h 274821"/>
                <a:gd name="connsiteX9" fmla="*/ 286365 w 286365"/>
                <a:gd name="connsiteY9" fmla="*/ 96016 h 274821"/>
                <a:gd name="connsiteX10" fmla="*/ 44551 w 286365"/>
                <a:gd name="connsiteY10" fmla="*/ 44311 h 274821"/>
                <a:gd name="connsiteX11" fmla="*/ 53630 w 286365"/>
                <a:gd name="connsiteY11" fmla="*/ 54471 h 274821"/>
                <a:gd name="connsiteX12" fmla="*/ 202193 w 286365"/>
                <a:gd name="connsiteY12" fmla="*/ 73170 h 274821"/>
                <a:gd name="connsiteX13" fmla="*/ 216142 w 286365"/>
                <a:gd name="connsiteY13" fmla="*/ 60905 h 274821"/>
                <a:gd name="connsiteX14" fmla="*/ 213136 w 286365"/>
                <a:gd name="connsiteY14" fmla="*/ 53810 h 274821"/>
                <a:gd name="connsiteX15" fmla="*/ 59822 w 286365"/>
                <a:gd name="connsiteY15" fmla="*/ 34511 h 274821"/>
                <a:gd name="connsiteX16" fmla="*/ 44491 w 286365"/>
                <a:gd name="connsiteY16" fmla="*/ 44311 h 274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86365" h="274821">
                  <a:moveTo>
                    <a:pt x="286305" y="95956"/>
                  </a:moveTo>
                  <a:cubicBezTo>
                    <a:pt x="279932" y="151029"/>
                    <a:pt x="260633" y="202193"/>
                    <a:pt x="237425" y="252035"/>
                  </a:cubicBezTo>
                  <a:cubicBezTo>
                    <a:pt x="235321" y="256544"/>
                    <a:pt x="229068" y="261174"/>
                    <a:pt x="224078" y="262076"/>
                  </a:cubicBezTo>
                  <a:cubicBezTo>
                    <a:pt x="196782" y="266886"/>
                    <a:pt x="169246" y="270553"/>
                    <a:pt x="140628" y="274822"/>
                  </a:cubicBezTo>
                  <a:cubicBezTo>
                    <a:pt x="130767" y="203035"/>
                    <a:pt x="84473" y="151750"/>
                    <a:pt x="53630" y="92950"/>
                  </a:cubicBezTo>
                  <a:cubicBezTo>
                    <a:pt x="37998" y="63189"/>
                    <a:pt x="20081" y="34631"/>
                    <a:pt x="0" y="0"/>
                  </a:cubicBezTo>
                  <a:cubicBezTo>
                    <a:pt x="52127" y="4629"/>
                    <a:pt x="98361" y="8658"/>
                    <a:pt x="144656" y="12866"/>
                  </a:cubicBezTo>
                  <a:cubicBezTo>
                    <a:pt x="152592" y="13588"/>
                    <a:pt x="160468" y="15031"/>
                    <a:pt x="168464" y="15812"/>
                  </a:cubicBezTo>
                  <a:cubicBezTo>
                    <a:pt x="193776" y="18157"/>
                    <a:pt x="216022" y="23929"/>
                    <a:pt x="233157" y="46475"/>
                  </a:cubicBezTo>
                  <a:cubicBezTo>
                    <a:pt x="246865" y="64392"/>
                    <a:pt x="266405" y="77859"/>
                    <a:pt x="286365" y="96016"/>
                  </a:cubicBezTo>
                  <a:close/>
                  <a:moveTo>
                    <a:pt x="44551" y="44311"/>
                  </a:moveTo>
                  <a:cubicBezTo>
                    <a:pt x="49722" y="50203"/>
                    <a:pt x="51405" y="54171"/>
                    <a:pt x="53630" y="54471"/>
                  </a:cubicBezTo>
                  <a:cubicBezTo>
                    <a:pt x="103111" y="61145"/>
                    <a:pt x="152592" y="67759"/>
                    <a:pt x="202193" y="73170"/>
                  </a:cubicBezTo>
                  <a:cubicBezTo>
                    <a:pt x="206342" y="73651"/>
                    <a:pt x="211452" y="65233"/>
                    <a:pt x="216142" y="60905"/>
                  </a:cubicBezTo>
                  <a:cubicBezTo>
                    <a:pt x="215120" y="58560"/>
                    <a:pt x="214158" y="56155"/>
                    <a:pt x="213136" y="53810"/>
                  </a:cubicBezTo>
                  <a:cubicBezTo>
                    <a:pt x="162572" y="43830"/>
                    <a:pt x="111588" y="36074"/>
                    <a:pt x="59822" y="34511"/>
                  </a:cubicBezTo>
                  <a:cubicBezTo>
                    <a:pt x="55433" y="34390"/>
                    <a:pt x="50924" y="40042"/>
                    <a:pt x="44491" y="44311"/>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9" name="Freeform: Shape 18">
              <a:extLst>
                <a:ext uri="{FF2B5EF4-FFF2-40B4-BE49-F238E27FC236}">
                  <a16:creationId xmlns:a16="http://schemas.microsoft.com/office/drawing/2014/main" id="{E2083D9B-F3E1-43B9-9963-0852BCEFF7DB}"/>
                </a:ext>
              </a:extLst>
            </p:cNvPr>
            <p:cNvSpPr/>
            <p:nvPr/>
          </p:nvSpPr>
          <p:spPr>
            <a:xfrm>
              <a:off x="10740945" y="2792235"/>
              <a:ext cx="194798" cy="182440"/>
            </a:xfrm>
            <a:custGeom>
              <a:avLst/>
              <a:gdLst>
                <a:gd name="connsiteX0" fmla="*/ 0 w 194798"/>
                <a:gd name="connsiteY0" fmla="*/ 170056 h 182440"/>
                <a:gd name="connsiteX1" fmla="*/ 194798 w 194798"/>
                <a:gd name="connsiteY1" fmla="*/ 148 h 182440"/>
                <a:gd name="connsiteX2" fmla="*/ 25372 w 194798"/>
                <a:gd name="connsiteY2" fmla="*/ 182441 h 182440"/>
                <a:gd name="connsiteX3" fmla="*/ 39801 w 194798"/>
                <a:gd name="connsiteY3" fmla="*/ 167591 h 182440"/>
                <a:gd name="connsiteX4" fmla="*/ 116278 w 194798"/>
                <a:gd name="connsiteY4" fmla="*/ 100313 h 182440"/>
                <a:gd name="connsiteX5" fmla="*/ 117420 w 194798"/>
                <a:gd name="connsiteY5" fmla="*/ 69831 h 182440"/>
                <a:gd name="connsiteX6" fmla="*/ 0 w 194798"/>
                <a:gd name="connsiteY6" fmla="*/ 170116 h 18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4798" h="182440">
                  <a:moveTo>
                    <a:pt x="0" y="170056"/>
                  </a:moveTo>
                  <a:cubicBezTo>
                    <a:pt x="2645" y="74701"/>
                    <a:pt x="91928" y="-3880"/>
                    <a:pt x="194798" y="148"/>
                  </a:cubicBezTo>
                  <a:cubicBezTo>
                    <a:pt x="185359" y="87447"/>
                    <a:pt x="123492" y="180878"/>
                    <a:pt x="25372" y="182441"/>
                  </a:cubicBezTo>
                  <a:cubicBezTo>
                    <a:pt x="31384" y="176248"/>
                    <a:pt x="35292" y="171559"/>
                    <a:pt x="39801" y="167591"/>
                  </a:cubicBezTo>
                  <a:cubicBezTo>
                    <a:pt x="65293" y="145105"/>
                    <a:pt x="91086" y="123100"/>
                    <a:pt x="116278" y="100313"/>
                  </a:cubicBezTo>
                  <a:cubicBezTo>
                    <a:pt x="125116" y="92317"/>
                    <a:pt x="134134" y="82817"/>
                    <a:pt x="117420" y="69831"/>
                  </a:cubicBezTo>
                  <a:cubicBezTo>
                    <a:pt x="79723" y="101997"/>
                    <a:pt x="42146" y="134102"/>
                    <a:pt x="0" y="170116"/>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0" name="Freeform: Shape 19">
              <a:extLst>
                <a:ext uri="{FF2B5EF4-FFF2-40B4-BE49-F238E27FC236}">
                  <a16:creationId xmlns:a16="http://schemas.microsoft.com/office/drawing/2014/main" id="{D3CC3571-0902-B367-14B4-F2FBBEA303E2}"/>
                </a:ext>
              </a:extLst>
            </p:cNvPr>
            <p:cNvSpPr/>
            <p:nvPr/>
          </p:nvSpPr>
          <p:spPr>
            <a:xfrm>
              <a:off x="10009129" y="2954355"/>
              <a:ext cx="167923" cy="162331"/>
            </a:xfrm>
            <a:custGeom>
              <a:avLst/>
              <a:gdLst>
                <a:gd name="connsiteX0" fmla="*/ 118803 w 167923"/>
                <a:gd name="connsiteY0" fmla="*/ 13708 h 162331"/>
                <a:gd name="connsiteX1" fmla="*/ 167923 w 167923"/>
                <a:gd name="connsiteY1" fmla="*/ 162332 h 162331"/>
                <a:gd name="connsiteX2" fmla="*/ 99924 w 167923"/>
                <a:gd name="connsiteY2" fmla="*/ 162332 h 162331"/>
                <a:gd name="connsiteX3" fmla="*/ 0 w 167923"/>
                <a:gd name="connsiteY3" fmla="*/ 0 h 162331"/>
                <a:gd name="connsiteX4" fmla="*/ 118803 w 167923"/>
                <a:gd name="connsiteY4" fmla="*/ 13708 h 162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923" h="162331">
                  <a:moveTo>
                    <a:pt x="118803" y="13708"/>
                  </a:moveTo>
                  <a:cubicBezTo>
                    <a:pt x="134675" y="61866"/>
                    <a:pt x="150848" y="110626"/>
                    <a:pt x="167923" y="162332"/>
                  </a:cubicBezTo>
                  <a:lnTo>
                    <a:pt x="99924" y="162332"/>
                  </a:lnTo>
                  <a:cubicBezTo>
                    <a:pt x="79663" y="102029"/>
                    <a:pt x="47918" y="48519"/>
                    <a:pt x="0" y="0"/>
                  </a:cubicBezTo>
                  <a:cubicBezTo>
                    <a:pt x="41605" y="4810"/>
                    <a:pt x="77799" y="8958"/>
                    <a:pt x="118803" y="13708"/>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E7111139-3745-2525-8841-66E5D8BA4338}"/>
                </a:ext>
              </a:extLst>
            </p:cNvPr>
            <p:cNvSpPr/>
            <p:nvPr/>
          </p:nvSpPr>
          <p:spPr>
            <a:xfrm>
              <a:off x="9619112" y="2841463"/>
              <a:ext cx="242776" cy="56881"/>
            </a:xfrm>
            <a:custGeom>
              <a:avLst/>
              <a:gdLst>
                <a:gd name="connsiteX0" fmla="*/ 242776 w 242776"/>
                <a:gd name="connsiteY0" fmla="*/ 49702 h 56881"/>
                <a:gd name="connsiteX1" fmla="*/ 0 w 242776"/>
                <a:gd name="connsiteY1" fmla="*/ 13809 h 56881"/>
                <a:gd name="connsiteX2" fmla="*/ 242776 w 242776"/>
                <a:gd name="connsiteY2" fmla="*/ 49702 h 56881"/>
              </a:gdLst>
              <a:ahLst/>
              <a:cxnLst>
                <a:cxn ang="0">
                  <a:pos x="connsiteX0" y="connsiteY0"/>
                </a:cxn>
                <a:cxn ang="0">
                  <a:pos x="connsiteX1" y="connsiteY1"/>
                </a:cxn>
                <a:cxn ang="0">
                  <a:pos x="connsiteX2" y="connsiteY2"/>
                </a:cxn>
              </a:cxnLst>
              <a:rect l="l" t="t" r="r" b="b"/>
              <a:pathLst>
                <a:path w="242776" h="56881">
                  <a:moveTo>
                    <a:pt x="242776" y="49702"/>
                  </a:moveTo>
                  <a:cubicBezTo>
                    <a:pt x="155899" y="67860"/>
                    <a:pt x="77378" y="50003"/>
                    <a:pt x="0" y="13809"/>
                  </a:cubicBezTo>
                  <a:cubicBezTo>
                    <a:pt x="48399" y="-16072"/>
                    <a:pt x="200690" y="5572"/>
                    <a:pt x="242776" y="49702"/>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79BD502D-8F3C-3458-6182-114C12AC7197}"/>
                </a:ext>
              </a:extLst>
            </p:cNvPr>
            <p:cNvSpPr/>
            <p:nvPr/>
          </p:nvSpPr>
          <p:spPr>
            <a:xfrm>
              <a:off x="9732624" y="2661917"/>
              <a:ext cx="145737" cy="193896"/>
            </a:xfrm>
            <a:custGeom>
              <a:avLst/>
              <a:gdLst>
                <a:gd name="connsiteX0" fmla="*/ 145738 w 145737"/>
                <a:gd name="connsiteY0" fmla="*/ 193896 h 193896"/>
                <a:gd name="connsiteX1" fmla="*/ 0 w 145737"/>
                <a:gd name="connsiteY1" fmla="*/ 0 h 193896"/>
                <a:gd name="connsiteX2" fmla="*/ 145738 w 145737"/>
                <a:gd name="connsiteY2" fmla="*/ 193896 h 193896"/>
              </a:gdLst>
              <a:ahLst/>
              <a:cxnLst>
                <a:cxn ang="0">
                  <a:pos x="connsiteX0" y="connsiteY0"/>
                </a:cxn>
                <a:cxn ang="0">
                  <a:pos x="connsiteX1" y="connsiteY1"/>
                </a:cxn>
                <a:cxn ang="0">
                  <a:pos x="connsiteX2" y="connsiteY2"/>
                </a:cxn>
              </a:cxnLst>
              <a:rect l="l" t="t" r="r" b="b"/>
              <a:pathLst>
                <a:path w="145737" h="193896">
                  <a:moveTo>
                    <a:pt x="145738" y="193896"/>
                  </a:moveTo>
                  <a:cubicBezTo>
                    <a:pt x="71667" y="148263"/>
                    <a:pt x="25492" y="81827"/>
                    <a:pt x="0" y="0"/>
                  </a:cubicBezTo>
                  <a:cubicBezTo>
                    <a:pt x="75094" y="44431"/>
                    <a:pt x="120907" y="111167"/>
                    <a:pt x="145738" y="193896"/>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9A5AD3CC-5878-B228-C74A-676E36CC0329}"/>
                </a:ext>
              </a:extLst>
            </p:cNvPr>
            <p:cNvSpPr/>
            <p:nvPr/>
          </p:nvSpPr>
          <p:spPr>
            <a:xfrm>
              <a:off x="9937944" y="2931749"/>
              <a:ext cx="142852" cy="180128"/>
            </a:xfrm>
            <a:custGeom>
              <a:avLst/>
              <a:gdLst>
                <a:gd name="connsiteX0" fmla="*/ 0 w 142852"/>
                <a:gd name="connsiteY0" fmla="*/ 0 h 180128"/>
                <a:gd name="connsiteX1" fmla="*/ 142852 w 142852"/>
                <a:gd name="connsiteY1" fmla="*/ 180128 h 180128"/>
                <a:gd name="connsiteX2" fmla="*/ 64332 w 142852"/>
                <a:gd name="connsiteY2" fmla="*/ 123312 h 180128"/>
                <a:gd name="connsiteX3" fmla="*/ 60 w 142852"/>
                <a:gd name="connsiteY3" fmla="*/ 0 h 180128"/>
              </a:gdLst>
              <a:ahLst/>
              <a:cxnLst>
                <a:cxn ang="0">
                  <a:pos x="connsiteX0" y="connsiteY0"/>
                </a:cxn>
                <a:cxn ang="0">
                  <a:pos x="connsiteX1" y="connsiteY1"/>
                </a:cxn>
                <a:cxn ang="0">
                  <a:pos x="connsiteX2" y="connsiteY2"/>
                </a:cxn>
                <a:cxn ang="0">
                  <a:pos x="connsiteX3" y="connsiteY3"/>
                </a:cxn>
              </a:cxnLst>
              <a:rect l="l" t="t" r="r" b="b"/>
              <a:pathLst>
                <a:path w="142852" h="180128">
                  <a:moveTo>
                    <a:pt x="0" y="0"/>
                  </a:moveTo>
                  <a:cubicBezTo>
                    <a:pt x="67879" y="44491"/>
                    <a:pt x="116879" y="102089"/>
                    <a:pt x="142852" y="180128"/>
                  </a:cubicBezTo>
                  <a:cubicBezTo>
                    <a:pt x="118142" y="178745"/>
                    <a:pt x="99564" y="165759"/>
                    <a:pt x="64332" y="123312"/>
                  </a:cubicBezTo>
                  <a:cubicBezTo>
                    <a:pt x="34210" y="86998"/>
                    <a:pt x="5952" y="49241"/>
                    <a:pt x="60" y="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4" name="Freeform: Shape 23">
              <a:extLst>
                <a:ext uri="{FF2B5EF4-FFF2-40B4-BE49-F238E27FC236}">
                  <a16:creationId xmlns:a16="http://schemas.microsoft.com/office/drawing/2014/main" id="{21B65438-9A69-6D12-D078-C457ABCA0231}"/>
                </a:ext>
              </a:extLst>
            </p:cNvPr>
            <p:cNvSpPr/>
            <p:nvPr/>
          </p:nvSpPr>
          <p:spPr>
            <a:xfrm>
              <a:off x="9901826" y="2609730"/>
              <a:ext cx="50500" cy="239168"/>
            </a:xfrm>
            <a:custGeom>
              <a:avLst/>
              <a:gdLst>
                <a:gd name="connsiteX0" fmla="*/ 43032 w 50500"/>
                <a:gd name="connsiteY0" fmla="*/ 0 h 239168"/>
                <a:gd name="connsiteX1" fmla="*/ 16338 w 50500"/>
                <a:gd name="connsiteY1" fmla="*/ 239169 h 239168"/>
                <a:gd name="connsiteX2" fmla="*/ 43032 w 50500"/>
                <a:gd name="connsiteY2" fmla="*/ 0 h 239168"/>
              </a:gdLst>
              <a:ahLst/>
              <a:cxnLst>
                <a:cxn ang="0">
                  <a:pos x="connsiteX0" y="connsiteY0"/>
                </a:cxn>
                <a:cxn ang="0">
                  <a:pos x="connsiteX1" y="connsiteY1"/>
                </a:cxn>
                <a:cxn ang="0">
                  <a:pos x="connsiteX2" y="connsiteY2"/>
                </a:cxn>
              </a:cxnLst>
              <a:rect l="l" t="t" r="r" b="b"/>
              <a:pathLst>
                <a:path w="50500" h="239168">
                  <a:moveTo>
                    <a:pt x="43032" y="0"/>
                  </a:moveTo>
                  <a:cubicBezTo>
                    <a:pt x="57642" y="81948"/>
                    <a:pt x="51870" y="161550"/>
                    <a:pt x="16338" y="239169"/>
                  </a:cubicBezTo>
                  <a:cubicBezTo>
                    <a:pt x="-14445" y="203877"/>
                    <a:pt x="405" y="64692"/>
                    <a:pt x="43032" y="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5" name="Freeform: Shape 24">
              <a:extLst>
                <a:ext uri="{FF2B5EF4-FFF2-40B4-BE49-F238E27FC236}">
                  <a16:creationId xmlns:a16="http://schemas.microsoft.com/office/drawing/2014/main" id="{A0253A15-B132-9B1D-5510-77F023484B4D}"/>
                </a:ext>
              </a:extLst>
            </p:cNvPr>
            <p:cNvSpPr/>
            <p:nvPr/>
          </p:nvSpPr>
          <p:spPr>
            <a:xfrm>
              <a:off x="9697151" y="2918221"/>
              <a:ext cx="169065" cy="131368"/>
            </a:xfrm>
            <a:custGeom>
              <a:avLst/>
              <a:gdLst>
                <a:gd name="connsiteX0" fmla="*/ 28619 w 169065"/>
                <a:gd name="connsiteY0" fmla="*/ 131369 h 131368"/>
                <a:gd name="connsiteX1" fmla="*/ 0 w 169065"/>
                <a:gd name="connsiteY1" fmla="*/ 115075 h 131368"/>
                <a:gd name="connsiteX2" fmla="*/ 169066 w 169065"/>
                <a:gd name="connsiteY2" fmla="*/ 0 h 131368"/>
                <a:gd name="connsiteX3" fmla="*/ 28619 w 169065"/>
                <a:gd name="connsiteY3" fmla="*/ 131369 h 131368"/>
              </a:gdLst>
              <a:ahLst/>
              <a:cxnLst>
                <a:cxn ang="0">
                  <a:pos x="connsiteX0" y="connsiteY0"/>
                </a:cxn>
                <a:cxn ang="0">
                  <a:pos x="connsiteX1" y="connsiteY1"/>
                </a:cxn>
                <a:cxn ang="0">
                  <a:pos x="connsiteX2" y="connsiteY2"/>
                </a:cxn>
                <a:cxn ang="0">
                  <a:pos x="connsiteX3" y="connsiteY3"/>
                </a:cxn>
              </a:cxnLst>
              <a:rect l="l" t="t" r="r" b="b"/>
              <a:pathLst>
                <a:path w="169065" h="131368">
                  <a:moveTo>
                    <a:pt x="28619" y="131369"/>
                  </a:moveTo>
                  <a:cubicBezTo>
                    <a:pt x="19600" y="126258"/>
                    <a:pt x="11063" y="121388"/>
                    <a:pt x="0" y="115075"/>
                  </a:cubicBezTo>
                  <a:cubicBezTo>
                    <a:pt x="44611" y="57598"/>
                    <a:pt x="101307" y="22606"/>
                    <a:pt x="169066" y="0"/>
                  </a:cubicBezTo>
                  <a:cubicBezTo>
                    <a:pt x="164376" y="37577"/>
                    <a:pt x="99443" y="97399"/>
                    <a:pt x="28619" y="131369"/>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6" name="Freeform: Shape 25">
              <a:extLst>
                <a:ext uri="{FF2B5EF4-FFF2-40B4-BE49-F238E27FC236}">
                  <a16:creationId xmlns:a16="http://schemas.microsoft.com/office/drawing/2014/main" id="{1DDB773F-6F58-4018-1C86-63445103AA4B}"/>
                </a:ext>
              </a:extLst>
            </p:cNvPr>
            <p:cNvSpPr/>
            <p:nvPr/>
          </p:nvSpPr>
          <p:spPr>
            <a:xfrm>
              <a:off x="9954538" y="2887176"/>
              <a:ext cx="164015" cy="53836"/>
            </a:xfrm>
            <a:custGeom>
              <a:avLst/>
              <a:gdLst>
                <a:gd name="connsiteX0" fmla="*/ 0 w 164015"/>
                <a:gd name="connsiteY0" fmla="*/ 14030 h 53836"/>
                <a:gd name="connsiteX1" fmla="*/ 148323 w 164015"/>
                <a:gd name="connsiteY1" fmla="*/ 8439 h 53836"/>
                <a:gd name="connsiteX2" fmla="*/ 164015 w 164015"/>
                <a:gd name="connsiteY2" fmla="*/ 53771 h 53836"/>
                <a:gd name="connsiteX3" fmla="*/ 0 w 164015"/>
                <a:gd name="connsiteY3" fmla="*/ 14030 h 53836"/>
              </a:gdLst>
              <a:ahLst/>
              <a:cxnLst>
                <a:cxn ang="0">
                  <a:pos x="connsiteX0" y="connsiteY0"/>
                </a:cxn>
                <a:cxn ang="0">
                  <a:pos x="connsiteX1" y="connsiteY1"/>
                </a:cxn>
                <a:cxn ang="0">
                  <a:pos x="connsiteX2" y="connsiteY2"/>
                </a:cxn>
                <a:cxn ang="0">
                  <a:pos x="connsiteX3" y="connsiteY3"/>
                </a:cxn>
              </a:cxnLst>
              <a:rect l="l" t="t" r="r" b="b"/>
              <a:pathLst>
                <a:path w="164015" h="53836">
                  <a:moveTo>
                    <a:pt x="0" y="14030"/>
                  </a:moveTo>
                  <a:cubicBezTo>
                    <a:pt x="48760" y="-2203"/>
                    <a:pt x="97339" y="-4728"/>
                    <a:pt x="148323" y="8439"/>
                  </a:cubicBezTo>
                  <a:cubicBezTo>
                    <a:pt x="153013" y="21906"/>
                    <a:pt x="157823" y="35795"/>
                    <a:pt x="164015" y="53771"/>
                  </a:cubicBezTo>
                  <a:cubicBezTo>
                    <a:pt x="103231" y="54914"/>
                    <a:pt x="50263" y="41025"/>
                    <a:pt x="0" y="1403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D14F864C-58BC-F4E0-19FB-31018D4B9737}"/>
                </a:ext>
              </a:extLst>
            </p:cNvPr>
            <p:cNvSpPr/>
            <p:nvPr/>
          </p:nvSpPr>
          <p:spPr>
            <a:xfrm>
              <a:off x="10646733" y="2881486"/>
              <a:ext cx="81767" cy="128001"/>
            </a:xfrm>
            <a:custGeom>
              <a:avLst/>
              <a:gdLst>
                <a:gd name="connsiteX0" fmla="*/ 0 w 81767"/>
                <a:gd name="connsiteY0" fmla="*/ 128002 h 128001"/>
                <a:gd name="connsiteX1" fmla="*/ 51946 w 81767"/>
                <a:gd name="connsiteY1" fmla="*/ 0 h 128001"/>
                <a:gd name="connsiteX2" fmla="*/ 81767 w 81767"/>
                <a:gd name="connsiteY2" fmla="*/ 8598 h 128001"/>
                <a:gd name="connsiteX3" fmla="*/ 66255 w 81767"/>
                <a:gd name="connsiteY3" fmla="*/ 88982 h 128001"/>
                <a:gd name="connsiteX4" fmla="*/ 57598 w 81767"/>
                <a:gd name="connsiteY4" fmla="*/ 100345 h 128001"/>
                <a:gd name="connsiteX5" fmla="*/ 0 w 81767"/>
                <a:gd name="connsiteY5" fmla="*/ 128002 h 12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767" h="128001">
                  <a:moveTo>
                    <a:pt x="0" y="128002"/>
                  </a:moveTo>
                  <a:cubicBezTo>
                    <a:pt x="9079" y="57478"/>
                    <a:pt x="12145" y="49902"/>
                    <a:pt x="51946" y="0"/>
                  </a:cubicBezTo>
                  <a:cubicBezTo>
                    <a:pt x="61025" y="2645"/>
                    <a:pt x="71125" y="5531"/>
                    <a:pt x="81767" y="8598"/>
                  </a:cubicBezTo>
                  <a:cubicBezTo>
                    <a:pt x="76476" y="36675"/>
                    <a:pt x="71787" y="62949"/>
                    <a:pt x="66255" y="88982"/>
                  </a:cubicBezTo>
                  <a:cubicBezTo>
                    <a:pt x="65354" y="93251"/>
                    <a:pt x="61506" y="98361"/>
                    <a:pt x="57598" y="100345"/>
                  </a:cubicBezTo>
                  <a:cubicBezTo>
                    <a:pt x="39501" y="109664"/>
                    <a:pt x="20923" y="118081"/>
                    <a:pt x="0" y="128002"/>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69341938-395F-9BF8-D451-D578CF1CDC49}"/>
                </a:ext>
              </a:extLst>
            </p:cNvPr>
            <p:cNvSpPr/>
            <p:nvPr/>
          </p:nvSpPr>
          <p:spPr>
            <a:xfrm>
              <a:off x="9859380" y="2940106"/>
              <a:ext cx="51887" cy="155538"/>
            </a:xfrm>
            <a:custGeom>
              <a:avLst/>
              <a:gdLst>
                <a:gd name="connsiteX0" fmla="*/ 40025 w 51887"/>
                <a:gd name="connsiteY0" fmla="*/ 155538 h 155538"/>
                <a:gd name="connsiteX1" fmla="*/ 164 w 51887"/>
                <a:gd name="connsiteY1" fmla="*/ 148804 h 155538"/>
                <a:gd name="connsiteX2" fmla="*/ 33953 w 51887"/>
                <a:gd name="connsiteY2" fmla="*/ 0 h 155538"/>
                <a:gd name="connsiteX3" fmla="*/ 40025 w 51887"/>
                <a:gd name="connsiteY3" fmla="*/ 155478 h 155538"/>
              </a:gdLst>
              <a:ahLst/>
              <a:cxnLst>
                <a:cxn ang="0">
                  <a:pos x="connsiteX0" y="connsiteY0"/>
                </a:cxn>
                <a:cxn ang="0">
                  <a:pos x="connsiteX1" y="connsiteY1"/>
                </a:cxn>
                <a:cxn ang="0">
                  <a:pos x="connsiteX2" y="connsiteY2"/>
                </a:cxn>
                <a:cxn ang="0">
                  <a:pos x="connsiteX3" y="connsiteY3"/>
                </a:cxn>
              </a:cxnLst>
              <a:rect l="l" t="t" r="r" b="b"/>
              <a:pathLst>
                <a:path w="51887" h="155538">
                  <a:moveTo>
                    <a:pt x="40025" y="155538"/>
                  </a:moveTo>
                  <a:cubicBezTo>
                    <a:pt x="26197" y="153193"/>
                    <a:pt x="13751" y="151089"/>
                    <a:pt x="164" y="148804"/>
                  </a:cubicBezTo>
                  <a:cubicBezTo>
                    <a:pt x="-1760" y="94814"/>
                    <a:pt x="13511" y="47557"/>
                    <a:pt x="33953" y="0"/>
                  </a:cubicBezTo>
                  <a:cubicBezTo>
                    <a:pt x="55356" y="18578"/>
                    <a:pt x="57882" y="97459"/>
                    <a:pt x="40025" y="155478"/>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4000B78C-501E-5293-7CEE-153378F3C2B2}"/>
                </a:ext>
              </a:extLst>
            </p:cNvPr>
            <p:cNvSpPr/>
            <p:nvPr/>
          </p:nvSpPr>
          <p:spPr>
            <a:xfrm>
              <a:off x="9945158" y="2750598"/>
              <a:ext cx="125416" cy="115075"/>
            </a:xfrm>
            <a:custGeom>
              <a:avLst/>
              <a:gdLst>
                <a:gd name="connsiteX0" fmla="*/ 0 w 125416"/>
                <a:gd name="connsiteY0" fmla="*/ 115075 h 115075"/>
                <a:gd name="connsiteX1" fmla="*/ 109664 w 125416"/>
                <a:gd name="connsiteY1" fmla="*/ 0 h 115075"/>
                <a:gd name="connsiteX2" fmla="*/ 125416 w 125416"/>
                <a:gd name="connsiteY2" fmla="*/ 46355 h 115075"/>
                <a:gd name="connsiteX3" fmla="*/ 60 w 125416"/>
                <a:gd name="connsiteY3" fmla="*/ 115075 h 115075"/>
              </a:gdLst>
              <a:ahLst/>
              <a:cxnLst>
                <a:cxn ang="0">
                  <a:pos x="connsiteX0" y="connsiteY0"/>
                </a:cxn>
                <a:cxn ang="0">
                  <a:pos x="connsiteX1" y="connsiteY1"/>
                </a:cxn>
                <a:cxn ang="0">
                  <a:pos x="connsiteX2" y="connsiteY2"/>
                </a:cxn>
                <a:cxn ang="0">
                  <a:pos x="connsiteX3" y="connsiteY3"/>
                </a:cxn>
              </a:cxnLst>
              <a:rect l="l" t="t" r="r" b="b"/>
              <a:pathLst>
                <a:path w="125416" h="115075">
                  <a:moveTo>
                    <a:pt x="0" y="115075"/>
                  </a:moveTo>
                  <a:cubicBezTo>
                    <a:pt x="26153" y="68660"/>
                    <a:pt x="61987" y="31865"/>
                    <a:pt x="109664" y="0"/>
                  </a:cubicBezTo>
                  <a:cubicBezTo>
                    <a:pt x="115436" y="17075"/>
                    <a:pt x="120126" y="30723"/>
                    <a:pt x="125416" y="46355"/>
                  </a:cubicBezTo>
                  <a:cubicBezTo>
                    <a:pt x="89222" y="78881"/>
                    <a:pt x="48880" y="102930"/>
                    <a:pt x="60" y="115075"/>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B03B7A75-7A71-7606-27FF-4F404FE0115A}"/>
                </a:ext>
              </a:extLst>
            </p:cNvPr>
            <p:cNvSpPr/>
            <p:nvPr/>
          </p:nvSpPr>
          <p:spPr>
            <a:xfrm>
              <a:off x="9927422" y="3011472"/>
              <a:ext cx="87839" cy="99563"/>
            </a:xfrm>
            <a:custGeom>
              <a:avLst/>
              <a:gdLst>
                <a:gd name="connsiteX0" fmla="*/ 86036 w 87839"/>
                <a:gd name="connsiteY0" fmla="*/ 99564 h 99563"/>
                <a:gd name="connsiteX1" fmla="*/ 0 w 87839"/>
                <a:gd name="connsiteY1" fmla="*/ 87659 h 99563"/>
                <a:gd name="connsiteX2" fmla="*/ 10822 w 87839"/>
                <a:gd name="connsiteY2" fmla="*/ 0 h 99563"/>
                <a:gd name="connsiteX3" fmla="*/ 48880 w 87839"/>
                <a:gd name="connsiteY3" fmla="*/ 49301 h 99563"/>
                <a:gd name="connsiteX4" fmla="*/ 87840 w 87839"/>
                <a:gd name="connsiteY4" fmla="*/ 93852 h 99563"/>
                <a:gd name="connsiteX5" fmla="*/ 85976 w 87839"/>
                <a:gd name="connsiteY5" fmla="*/ 99503 h 9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839" h="99563">
                  <a:moveTo>
                    <a:pt x="86036" y="99564"/>
                  </a:moveTo>
                  <a:cubicBezTo>
                    <a:pt x="57838" y="95656"/>
                    <a:pt x="29580" y="91748"/>
                    <a:pt x="0" y="87659"/>
                  </a:cubicBezTo>
                  <a:cubicBezTo>
                    <a:pt x="3607" y="58379"/>
                    <a:pt x="6854" y="32106"/>
                    <a:pt x="10822" y="0"/>
                  </a:cubicBezTo>
                  <a:cubicBezTo>
                    <a:pt x="25432" y="19059"/>
                    <a:pt x="36735" y="34511"/>
                    <a:pt x="48880" y="49301"/>
                  </a:cubicBezTo>
                  <a:cubicBezTo>
                    <a:pt x="61446" y="64512"/>
                    <a:pt x="74853" y="79062"/>
                    <a:pt x="87840" y="93852"/>
                  </a:cubicBezTo>
                  <a:cubicBezTo>
                    <a:pt x="87238" y="95716"/>
                    <a:pt x="86637" y="97640"/>
                    <a:pt x="85976" y="99503"/>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4" name="Freeform: Shape 53">
              <a:extLst>
                <a:ext uri="{FF2B5EF4-FFF2-40B4-BE49-F238E27FC236}">
                  <a16:creationId xmlns:a16="http://schemas.microsoft.com/office/drawing/2014/main" id="{BFA317E6-E9FE-72C6-1C23-97ACFB15DA7C}"/>
                </a:ext>
              </a:extLst>
            </p:cNvPr>
            <p:cNvSpPr/>
            <p:nvPr/>
          </p:nvSpPr>
          <p:spPr>
            <a:xfrm>
              <a:off x="9759559" y="2999387"/>
              <a:ext cx="85013" cy="82909"/>
            </a:xfrm>
            <a:custGeom>
              <a:avLst/>
              <a:gdLst>
                <a:gd name="connsiteX0" fmla="*/ 0 w 85013"/>
                <a:gd name="connsiteY0" fmla="*/ 63790 h 82909"/>
                <a:gd name="connsiteX1" fmla="*/ 85014 w 85013"/>
                <a:gd name="connsiteY1" fmla="*/ 0 h 82909"/>
                <a:gd name="connsiteX2" fmla="*/ 72869 w 85013"/>
                <a:gd name="connsiteY2" fmla="*/ 82910 h 82909"/>
                <a:gd name="connsiteX3" fmla="*/ 0 w 85013"/>
                <a:gd name="connsiteY3" fmla="*/ 63790 h 82909"/>
              </a:gdLst>
              <a:ahLst/>
              <a:cxnLst>
                <a:cxn ang="0">
                  <a:pos x="connsiteX0" y="connsiteY0"/>
                </a:cxn>
                <a:cxn ang="0">
                  <a:pos x="connsiteX1" y="connsiteY1"/>
                </a:cxn>
                <a:cxn ang="0">
                  <a:pos x="connsiteX2" y="connsiteY2"/>
                </a:cxn>
                <a:cxn ang="0">
                  <a:pos x="connsiteX3" y="connsiteY3"/>
                </a:cxn>
              </a:cxnLst>
              <a:rect l="l" t="t" r="r" b="b"/>
              <a:pathLst>
                <a:path w="85013" h="82909">
                  <a:moveTo>
                    <a:pt x="0" y="63790"/>
                  </a:moveTo>
                  <a:cubicBezTo>
                    <a:pt x="31084" y="40463"/>
                    <a:pt x="55674" y="22005"/>
                    <a:pt x="85014" y="0"/>
                  </a:cubicBezTo>
                  <a:cubicBezTo>
                    <a:pt x="80685" y="29520"/>
                    <a:pt x="77078" y="54171"/>
                    <a:pt x="72869" y="82910"/>
                  </a:cubicBezTo>
                  <a:cubicBezTo>
                    <a:pt x="48700" y="76537"/>
                    <a:pt x="27296" y="70945"/>
                    <a:pt x="0" y="6379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5" name="Freeform: Shape 54">
              <a:extLst>
                <a:ext uri="{FF2B5EF4-FFF2-40B4-BE49-F238E27FC236}">
                  <a16:creationId xmlns:a16="http://schemas.microsoft.com/office/drawing/2014/main" id="{CF8C3DFD-3593-9526-1992-F5FE19029F5C}"/>
                </a:ext>
              </a:extLst>
            </p:cNvPr>
            <p:cNvSpPr/>
            <p:nvPr/>
          </p:nvSpPr>
          <p:spPr>
            <a:xfrm>
              <a:off x="9884186" y="2873646"/>
              <a:ext cx="43838" cy="44274"/>
            </a:xfrm>
            <a:custGeom>
              <a:avLst/>
              <a:gdLst>
                <a:gd name="connsiteX0" fmla="*/ 22133 w 43838"/>
                <a:gd name="connsiteY0" fmla="*/ 44274 h 44274"/>
                <a:gd name="connsiteX1" fmla="*/ 8 w 43838"/>
                <a:gd name="connsiteY1" fmla="*/ 21127 h 44274"/>
                <a:gd name="connsiteX2" fmla="*/ 23516 w 43838"/>
                <a:gd name="connsiteY2" fmla="*/ 24 h 44274"/>
                <a:gd name="connsiteX3" fmla="*/ 43838 w 43838"/>
                <a:gd name="connsiteY3" fmla="*/ 21127 h 44274"/>
                <a:gd name="connsiteX4" fmla="*/ 22133 w 43838"/>
                <a:gd name="connsiteY4" fmla="*/ 44214 h 44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38" h="44274">
                  <a:moveTo>
                    <a:pt x="22133" y="44274"/>
                  </a:moveTo>
                  <a:cubicBezTo>
                    <a:pt x="7704" y="43132"/>
                    <a:pt x="-292" y="35496"/>
                    <a:pt x="8" y="21127"/>
                  </a:cubicBezTo>
                  <a:cubicBezTo>
                    <a:pt x="309" y="6337"/>
                    <a:pt x="9568" y="-457"/>
                    <a:pt x="23516" y="24"/>
                  </a:cubicBezTo>
                  <a:cubicBezTo>
                    <a:pt x="36383" y="445"/>
                    <a:pt x="43778" y="8020"/>
                    <a:pt x="43838" y="21127"/>
                  </a:cubicBezTo>
                  <a:cubicBezTo>
                    <a:pt x="43898" y="35436"/>
                    <a:pt x="36383" y="43252"/>
                    <a:pt x="22133" y="44214"/>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6" name="Freeform: Shape 55">
              <a:extLst>
                <a:ext uri="{FF2B5EF4-FFF2-40B4-BE49-F238E27FC236}">
                  <a16:creationId xmlns:a16="http://schemas.microsoft.com/office/drawing/2014/main" id="{62ED8BFB-FD89-92BA-F4A2-1F5B6010D9D8}"/>
                </a:ext>
              </a:extLst>
            </p:cNvPr>
            <p:cNvSpPr/>
            <p:nvPr/>
          </p:nvSpPr>
          <p:spPr>
            <a:xfrm>
              <a:off x="10025122" y="2822986"/>
              <a:ext cx="68419" cy="42867"/>
            </a:xfrm>
            <a:custGeom>
              <a:avLst/>
              <a:gdLst>
                <a:gd name="connsiteX0" fmla="*/ 53690 w 68419"/>
                <a:gd name="connsiteY0" fmla="*/ 0 h 42867"/>
                <a:gd name="connsiteX1" fmla="*/ 68420 w 68419"/>
                <a:gd name="connsiteY1" fmla="*/ 42868 h 42867"/>
                <a:gd name="connsiteX2" fmla="*/ 0 w 68419"/>
                <a:gd name="connsiteY2" fmla="*/ 38779 h 42867"/>
                <a:gd name="connsiteX3" fmla="*/ 53690 w 68419"/>
                <a:gd name="connsiteY3" fmla="*/ 0 h 42867"/>
              </a:gdLst>
              <a:ahLst/>
              <a:cxnLst>
                <a:cxn ang="0">
                  <a:pos x="connsiteX0" y="connsiteY0"/>
                </a:cxn>
                <a:cxn ang="0">
                  <a:pos x="connsiteX1" y="connsiteY1"/>
                </a:cxn>
                <a:cxn ang="0">
                  <a:pos x="connsiteX2" y="connsiteY2"/>
                </a:cxn>
                <a:cxn ang="0">
                  <a:pos x="connsiteX3" y="connsiteY3"/>
                </a:cxn>
              </a:cxnLst>
              <a:rect l="l" t="t" r="r" b="b"/>
              <a:pathLst>
                <a:path w="68419" h="42867">
                  <a:moveTo>
                    <a:pt x="53690" y="0"/>
                  </a:moveTo>
                  <a:cubicBezTo>
                    <a:pt x="59161" y="15993"/>
                    <a:pt x="63249" y="27837"/>
                    <a:pt x="68420" y="42868"/>
                  </a:cubicBezTo>
                  <a:cubicBezTo>
                    <a:pt x="45633" y="41485"/>
                    <a:pt x="25793" y="40342"/>
                    <a:pt x="0" y="38779"/>
                  </a:cubicBezTo>
                  <a:cubicBezTo>
                    <a:pt x="19540" y="24650"/>
                    <a:pt x="34511" y="13828"/>
                    <a:pt x="53690" y="0"/>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7" name="Freeform: Shape 56">
              <a:extLst>
                <a:ext uri="{FF2B5EF4-FFF2-40B4-BE49-F238E27FC236}">
                  <a16:creationId xmlns:a16="http://schemas.microsoft.com/office/drawing/2014/main" id="{998BB75A-6E72-C55F-9C46-5CD99DD2CAF5}"/>
                </a:ext>
              </a:extLst>
            </p:cNvPr>
            <p:cNvSpPr/>
            <p:nvPr/>
          </p:nvSpPr>
          <p:spPr>
            <a:xfrm>
              <a:off x="10089574" y="3296454"/>
              <a:ext cx="277532" cy="287026"/>
            </a:xfrm>
            <a:custGeom>
              <a:avLst/>
              <a:gdLst>
                <a:gd name="connsiteX0" fmla="*/ 275483 w 277532"/>
                <a:gd name="connsiteY0" fmla="*/ 183676 h 287026"/>
                <a:gd name="connsiteX1" fmla="*/ 172673 w 277532"/>
                <a:gd name="connsiteY1" fmla="*/ 183676 h 287026"/>
                <a:gd name="connsiteX2" fmla="*/ 172673 w 277532"/>
                <a:gd name="connsiteY2" fmla="*/ 287027 h 287026"/>
                <a:gd name="connsiteX3" fmla="*/ 103472 w 277532"/>
                <a:gd name="connsiteY3" fmla="*/ 287027 h 287026"/>
                <a:gd name="connsiteX4" fmla="*/ 103472 w 277532"/>
                <a:gd name="connsiteY4" fmla="*/ 185600 h 287026"/>
                <a:gd name="connsiteX5" fmla="*/ 0 w 277532"/>
                <a:gd name="connsiteY5" fmla="*/ 185600 h 287026"/>
                <a:gd name="connsiteX6" fmla="*/ 0 w 277532"/>
                <a:gd name="connsiteY6" fmla="*/ 114294 h 287026"/>
                <a:gd name="connsiteX7" fmla="*/ 101848 w 277532"/>
                <a:gd name="connsiteY7" fmla="*/ 114294 h 287026"/>
                <a:gd name="connsiteX8" fmla="*/ 101848 w 277532"/>
                <a:gd name="connsiteY8" fmla="*/ 0 h 287026"/>
                <a:gd name="connsiteX9" fmla="*/ 171591 w 277532"/>
                <a:gd name="connsiteY9" fmla="*/ 0 h 287026"/>
                <a:gd name="connsiteX10" fmla="*/ 171591 w 277532"/>
                <a:gd name="connsiteY10" fmla="*/ 99564 h 287026"/>
                <a:gd name="connsiteX11" fmla="*/ 221914 w 277532"/>
                <a:gd name="connsiteY11" fmla="*/ 101608 h 287026"/>
                <a:gd name="connsiteX12" fmla="*/ 277407 w 277532"/>
                <a:gd name="connsiteY12" fmla="*/ 158785 h 287026"/>
                <a:gd name="connsiteX13" fmla="*/ 275543 w 277532"/>
                <a:gd name="connsiteY13" fmla="*/ 183615 h 287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7532" h="287026">
                  <a:moveTo>
                    <a:pt x="275483" y="183676"/>
                  </a:moveTo>
                  <a:lnTo>
                    <a:pt x="172673" y="183676"/>
                  </a:lnTo>
                  <a:lnTo>
                    <a:pt x="172673" y="287027"/>
                  </a:lnTo>
                  <a:lnTo>
                    <a:pt x="103472" y="287027"/>
                  </a:lnTo>
                  <a:lnTo>
                    <a:pt x="103472" y="185600"/>
                  </a:lnTo>
                  <a:lnTo>
                    <a:pt x="0" y="185600"/>
                  </a:lnTo>
                  <a:lnTo>
                    <a:pt x="0" y="114294"/>
                  </a:lnTo>
                  <a:lnTo>
                    <a:pt x="101848" y="114294"/>
                  </a:lnTo>
                  <a:lnTo>
                    <a:pt x="101848" y="0"/>
                  </a:lnTo>
                  <a:lnTo>
                    <a:pt x="171591" y="0"/>
                  </a:lnTo>
                  <a:lnTo>
                    <a:pt x="171591" y="99564"/>
                  </a:lnTo>
                  <a:cubicBezTo>
                    <a:pt x="190890" y="100405"/>
                    <a:pt x="206402" y="101608"/>
                    <a:pt x="221914" y="101608"/>
                  </a:cubicBezTo>
                  <a:cubicBezTo>
                    <a:pt x="285223" y="101728"/>
                    <a:pt x="276926" y="97580"/>
                    <a:pt x="277407" y="158785"/>
                  </a:cubicBezTo>
                  <a:cubicBezTo>
                    <a:pt x="277407" y="165579"/>
                    <a:pt x="276445" y="172373"/>
                    <a:pt x="275543" y="183615"/>
                  </a:cubicBezTo>
                  <a:close/>
                </a:path>
              </a:pathLst>
            </a:custGeom>
            <a:solidFill>
              <a:schemeClr val="accent2"/>
            </a:solid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
        <p:nvSpPr>
          <p:cNvPr id="6" name="Title 6">
            <a:extLst>
              <a:ext uri="{FF2B5EF4-FFF2-40B4-BE49-F238E27FC236}">
                <a16:creationId xmlns:a16="http://schemas.microsoft.com/office/drawing/2014/main" id="{0E68BC9D-FD55-5E3C-84F8-F361FF186A2F}"/>
              </a:ext>
            </a:extLst>
          </p:cNvPr>
          <p:cNvSpPr>
            <a:spLocks noGrp="1"/>
          </p:cNvSpPr>
          <p:nvPr>
            <p:ph type="title"/>
          </p:nvPr>
        </p:nvSpPr>
        <p:spPr>
          <a:xfrm>
            <a:off x="772927" y="95373"/>
            <a:ext cx="10907654" cy="770400"/>
          </a:xfrm>
        </p:spPr>
        <p:txBody>
          <a:bodyPr/>
          <a:lstStyle/>
          <a:p>
            <a:r>
              <a:rPr lang="en-IN" sz="3200" b="1" dirty="0">
                <a:solidFill>
                  <a:srgbClr val="49692E"/>
                </a:solidFill>
                <a:latin typeface="Playfair Display Black" pitchFamily="2" charset="0"/>
              </a:rPr>
              <a:t>OBJECTIVE</a:t>
            </a:r>
            <a:endParaRPr lang="en-IN" b="1" dirty="0">
              <a:solidFill>
                <a:srgbClr val="49692E"/>
              </a:solidFill>
            </a:endParaRPr>
          </a:p>
        </p:txBody>
      </p:sp>
    </p:spTree>
    <p:extLst>
      <p:ext uri="{BB962C8B-B14F-4D97-AF65-F5344CB8AC3E}">
        <p14:creationId xmlns:p14="http://schemas.microsoft.com/office/powerpoint/2010/main" val="10247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96"/>
                                        </p:tgtEl>
                                        <p:attrNameLst>
                                          <p:attrName>style.visibility</p:attrName>
                                        </p:attrNameLst>
                                      </p:cBhvr>
                                      <p:to>
                                        <p:strVal val="visible"/>
                                      </p:to>
                                    </p:set>
                                    <p:anim calcmode="lin" valueType="num">
                                      <p:cBhvr>
                                        <p:cTn id="7" dur="500" fill="hold"/>
                                        <p:tgtEl>
                                          <p:spTgt spid="1096"/>
                                        </p:tgtEl>
                                        <p:attrNameLst>
                                          <p:attrName>ppt_w</p:attrName>
                                        </p:attrNameLst>
                                      </p:cBhvr>
                                      <p:tavLst>
                                        <p:tav tm="0">
                                          <p:val>
                                            <p:fltVal val="0"/>
                                          </p:val>
                                        </p:tav>
                                        <p:tav tm="100000">
                                          <p:val>
                                            <p:strVal val="#ppt_w"/>
                                          </p:val>
                                        </p:tav>
                                      </p:tavLst>
                                    </p:anim>
                                    <p:anim calcmode="lin" valueType="num">
                                      <p:cBhvr>
                                        <p:cTn id="8" dur="500" fill="hold"/>
                                        <p:tgtEl>
                                          <p:spTgt spid="1096"/>
                                        </p:tgtEl>
                                        <p:attrNameLst>
                                          <p:attrName>ppt_h</p:attrName>
                                        </p:attrNameLst>
                                      </p:cBhvr>
                                      <p:tavLst>
                                        <p:tav tm="0">
                                          <p:val>
                                            <p:fltVal val="0"/>
                                          </p:val>
                                        </p:tav>
                                        <p:tav tm="100000">
                                          <p:val>
                                            <p:strVal val="#ppt_h"/>
                                          </p:val>
                                        </p:tav>
                                      </p:tavLst>
                                    </p:anim>
                                    <p:animEffect transition="in" filter="fade">
                                      <p:cBhvr>
                                        <p:cTn id="9" dur="500"/>
                                        <p:tgtEl>
                                          <p:spTgt spid="109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fade">
                                      <p:cBhvr>
                                        <p:cTn id="12" dur="500"/>
                                        <p:tgtEl>
                                          <p:spTgt spid="6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left)">
                                      <p:cBhvr>
                                        <p:cTn id="15" dur="5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53"/>
                                        </p:tgtEl>
                                        <p:attrNameLst>
                                          <p:attrName>style.visibility</p:attrName>
                                        </p:attrNameLst>
                                      </p:cBhvr>
                                      <p:to>
                                        <p:strVal val="visible"/>
                                      </p:to>
                                    </p:set>
                                    <p:anim calcmode="lin" valueType="num">
                                      <p:cBhvr>
                                        <p:cTn id="20" dur="500" fill="hold"/>
                                        <p:tgtEl>
                                          <p:spTgt spid="53"/>
                                        </p:tgtEl>
                                        <p:attrNameLst>
                                          <p:attrName>ppt_w</p:attrName>
                                        </p:attrNameLst>
                                      </p:cBhvr>
                                      <p:tavLst>
                                        <p:tav tm="0">
                                          <p:val>
                                            <p:fltVal val="0"/>
                                          </p:val>
                                        </p:tav>
                                        <p:tav tm="100000">
                                          <p:val>
                                            <p:strVal val="#ppt_w"/>
                                          </p:val>
                                        </p:tav>
                                      </p:tavLst>
                                    </p:anim>
                                    <p:anim calcmode="lin" valueType="num">
                                      <p:cBhvr>
                                        <p:cTn id="21" dur="500" fill="hold"/>
                                        <p:tgtEl>
                                          <p:spTgt spid="53"/>
                                        </p:tgtEl>
                                        <p:attrNameLst>
                                          <p:attrName>ppt_h</p:attrName>
                                        </p:attrNameLst>
                                      </p:cBhvr>
                                      <p:tavLst>
                                        <p:tav tm="0">
                                          <p:val>
                                            <p:fltVal val="0"/>
                                          </p:val>
                                        </p:tav>
                                        <p:tav tm="100000">
                                          <p:val>
                                            <p:strVal val="#ppt_h"/>
                                          </p:val>
                                        </p:tav>
                                      </p:tavLst>
                                    </p:anim>
                                    <p:animEffect transition="in" filter="fade">
                                      <p:cBhvr>
                                        <p:cTn id="22" dur="500"/>
                                        <p:tgtEl>
                                          <p:spTgt spid="5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right)">
                                      <p:cBhvr>
                                        <p:cTn id="28" dur="500"/>
                                        <p:tgtEl>
                                          <p:spTgt spid="5"/>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p:cTn id="31" dur="500" fill="hold"/>
                                        <p:tgtEl>
                                          <p:spTgt spid="7"/>
                                        </p:tgtEl>
                                        <p:attrNameLst>
                                          <p:attrName>ppt_w</p:attrName>
                                        </p:attrNameLst>
                                      </p:cBhvr>
                                      <p:tavLst>
                                        <p:tav tm="0">
                                          <p:val>
                                            <p:fltVal val="0"/>
                                          </p:val>
                                        </p:tav>
                                        <p:tav tm="100000">
                                          <p:val>
                                            <p:strVal val="#ppt_w"/>
                                          </p:val>
                                        </p:tav>
                                      </p:tavLst>
                                    </p:anim>
                                    <p:anim calcmode="lin" valueType="num">
                                      <p:cBhvr>
                                        <p:cTn id="32" dur="500" fill="hold"/>
                                        <p:tgtEl>
                                          <p:spTgt spid="7"/>
                                        </p:tgtEl>
                                        <p:attrNameLst>
                                          <p:attrName>ppt_h</p:attrName>
                                        </p:attrNameLst>
                                      </p:cBhvr>
                                      <p:tavLst>
                                        <p:tav tm="0">
                                          <p:val>
                                            <p:fltVal val="0"/>
                                          </p:val>
                                        </p:tav>
                                        <p:tav tm="100000">
                                          <p:val>
                                            <p:strVal val="#ppt_h"/>
                                          </p:val>
                                        </p:tav>
                                      </p:tavLst>
                                    </p:anim>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500"/>
                                        <p:tgtEl>
                                          <p:spTgt spid="3"/>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 calcmode="lin" valueType="num">
                                      <p:cBhvr>
                                        <p:cTn id="44" dur="500" fill="hold"/>
                                        <p:tgtEl>
                                          <p:spTgt spid="11"/>
                                        </p:tgtEl>
                                        <p:attrNameLst>
                                          <p:attrName>ppt_w</p:attrName>
                                        </p:attrNameLst>
                                      </p:cBhvr>
                                      <p:tavLst>
                                        <p:tav tm="0">
                                          <p:val>
                                            <p:fltVal val="0"/>
                                          </p:val>
                                        </p:tav>
                                        <p:tav tm="100000">
                                          <p:val>
                                            <p:strVal val="#ppt_w"/>
                                          </p:val>
                                        </p:tav>
                                      </p:tavLst>
                                    </p:anim>
                                    <p:anim calcmode="lin" valueType="num">
                                      <p:cBhvr>
                                        <p:cTn id="45" dur="500" fill="hold"/>
                                        <p:tgtEl>
                                          <p:spTgt spid="11"/>
                                        </p:tgtEl>
                                        <p:attrNameLst>
                                          <p:attrName>ppt_h</p:attrName>
                                        </p:attrNameLst>
                                      </p:cBhvr>
                                      <p:tavLst>
                                        <p:tav tm="0">
                                          <p:val>
                                            <p:fltVal val="0"/>
                                          </p:val>
                                        </p:tav>
                                        <p:tav tm="100000">
                                          <p:val>
                                            <p:strVal val="#ppt_h"/>
                                          </p:val>
                                        </p:tav>
                                      </p:tavLst>
                                    </p:anim>
                                    <p:animEffect transition="in" filter="fade">
                                      <p:cBhvr>
                                        <p:cTn id="46" dur="500"/>
                                        <p:tgtEl>
                                          <p:spTgt spid="1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22" presetClass="entr" presetSubtype="2"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right)">
                                      <p:cBhvr>
                                        <p:cTn id="5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3" grpId="0"/>
      <p:bldP spid="1096" grpId="0" animBg="1"/>
      <p:bldP spid="4" grpId="0"/>
      <p:bldP spid="5" grpId="0" animBg="1"/>
      <p:bldP spid="2" grpId="0" animBg="1"/>
      <p:bldP spid="3" grpId="0"/>
      <p:bldP spid="7" grpId="0" animBg="1"/>
      <p:bldP spid="9" grpId="0"/>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Rectangle 1139">
            <a:extLst>
              <a:ext uri="{FF2B5EF4-FFF2-40B4-BE49-F238E27FC236}">
                <a16:creationId xmlns:a16="http://schemas.microsoft.com/office/drawing/2014/main" id="{BB0431EC-2068-DC64-74D7-B82C2E9627E6}"/>
              </a:ext>
            </a:extLst>
          </p:cNvPr>
          <p:cNvSpPr/>
          <p:nvPr/>
        </p:nvSpPr>
        <p:spPr bwMode="auto">
          <a:xfrm>
            <a:off x="1183558" y="1017038"/>
            <a:ext cx="10086392" cy="5038530"/>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pPr algn="just"/>
            <a:r>
              <a:rPr lang="en-IN" dirty="0"/>
              <a:t>Women’s health issues like PCOS, thyroid disorders, and menstrual irregularities are often misdiagnosed due to a lack of </a:t>
            </a:r>
            <a:r>
              <a:rPr lang="en-IN" b="1" dirty="0"/>
              <a:t>personalized and holistic healthcare</a:t>
            </a:r>
            <a:r>
              <a:rPr lang="en-IN" dirty="0"/>
              <a:t>. Conventional medicine follows a </a:t>
            </a:r>
            <a:r>
              <a:rPr lang="en-IN" b="1" dirty="0"/>
              <a:t>generic approach</a:t>
            </a:r>
            <a:r>
              <a:rPr lang="en-IN" dirty="0"/>
              <a:t>, ignoring individual body types (Prakriti), lifestyle, and environmental factors. There is a need for an </a:t>
            </a:r>
            <a:r>
              <a:rPr lang="en-IN" b="1" dirty="0"/>
              <a:t>AI-powered Ayurveda Health Assistant</a:t>
            </a:r>
            <a:r>
              <a:rPr lang="en-IN" dirty="0"/>
              <a:t> that provides </a:t>
            </a:r>
            <a:r>
              <a:rPr lang="en-IN" b="1" dirty="0"/>
              <a:t>tailored diagnostics, predictive insights, and Ayurvedic recommendations</a:t>
            </a:r>
            <a:r>
              <a:rPr lang="en-IN" dirty="0"/>
              <a:t> for women’s well-being.</a:t>
            </a:r>
          </a:p>
          <a:p>
            <a:endParaRPr lang="en-IN" dirty="0"/>
          </a:p>
          <a:p>
            <a:r>
              <a:rPr lang="en-IN" b="1" dirty="0"/>
              <a:t>Challenges in Women’s Health</a:t>
            </a:r>
          </a:p>
          <a:p>
            <a:r>
              <a:rPr lang="en-IN" dirty="0"/>
              <a:t>🚨 </a:t>
            </a:r>
            <a:r>
              <a:rPr lang="en-IN" b="1" dirty="0"/>
              <a:t>Lack of Personalized Care</a:t>
            </a:r>
            <a:r>
              <a:rPr lang="en-IN" dirty="0"/>
              <a:t> – Generic treatments overlook Prakriti &amp; lifestyle.</a:t>
            </a:r>
            <a:br>
              <a:rPr lang="en-IN" dirty="0"/>
            </a:br>
            <a:r>
              <a:rPr lang="en-IN" dirty="0"/>
              <a:t>🚨 </a:t>
            </a:r>
            <a:r>
              <a:rPr lang="en-IN" b="1" dirty="0"/>
              <a:t>Hormonal Imbalances</a:t>
            </a:r>
            <a:r>
              <a:rPr lang="en-IN" dirty="0"/>
              <a:t> – PCOS, menopause, and thyroid disorders on the rise.</a:t>
            </a:r>
            <a:br>
              <a:rPr lang="en-IN" dirty="0"/>
            </a:br>
            <a:r>
              <a:rPr lang="en-IN" dirty="0"/>
              <a:t>🚨 </a:t>
            </a:r>
            <a:r>
              <a:rPr lang="en-IN" b="1" dirty="0"/>
              <a:t>Limited Awareness</a:t>
            </a:r>
            <a:r>
              <a:rPr lang="en-IN" dirty="0"/>
              <a:t> – Preventive healthcare &amp; Ayurveda insights are inaccessible.</a:t>
            </a:r>
            <a:br>
              <a:rPr lang="en-IN" dirty="0"/>
            </a:br>
            <a:r>
              <a:rPr lang="en-IN" dirty="0"/>
              <a:t>🚨 </a:t>
            </a:r>
            <a:r>
              <a:rPr lang="en-IN" b="1" dirty="0"/>
              <a:t>Fragmented Solutions</a:t>
            </a:r>
            <a:r>
              <a:rPr lang="en-IN" dirty="0"/>
              <a:t> – No AI-integrated Ayurveda-based diagnostic system.</a:t>
            </a:r>
          </a:p>
          <a:p>
            <a:endParaRPr lang="en-IN" dirty="0"/>
          </a:p>
          <a:p>
            <a:r>
              <a:rPr lang="en-IN" b="1" dirty="0"/>
              <a:t>Need for an AI-Powered Ayurveda Health Assistant</a:t>
            </a:r>
          </a:p>
          <a:p>
            <a:r>
              <a:rPr lang="en-IN" dirty="0"/>
              <a:t>🔹 </a:t>
            </a:r>
            <a:r>
              <a:rPr lang="en-IN" b="1" dirty="0"/>
              <a:t>Bridges Ayurveda &amp; AI</a:t>
            </a:r>
            <a:r>
              <a:rPr lang="en-IN" dirty="0"/>
              <a:t> for holistic, accessible, and personalized healthcare.</a:t>
            </a:r>
            <a:br>
              <a:rPr lang="en-IN" dirty="0"/>
            </a:br>
            <a:r>
              <a:rPr lang="en-IN" dirty="0"/>
              <a:t>🔹 </a:t>
            </a:r>
            <a:r>
              <a:rPr lang="en-IN" b="1" dirty="0"/>
              <a:t>Predicts health risks</a:t>
            </a:r>
            <a:r>
              <a:rPr lang="en-IN" dirty="0"/>
              <a:t> and provides tailored Ayurvedic recommendations.</a:t>
            </a:r>
            <a:br>
              <a:rPr lang="en-IN" dirty="0"/>
            </a:br>
            <a:r>
              <a:rPr lang="en-IN" dirty="0"/>
              <a:t>🔹 </a:t>
            </a:r>
            <a:r>
              <a:rPr lang="en-IN" b="1" dirty="0"/>
              <a:t>Empowers women</a:t>
            </a:r>
            <a:r>
              <a:rPr lang="en-IN" dirty="0"/>
              <a:t> with proactive, data-driven wellness solutions. 🌿🤖</a:t>
            </a:r>
          </a:p>
        </p:txBody>
      </p:sp>
      <p:sp>
        <p:nvSpPr>
          <p:cNvPr id="2" name="Title 6">
            <a:extLst>
              <a:ext uri="{FF2B5EF4-FFF2-40B4-BE49-F238E27FC236}">
                <a16:creationId xmlns:a16="http://schemas.microsoft.com/office/drawing/2014/main" id="{626048A4-A949-CA32-5F00-849BC0B021CD}"/>
              </a:ext>
            </a:extLst>
          </p:cNvPr>
          <p:cNvSpPr>
            <a:spLocks noGrp="1"/>
          </p:cNvSpPr>
          <p:nvPr>
            <p:ph type="title"/>
          </p:nvPr>
        </p:nvSpPr>
        <p:spPr>
          <a:xfrm>
            <a:off x="772927" y="95373"/>
            <a:ext cx="10907654" cy="770400"/>
          </a:xfrm>
        </p:spPr>
        <p:txBody>
          <a:bodyPr/>
          <a:lstStyle/>
          <a:p>
            <a:r>
              <a:rPr lang="en-IN" sz="3200" b="1" dirty="0">
                <a:solidFill>
                  <a:srgbClr val="49692E"/>
                </a:solidFill>
                <a:latin typeface="Playfair Display Black" pitchFamily="2" charset="0"/>
              </a:rPr>
              <a:t>PROBLEM STATEMENT</a:t>
            </a:r>
            <a:endParaRPr lang="en-IN" b="1" dirty="0">
              <a:solidFill>
                <a:srgbClr val="49692E"/>
              </a:solidFill>
            </a:endParaRPr>
          </a:p>
        </p:txBody>
      </p:sp>
    </p:spTree>
    <p:extLst>
      <p:ext uri="{BB962C8B-B14F-4D97-AF65-F5344CB8AC3E}">
        <p14:creationId xmlns:p14="http://schemas.microsoft.com/office/powerpoint/2010/main" val="7748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140"/>
                                        </p:tgtEl>
                                        <p:attrNameLst>
                                          <p:attrName>style.visibility</p:attrName>
                                        </p:attrNameLst>
                                      </p:cBhvr>
                                      <p:to>
                                        <p:strVal val="visible"/>
                                      </p:to>
                                    </p:set>
                                    <p:animEffect transition="in" filter="barn(outVertical)">
                                      <p:cBhvr>
                                        <p:cTn id="7" dur="500"/>
                                        <p:tgtEl>
                                          <p:spTgt spid="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ACCD2-B44D-3E6E-416C-50B9B3C80D32}"/>
            </a:ext>
          </a:extLst>
        </p:cNvPr>
        <p:cNvGrpSpPr/>
        <p:nvPr/>
      </p:nvGrpSpPr>
      <p:grpSpPr>
        <a:xfrm>
          <a:off x="0" y="0"/>
          <a:ext cx="0" cy="0"/>
          <a:chOff x="0" y="0"/>
          <a:chExt cx="0" cy="0"/>
        </a:xfrm>
      </p:grpSpPr>
      <p:sp>
        <p:nvSpPr>
          <p:cNvPr id="1140" name="Rectangle 1139">
            <a:extLst>
              <a:ext uri="{FF2B5EF4-FFF2-40B4-BE49-F238E27FC236}">
                <a16:creationId xmlns:a16="http://schemas.microsoft.com/office/drawing/2014/main" id="{26D48370-0615-6A14-36F0-83F1569DF0D0}"/>
              </a:ext>
            </a:extLst>
          </p:cNvPr>
          <p:cNvSpPr/>
          <p:nvPr/>
        </p:nvSpPr>
        <p:spPr bwMode="auto">
          <a:xfrm>
            <a:off x="1268963" y="1031032"/>
            <a:ext cx="10086392" cy="5038530"/>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r>
              <a:rPr lang="en-US" dirty="0"/>
              <a:t>To address the challenges in women’s healthcare, </a:t>
            </a:r>
            <a:r>
              <a:rPr lang="en-US" b="1" dirty="0" err="1"/>
              <a:t>SwasthyaAI</a:t>
            </a:r>
            <a:r>
              <a:rPr lang="en-US" dirty="0"/>
              <a:t> integrates </a:t>
            </a:r>
            <a:r>
              <a:rPr lang="en-US" b="1" dirty="0"/>
              <a:t>Artificial Intelligence and Ayurveda</a:t>
            </a:r>
            <a:r>
              <a:rPr lang="en-US" dirty="0"/>
              <a:t> to offer a </a:t>
            </a:r>
            <a:r>
              <a:rPr lang="en-US" b="1" dirty="0"/>
              <a:t>personalized, predictive, and holistic healthcare approach</a:t>
            </a:r>
            <a:r>
              <a:rPr lang="en-US" dirty="0"/>
              <a:t>.</a:t>
            </a:r>
          </a:p>
          <a:p>
            <a:endParaRPr lang="en-US" dirty="0"/>
          </a:p>
          <a:p>
            <a:r>
              <a:rPr lang="en-US" b="1" dirty="0"/>
              <a:t>🔹 Key Features of </a:t>
            </a:r>
            <a:r>
              <a:rPr lang="en-US" b="1" dirty="0" err="1"/>
              <a:t>SwasthyaAI</a:t>
            </a:r>
            <a:endParaRPr lang="en-US" b="1" dirty="0"/>
          </a:p>
          <a:p>
            <a:r>
              <a:rPr lang="en-US" dirty="0"/>
              <a:t>✅ </a:t>
            </a:r>
            <a:r>
              <a:rPr lang="en-US" b="1" dirty="0"/>
              <a:t>AI-Powered Personalized Diagnostics</a:t>
            </a:r>
            <a:br>
              <a:rPr lang="en-US" dirty="0"/>
            </a:br>
            <a:r>
              <a:rPr lang="en-US" dirty="0"/>
              <a:t>→ Analyzes Prakriti (body type), lifestyle, and environmental factors to provide tailored insights.</a:t>
            </a:r>
          </a:p>
          <a:p>
            <a:r>
              <a:rPr lang="en-US" dirty="0"/>
              <a:t>✅ </a:t>
            </a:r>
            <a:r>
              <a:rPr lang="en-US" b="1" dirty="0"/>
              <a:t>Predictive Health Monitoring</a:t>
            </a:r>
            <a:br>
              <a:rPr lang="en-US" dirty="0"/>
            </a:br>
            <a:r>
              <a:rPr lang="en-US" dirty="0"/>
              <a:t>→ Detects early warning signs for hormonal imbalances such as PCOS, thyroid disorders, and menopause.</a:t>
            </a:r>
          </a:p>
          <a:p>
            <a:r>
              <a:rPr lang="en-US" dirty="0"/>
              <a:t>✅ </a:t>
            </a:r>
            <a:r>
              <a:rPr lang="en-US" b="1" dirty="0"/>
              <a:t>Ayurvedic Health Recommendations</a:t>
            </a:r>
            <a:br>
              <a:rPr lang="en-US" dirty="0"/>
            </a:br>
            <a:r>
              <a:rPr lang="en-US" dirty="0"/>
              <a:t>→ Offers customized herbal, dietary, and lifestyle solutions based on an individual’s health profile.</a:t>
            </a:r>
          </a:p>
          <a:p>
            <a:r>
              <a:rPr lang="en-US" dirty="0"/>
              <a:t>✅ </a:t>
            </a:r>
            <a:r>
              <a:rPr lang="en-US" b="1" dirty="0"/>
              <a:t>Integrated Health Ecosystem</a:t>
            </a:r>
            <a:br>
              <a:rPr lang="en-US" dirty="0"/>
            </a:br>
            <a:r>
              <a:rPr lang="en-US" dirty="0"/>
              <a:t>→ Combines AI-driven predictive analysis with traditional Ayurvedic wisdom to enhance preventive and therapeutic care.</a:t>
            </a:r>
          </a:p>
          <a:p>
            <a:endParaRPr lang="en-US" dirty="0"/>
          </a:p>
          <a:p>
            <a:r>
              <a:rPr lang="en-US" b="1" dirty="0"/>
              <a:t>🌱 Impact &amp; Benefits</a:t>
            </a:r>
          </a:p>
          <a:p>
            <a:r>
              <a:rPr lang="en-US" dirty="0"/>
              <a:t>🚀 Empowers women with </a:t>
            </a:r>
            <a:r>
              <a:rPr lang="en-US" b="1" dirty="0"/>
              <a:t>data-driven, proactive healthcare</a:t>
            </a:r>
            <a:br>
              <a:rPr lang="en-US" dirty="0"/>
            </a:br>
            <a:r>
              <a:rPr lang="en-US" dirty="0"/>
              <a:t>💡 Bridges </a:t>
            </a:r>
            <a:r>
              <a:rPr lang="en-US" b="1" dirty="0"/>
              <a:t>technology and Ayurveda</a:t>
            </a:r>
            <a:r>
              <a:rPr lang="en-US" dirty="0"/>
              <a:t> for </a:t>
            </a:r>
            <a:r>
              <a:rPr lang="en-US" b="1" dirty="0"/>
              <a:t>accessible and effective</a:t>
            </a:r>
            <a:r>
              <a:rPr lang="en-US" dirty="0"/>
              <a:t> health solutions</a:t>
            </a:r>
            <a:br>
              <a:rPr lang="en-US" dirty="0"/>
            </a:br>
            <a:r>
              <a:rPr lang="en-US" dirty="0"/>
              <a:t>⚕️ Encourages </a:t>
            </a:r>
            <a:r>
              <a:rPr lang="en-US" b="1" dirty="0"/>
              <a:t>preventive care</a:t>
            </a:r>
            <a:r>
              <a:rPr lang="en-US" dirty="0"/>
              <a:t> rather than reactive treatments</a:t>
            </a:r>
          </a:p>
        </p:txBody>
      </p:sp>
      <p:sp>
        <p:nvSpPr>
          <p:cNvPr id="2" name="Title 6">
            <a:extLst>
              <a:ext uri="{FF2B5EF4-FFF2-40B4-BE49-F238E27FC236}">
                <a16:creationId xmlns:a16="http://schemas.microsoft.com/office/drawing/2014/main" id="{8F4931D2-4479-DC44-192A-B1AC2CD8A21B}"/>
              </a:ext>
            </a:extLst>
          </p:cNvPr>
          <p:cNvSpPr>
            <a:spLocks noGrp="1"/>
          </p:cNvSpPr>
          <p:nvPr>
            <p:ph type="title"/>
          </p:nvPr>
        </p:nvSpPr>
        <p:spPr>
          <a:xfrm>
            <a:off x="772927" y="95373"/>
            <a:ext cx="10907654" cy="770400"/>
          </a:xfrm>
        </p:spPr>
        <p:txBody>
          <a:bodyPr/>
          <a:lstStyle/>
          <a:p>
            <a:r>
              <a:rPr lang="en-IN" sz="3200" b="1" dirty="0">
                <a:solidFill>
                  <a:srgbClr val="49692E"/>
                </a:solidFill>
                <a:latin typeface="Playfair Display Black" pitchFamily="2" charset="0"/>
              </a:rPr>
              <a:t>PROPOSED SOLUTION</a:t>
            </a:r>
            <a:endParaRPr lang="en-IN" b="1" dirty="0">
              <a:solidFill>
                <a:srgbClr val="49692E"/>
              </a:solidFill>
            </a:endParaRPr>
          </a:p>
        </p:txBody>
      </p:sp>
    </p:spTree>
    <p:extLst>
      <p:ext uri="{BB962C8B-B14F-4D97-AF65-F5344CB8AC3E}">
        <p14:creationId xmlns:p14="http://schemas.microsoft.com/office/powerpoint/2010/main" val="34063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140"/>
                                        </p:tgtEl>
                                        <p:attrNameLst>
                                          <p:attrName>style.visibility</p:attrName>
                                        </p:attrNameLst>
                                      </p:cBhvr>
                                      <p:to>
                                        <p:strVal val="visible"/>
                                      </p:to>
                                    </p:set>
                                    <p:animEffect transition="in" filter="barn(outVertical)">
                                      <p:cBhvr>
                                        <p:cTn id="7" dur="500"/>
                                        <p:tgtEl>
                                          <p:spTgt spid="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82D7C-8C92-1EA3-0986-DBF12F0D9684}"/>
            </a:ext>
          </a:extLst>
        </p:cNvPr>
        <p:cNvGrpSpPr/>
        <p:nvPr/>
      </p:nvGrpSpPr>
      <p:grpSpPr>
        <a:xfrm>
          <a:off x="0" y="0"/>
          <a:ext cx="0" cy="0"/>
          <a:chOff x="0" y="0"/>
          <a:chExt cx="0" cy="0"/>
        </a:xfrm>
      </p:grpSpPr>
      <p:sp>
        <p:nvSpPr>
          <p:cNvPr id="1140" name="Rectangle 1139">
            <a:extLst>
              <a:ext uri="{FF2B5EF4-FFF2-40B4-BE49-F238E27FC236}">
                <a16:creationId xmlns:a16="http://schemas.microsoft.com/office/drawing/2014/main" id="{8E6A8CFD-6791-272F-F7C2-B278D2B6C512}"/>
              </a:ext>
            </a:extLst>
          </p:cNvPr>
          <p:cNvSpPr/>
          <p:nvPr/>
        </p:nvSpPr>
        <p:spPr bwMode="auto">
          <a:xfrm>
            <a:off x="1315617" y="802434"/>
            <a:ext cx="10086392" cy="5038530"/>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r>
              <a:rPr lang="en-IN" dirty="0" err="1"/>
              <a:t>SwasthyaAI</a:t>
            </a:r>
            <a:r>
              <a:rPr lang="en-IN" dirty="0"/>
              <a:t> is an AI-powered Ayurveda healthcare system that: </a:t>
            </a:r>
          </a:p>
          <a:p>
            <a:r>
              <a:rPr lang="en-IN" dirty="0"/>
              <a:t>         1.  Uses Machine Learning to </a:t>
            </a:r>
            <a:r>
              <a:rPr lang="en-IN" dirty="0" err="1"/>
              <a:t>analyze</a:t>
            </a:r>
            <a:r>
              <a:rPr lang="en-IN" dirty="0"/>
              <a:t> symptoms and predict possible conditions. </a:t>
            </a:r>
          </a:p>
          <a:p>
            <a:r>
              <a:rPr lang="en-IN" dirty="0"/>
              <a:t>         2. Provides personalized Ayurveda-based health recommendations (Doshas, Prakriti). </a:t>
            </a:r>
          </a:p>
          <a:p>
            <a:r>
              <a:rPr lang="en-IN" dirty="0"/>
              <a:t>         3. Offers lifestyle modifications through yoga, diet, and herbal treatments. </a:t>
            </a:r>
          </a:p>
          <a:p>
            <a:r>
              <a:rPr lang="en-IN" dirty="0"/>
              <a:t>         4. Integrates a chatbot (Gemini AI) for real-time medical guidance.</a:t>
            </a:r>
          </a:p>
          <a:p>
            <a:endParaRPr lang="en-IN" dirty="0"/>
          </a:p>
          <a:p>
            <a:r>
              <a:rPr lang="en-IN" dirty="0"/>
              <a:t>💡 </a:t>
            </a:r>
            <a:r>
              <a:rPr lang="en-IN" b="1" dirty="0"/>
              <a:t>How AI &amp; Ayurveda Provide Personalized Healthcare</a:t>
            </a:r>
            <a:br>
              <a:rPr lang="en-IN" dirty="0"/>
            </a:br>
            <a:r>
              <a:rPr lang="en-IN" dirty="0"/>
              <a:t>        1. AI-driven health assessments based on symptoms &amp; Dosha type</a:t>
            </a:r>
            <a:br>
              <a:rPr lang="en-IN" dirty="0"/>
            </a:br>
            <a:r>
              <a:rPr lang="en-IN" dirty="0"/>
              <a:t>        2. Ayurveda-backed remedy suggestions for diet, herbs, and yoga</a:t>
            </a:r>
            <a:br>
              <a:rPr lang="en-IN" dirty="0"/>
            </a:br>
            <a:r>
              <a:rPr lang="en-IN" dirty="0"/>
              <a:t>        3. Smart lifestyle recommendations based on daily routine &amp; habits</a:t>
            </a:r>
          </a:p>
          <a:p>
            <a:endParaRPr lang="en-IN" dirty="0"/>
          </a:p>
          <a:p>
            <a:r>
              <a:rPr lang="en-IN" dirty="0"/>
              <a:t>✨ </a:t>
            </a:r>
            <a:r>
              <a:rPr lang="en-IN" b="1" dirty="0"/>
              <a:t>Key Features &amp; Benefits</a:t>
            </a:r>
            <a:br>
              <a:rPr lang="en-IN" dirty="0"/>
            </a:br>
            <a:r>
              <a:rPr lang="en-IN" dirty="0"/>
              <a:t>            Early detection of women-specific diseases</a:t>
            </a:r>
            <a:br>
              <a:rPr lang="en-IN" dirty="0"/>
            </a:br>
            <a:r>
              <a:rPr lang="en-IN" dirty="0"/>
              <a:t>            Personalized diet &amp; lifestyle recommendations</a:t>
            </a:r>
            <a:br>
              <a:rPr lang="en-IN" dirty="0"/>
            </a:br>
            <a:r>
              <a:rPr lang="en-IN" dirty="0"/>
              <a:t>            Ayurveda-based remedies &amp; holistic wellness plans</a:t>
            </a:r>
            <a:br>
              <a:rPr lang="en-IN" dirty="0"/>
            </a:br>
            <a:r>
              <a:rPr lang="en-IN" dirty="0"/>
              <a:t>            AI-based chatbot for quick medical responses</a:t>
            </a:r>
          </a:p>
        </p:txBody>
      </p:sp>
      <p:sp>
        <p:nvSpPr>
          <p:cNvPr id="2" name="Freeform 12">
            <a:extLst>
              <a:ext uri="{FF2B5EF4-FFF2-40B4-BE49-F238E27FC236}">
                <a16:creationId xmlns:a16="http://schemas.microsoft.com/office/drawing/2014/main" id="{A19E1FAD-A3C4-AAB2-8BA5-D04D636B987B}"/>
              </a:ext>
            </a:extLst>
          </p:cNvPr>
          <p:cNvSpPr/>
          <p:nvPr/>
        </p:nvSpPr>
        <p:spPr>
          <a:xfrm>
            <a:off x="1705774" y="4198775"/>
            <a:ext cx="281648" cy="224110"/>
          </a:xfrm>
          <a:custGeom>
            <a:avLst/>
            <a:gdLst/>
            <a:ahLst/>
            <a:cxnLst/>
            <a:rect l="l" t="t" r="r" b="b"/>
            <a:pathLst>
              <a:path w="737467" h="737467">
                <a:moveTo>
                  <a:pt x="0" y="0"/>
                </a:moveTo>
                <a:lnTo>
                  <a:pt x="737467" y="0"/>
                </a:lnTo>
                <a:lnTo>
                  <a:pt x="737467" y="737467"/>
                </a:lnTo>
                <a:lnTo>
                  <a:pt x="0" y="737467"/>
                </a:lnTo>
                <a:lnTo>
                  <a:pt x="0" y="0"/>
                </a:lnTo>
                <a:close/>
              </a:path>
            </a:pathLst>
          </a:custGeom>
          <a:blipFill>
            <a:blip r:embed="rId3"/>
            <a:stretch>
              <a:fillRect/>
            </a:stretch>
          </a:blipFill>
        </p:spPr>
        <p:txBody>
          <a:bodyPr/>
          <a:lstStyle/>
          <a:p>
            <a:endParaRPr lang="en-IN"/>
          </a:p>
        </p:txBody>
      </p:sp>
      <p:sp>
        <p:nvSpPr>
          <p:cNvPr id="3" name="Freeform 12">
            <a:extLst>
              <a:ext uri="{FF2B5EF4-FFF2-40B4-BE49-F238E27FC236}">
                <a16:creationId xmlns:a16="http://schemas.microsoft.com/office/drawing/2014/main" id="{68DA4E20-95F0-7E3A-FEEA-A3DDA32BC38B}"/>
              </a:ext>
            </a:extLst>
          </p:cNvPr>
          <p:cNvSpPr/>
          <p:nvPr/>
        </p:nvSpPr>
        <p:spPr>
          <a:xfrm>
            <a:off x="1705774" y="4422885"/>
            <a:ext cx="281648" cy="224110"/>
          </a:xfrm>
          <a:custGeom>
            <a:avLst/>
            <a:gdLst/>
            <a:ahLst/>
            <a:cxnLst/>
            <a:rect l="l" t="t" r="r" b="b"/>
            <a:pathLst>
              <a:path w="737467" h="737467">
                <a:moveTo>
                  <a:pt x="0" y="0"/>
                </a:moveTo>
                <a:lnTo>
                  <a:pt x="737467" y="0"/>
                </a:lnTo>
                <a:lnTo>
                  <a:pt x="737467" y="737467"/>
                </a:lnTo>
                <a:lnTo>
                  <a:pt x="0" y="737467"/>
                </a:lnTo>
                <a:lnTo>
                  <a:pt x="0" y="0"/>
                </a:lnTo>
                <a:close/>
              </a:path>
            </a:pathLst>
          </a:custGeom>
          <a:blipFill>
            <a:blip r:embed="rId3"/>
            <a:stretch>
              <a:fillRect/>
            </a:stretch>
          </a:blipFill>
        </p:spPr>
        <p:txBody>
          <a:bodyPr/>
          <a:lstStyle/>
          <a:p>
            <a:endParaRPr lang="en-IN"/>
          </a:p>
        </p:txBody>
      </p:sp>
      <p:sp>
        <p:nvSpPr>
          <p:cNvPr id="4" name="Freeform 12">
            <a:extLst>
              <a:ext uri="{FF2B5EF4-FFF2-40B4-BE49-F238E27FC236}">
                <a16:creationId xmlns:a16="http://schemas.microsoft.com/office/drawing/2014/main" id="{67BA4D9D-D381-79EA-9DAC-5F36FCC9D957}"/>
              </a:ext>
            </a:extLst>
          </p:cNvPr>
          <p:cNvSpPr/>
          <p:nvPr/>
        </p:nvSpPr>
        <p:spPr>
          <a:xfrm>
            <a:off x="1705774" y="4719504"/>
            <a:ext cx="281648" cy="224110"/>
          </a:xfrm>
          <a:custGeom>
            <a:avLst/>
            <a:gdLst/>
            <a:ahLst/>
            <a:cxnLst/>
            <a:rect l="l" t="t" r="r" b="b"/>
            <a:pathLst>
              <a:path w="737467" h="737467">
                <a:moveTo>
                  <a:pt x="0" y="0"/>
                </a:moveTo>
                <a:lnTo>
                  <a:pt x="737467" y="0"/>
                </a:lnTo>
                <a:lnTo>
                  <a:pt x="737467" y="737467"/>
                </a:lnTo>
                <a:lnTo>
                  <a:pt x="0" y="737467"/>
                </a:lnTo>
                <a:lnTo>
                  <a:pt x="0" y="0"/>
                </a:lnTo>
                <a:close/>
              </a:path>
            </a:pathLst>
          </a:custGeom>
          <a:blipFill>
            <a:blip r:embed="rId3"/>
            <a:stretch>
              <a:fillRect/>
            </a:stretch>
          </a:blipFill>
        </p:spPr>
        <p:txBody>
          <a:bodyPr/>
          <a:lstStyle/>
          <a:p>
            <a:endParaRPr lang="en-IN"/>
          </a:p>
        </p:txBody>
      </p:sp>
      <p:sp>
        <p:nvSpPr>
          <p:cNvPr id="5" name="Freeform 12">
            <a:extLst>
              <a:ext uri="{FF2B5EF4-FFF2-40B4-BE49-F238E27FC236}">
                <a16:creationId xmlns:a16="http://schemas.microsoft.com/office/drawing/2014/main" id="{2431E568-F4B9-12A6-CD97-12F1FB0CE4F8}"/>
              </a:ext>
            </a:extLst>
          </p:cNvPr>
          <p:cNvSpPr/>
          <p:nvPr/>
        </p:nvSpPr>
        <p:spPr>
          <a:xfrm>
            <a:off x="1705774" y="5016123"/>
            <a:ext cx="281648" cy="224110"/>
          </a:xfrm>
          <a:custGeom>
            <a:avLst/>
            <a:gdLst/>
            <a:ahLst/>
            <a:cxnLst/>
            <a:rect l="l" t="t" r="r" b="b"/>
            <a:pathLst>
              <a:path w="737467" h="737467">
                <a:moveTo>
                  <a:pt x="0" y="0"/>
                </a:moveTo>
                <a:lnTo>
                  <a:pt x="737467" y="0"/>
                </a:lnTo>
                <a:lnTo>
                  <a:pt x="737467" y="737467"/>
                </a:lnTo>
                <a:lnTo>
                  <a:pt x="0" y="737467"/>
                </a:lnTo>
                <a:lnTo>
                  <a:pt x="0" y="0"/>
                </a:lnTo>
                <a:close/>
              </a:path>
            </a:pathLst>
          </a:custGeom>
          <a:blipFill>
            <a:blip r:embed="rId3"/>
            <a:stretch>
              <a:fillRect/>
            </a:stretch>
          </a:blipFill>
        </p:spPr>
        <p:txBody>
          <a:bodyPr/>
          <a:lstStyle/>
          <a:p>
            <a:endParaRPr lang="en-IN" dirty="0"/>
          </a:p>
        </p:txBody>
      </p:sp>
      <p:sp>
        <p:nvSpPr>
          <p:cNvPr id="6" name="Title 6">
            <a:extLst>
              <a:ext uri="{FF2B5EF4-FFF2-40B4-BE49-F238E27FC236}">
                <a16:creationId xmlns:a16="http://schemas.microsoft.com/office/drawing/2014/main" id="{727197AF-6462-CA85-08FB-27C8E292336E}"/>
              </a:ext>
            </a:extLst>
          </p:cNvPr>
          <p:cNvSpPr>
            <a:spLocks noGrp="1"/>
          </p:cNvSpPr>
          <p:nvPr>
            <p:ph type="title"/>
          </p:nvPr>
        </p:nvSpPr>
        <p:spPr>
          <a:xfrm>
            <a:off x="772927" y="95373"/>
            <a:ext cx="10907654" cy="770400"/>
          </a:xfrm>
        </p:spPr>
        <p:txBody>
          <a:bodyPr/>
          <a:lstStyle/>
          <a:p>
            <a:r>
              <a:rPr lang="en-IN" dirty="0"/>
              <a:t>HOW TECHNOLOGY POWERS CHANGE?</a:t>
            </a:r>
            <a:endParaRPr lang="en-IN" dirty="0">
              <a:solidFill>
                <a:srgbClr val="49692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8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1140"/>
                                        </p:tgtEl>
                                        <p:attrNameLst>
                                          <p:attrName>style.visibility</p:attrName>
                                        </p:attrNameLst>
                                      </p:cBhvr>
                                      <p:to>
                                        <p:strVal val="visible"/>
                                      </p:to>
                                    </p:set>
                                    <p:animEffect transition="in" filter="barn(outVertical)">
                                      <p:cBhvr>
                                        <p:cTn id="7" dur="500"/>
                                        <p:tgtEl>
                                          <p:spTgt spid="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958FF-F56C-73B5-D1C6-4E1DFD21A4E8}"/>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8F0BBDC-5963-C946-9910-6B6726B45661}"/>
              </a:ext>
            </a:extLst>
          </p:cNvPr>
          <p:cNvGraphicFramePr>
            <a:graphicFrameLocks noGrp="1"/>
          </p:cNvGraphicFramePr>
          <p:nvPr>
            <p:extLst>
              <p:ext uri="{D42A27DB-BD31-4B8C-83A1-F6EECF244321}">
                <p14:modId xmlns:p14="http://schemas.microsoft.com/office/powerpoint/2010/main" val="255478269"/>
              </p:ext>
            </p:extLst>
          </p:nvPr>
        </p:nvGraphicFramePr>
        <p:xfrm>
          <a:off x="772926" y="746448"/>
          <a:ext cx="10731719" cy="5792826"/>
        </p:xfrm>
        <a:graphic>
          <a:graphicData uri="http://schemas.openxmlformats.org/drawingml/2006/table">
            <a:tbl>
              <a:tblPr firstRow="1" firstCol="1" bandRow="1">
                <a:tableStyleId>{5C22544A-7EE6-4342-B048-85BDC9FD1C3A}</a:tableStyleId>
              </a:tblPr>
              <a:tblGrid>
                <a:gridCol w="3653554">
                  <a:extLst>
                    <a:ext uri="{9D8B030D-6E8A-4147-A177-3AD203B41FA5}">
                      <a16:colId xmlns:a16="http://schemas.microsoft.com/office/drawing/2014/main" val="848025420"/>
                    </a:ext>
                  </a:extLst>
                </a:gridCol>
                <a:gridCol w="3500925">
                  <a:extLst>
                    <a:ext uri="{9D8B030D-6E8A-4147-A177-3AD203B41FA5}">
                      <a16:colId xmlns:a16="http://schemas.microsoft.com/office/drawing/2014/main" val="2278962962"/>
                    </a:ext>
                  </a:extLst>
                </a:gridCol>
                <a:gridCol w="3577240">
                  <a:extLst>
                    <a:ext uri="{9D8B030D-6E8A-4147-A177-3AD203B41FA5}">
                      <a16:colId xmlns:a16="http://schemas.microsoft.com/office/drawing/2014/main" val="3096184728"/>
                    </a:ext>
                  </a:extLst>
                </a:gridCol>
              </a:tblGrid>
              <a:tr h="528750">
                <a:tc>
                  <a:txBody>
                    <a:bodyPr/>
                    <a:lstStyle/>
                    <a:p>
                      <a:pPr algn="ctr">
                        <a:lnSpc>
                          <a:spcPct val="115000"/>
                        </a:lnSpc>
                        <a:spcAft>
                          <a:spcPts val="800"/>
                        </a:spcAft>
                      </a:pPr>
                      <a:r>
                        <a:rPr lang="en-IN" sz="1600" kern="100">
                          <a:solidFill>
                            <a:schemeClr val="tx1"/>
                          </a:solidFill>
                          <a:effectLst/>
                        </a:rPr>
                        <a:t>Category</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Technology/Tool</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Purpose</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24862808"/>
                  </a:ext>
                </a:extLst>
              </a:tr>
              <a:tr h="554784">
                <a:tc>
                  <a:txBody>
                    <a:bodyPr/>
                    <a:lstStyle/>
                    <a:p>
                      <a:pPr algn="ctr">
                        <a:lnSpc>
                          <a:spcPct val="115000"/>
                        </a:lnSpc>
                        <a:spcAft>
                          <a:spcPts val="800"/>
                        </a:spcAft>
                      </a:pPr>
                      <a:r>
                        <a:rPr lang="en-IN" sz="1600" kern="100" dirty="0">
                          <a:solidFill>
                            <a:schemeClr val="tx1"/>
                          </a:solidFill>
                          <a:effectLst/>
                        </a:rPr>
                        <a:t>Programming Language</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Python</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Core language for AI &amp; web app development</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47090867"/>
                  </a:ext>
                </a:extLst>
              </a:tr>
              <a:tr h="528750">
                <a:tc>
                  <a:txBody>
                    <a:bodyPr/>
                    <a:lstStyle/>
                    <a:p>
                      <a:pPr algn="ctr">
                        <a:lnSpc>
                          <a:spcPct val="115000"/>
                        </a:lnSpc>
                        <a:spcAft>
                          <a:spcPts val="800"/>
                        </a:spcAft>
                      </a:pPr>
                      <a:r>
                        <a:rPr lang="en-IN" sz="1600" kern="100" dirty="0">
                          <a:solidFill>
                            <a:schemeClr val="tx1"/>
                          </a:solidFill>
                          <a:effectLst/>
                        </a:rPr>
                        <a:t>Framework</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err="1">
                          <a:solidFill>
                            <a:schemeClr val="tx1"/>
                          </a:solidFill>
                          <a:effectLst/>
                        </a:rPr>
                        <a:t>Streamlit</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Frontend framework for interactive UI</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5846874"/>
                  </a:ext>
                </a:extLst>
              </a:tr>
              <a:tr h="554784">
                <a:tc>
                  <a:txBody>
                    <a:bodyPr/>
                    <a:lstStyle/>
                    <a:p>
                      <a:pPr algn="ctr">
                        <a:lnSpc>
                          <a:spcPct val="115000"/>
                        </a:lnSpc>
                        <a:spcAft>
                          <a:spcPts val="800"/>
                        </a:spcAft>
                      </a:pPr>
                      <a:r>
                        <a:rPr lang="en-IN" sz="1600" kern="100">
                          <a:solidFill>
                            <a:schemeClr val="tx1"/>
                          </a:solidFill>
                          <a:effectLst/>
                        </a:rPr>
                        <a:t>Libraries Used</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Pandas, NumPy, Seaborn</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Data handling, processing, and visualization</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41704205"/>
                  </a:ext>
                </a:extLst>
              </a:tr>
              <a:tr h="554784">
                <a:tc>
                  <a:txBody>
                    <a:bodyPr/>
                    <a:lstStyle/>
                    <a:p>
                      <a:pPr marL="0" marR="0" lvl="0" indent="0" algn="ctr" defTabSz="685800" rtl="0" eaLnBrk="1" fontAlgn="auto" latinLnBrk="0" hangingPunct="1">
                        <a:lnSpc>
                          <a:spcPct val="115000"/>
                        </a:lnSpc>
                        <a:spcBef>
                          <a:spcPts val="0"/>
                        </a:spcBef>
                        <a:spcAft>
                          <a:spcPts val="800"/>
                        </a:spcAft>
                        <a:buClrTx/>
                        <a:buSzTx/>
                        <a:buFontTx/>
                        <a:buNone/>
                        <a:tabLst/>
                        <a:defRPr/>
                      </a:pPr>
                      <a:r>
                        <a:rPr lang="en-IN" sz="1600" kern="100" dirty="0">
                          <a:solidFill>
                            <a:schemeClr val="tx1"/>
                          </a:solidFill>
                          <a:effectLst/>
                        </a:rPr>
                        <a:t>Machine Learning/Clustering Algorithms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Scikit-Learn (</a:t>
                      </a:r>
                      <a:r>
                        <a:rPr lang="en-IN" sz="1600" kern="100" dirty="0" err="1">
                          <a:solidFill>
                            <a:schemeClr val="tx1"/>
                          </a:solidFill>
                          <a:effectLst/>
                        </a:rPr>
                        <a:t>GMM,Hierarchial</a:t>
                      </a:r>
                      <a:r>
                        <a:rPr lang="en-IN" sz="1600" kern="100" dirty="0">
                          <a:solidFill>
                            <a:schemeClr val="tx1"/>
                          </a:solidFill>
                          <a:effectLst/>
                        </a:rPr>
                        <a:t> Clustering)</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AI-based clustering and segmentation</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8276796"/>
                  </a:ext>
                </a:extLst>
              </a:tr>
              <a:tr h="528750">
                <a:tc>
                  <a:txBody>
                    <a:bodyPr/>
                    <a:lstStyle/>
                    <a:p>
                      <a:pPr algn="ctr">
                        <a:lnSpc>
                          <a:spcPct val="115000"/>
                        </a:lnSpc>
                        <a:spcAft>
                          <a:spcPts val="800"/>
                        </a:spcAft>
                      </a:pPr>
                      <a:r>
                        <a:rPr lang="en-IN" sz="1600" kern="100">
                          <a:solidFill>
                            <a:schemeClr val="tx1"/>
                          </a:solidFill>
                          <a:effectLst/>
                        </a:rPr>
                        <a:t>Chatbot Integration</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Google Gemini API</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NLP &amp; AI-powered chatbot</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87443447"/>
                  </a:ext>
                </a:extLst>
              </a:tr>
              <a:tr h="528750">
                <a:tc>
                  <a:txBody>
                    <a:bodyPr/>
                    <a:lstStyle/>
                    <a:p>
                      <a:pPr algn="ctr">
                        <a:lnSpc>
                          <a:spcPct val="115000"/>
                        </a:lnSpc>
                        <a:spcAft>
                          <a:spcPts val="800"/>
                        </a:spcAft>
                      </a:pPr>
                      <a:r>
                        <a:rPr lang="en-IN" sz="1600" kern="100">
                          <a:solidFill>
                            <a:schemeClr val="tx1"/>
                          </a:solidFill>
                          <a:effectLst/>
                        </a:rPr>
                        <a:t>Frontend</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Streamlit</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Python-based UI framework</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51635952"/>
                  </a:ext>
                </a:extLst>
              </a:tr>
              <a:tr h="528750">
                <a:tc>
                  <a:txBody>
                    <a:bodyPr/>
                    <a:lstStyle/>
                    <a:p>
                      <a:pPr algn="ctr">
                        <a:lnSpc>
                          <a:spcPct val="115000"/>
                        </a:lnSpc>
                        <a:spcAft>
                          <a:spcPts val="800"/>
                        </a:spcAft>
                      </a:pPr>
                      <a:r>
                        <a:rPr lang="en-IN" sz="1600" kern="100">
                          <a:solidFill>
                            <a:schemeClr val="tx1"/>
                          </a:solidFill>
                          <a:effectLst/>
                        </a:rPr>
                        <a:t>Model Deployment</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Joblib</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Saving and loading ML models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07484656"/>
                  </a:ext>
                </a:extLst>
              </a:tr>
              <a:tr h="912764">
                <a:tc>
                  <a:txBody>
                    <a:bodyPr/>
                    <a:lstStyle/>
                    <a:p>
                      <a:pPr algn="ctr">
                        <a:lnSpc>
                          <a:spcPct val="115000"/>
                        </a:lnSpc>
                        <a:spcAft>
                          <a:spcPts val="800"/>
                        </a:spcAft>
                      </a:pPr>
                      <a:r>
                        <a:rPr lang="en-IN" sz="1600" kern="100" dirty="0">
                          <a:solidFill>
                            <a:schemeClr val="tx1"/>
                          </a:solidFill>
                          <a:effectLst/>
                        </a:rPr>
                        <a:t>Data Sources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Manually Curated from Government Health Databases, Ayurveda Texts and Ancient Ayurveda Books</a:t>
                      </a:r>
                    </a:p>
                  </a:txBody>
                  <a:tcPr marL="9525" marR="9525" marT="9525" marB="9525" anchor="ctr"/>
                </a:tc>
                <a:tc>
                  <a:txBody>
                    <a:bodyPr/>
                    <a:lstStyle/>
                    <a:p>
                      <a:pPr algn="ctr">
                        <a:lnSpc>
                          <a:spcPct val="115000"/>
                        </a:lnSpc>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Training AI models &amp; knowledge base</a:t>
                      </a:r>
                    </a:p>
                  </a:txBody>
                  <a:tcPr marL="9525" marR="9525" marT="9525" marB="9525" anchor="ctr"/>
                </a:tc>
                <a:extLst>
                  <a:ext uri="{0D108BD9-81ED-4DB2-BD59-A6C34878D82A}">
                    <a16:rowId xmlns:a16="http://schemas.microsoft.com/office/drawing/2014/main" val="877137536"/>
                  </a:ext>
                </a:extLst>
              </a:tr>
              <a:tr h="554784">
                <a:tc>
                  <a:txBody>
                    <a:bodyPr/>
                    <a:lstStyle/>
                    <a:p>
                      <a:pPr algn="ctr">
                        <a:lnSpc>
                          <a:spcPct val="115000"/>
                        </a:lnSpc>
                        <a:spcAft>
                          <a:spcPts val="800"/>
                        </a:spcAft>
                      </a:pPr>
                      <a:r>
                        <a:rPr lang="en-IN" sz="1600" kern="100">
                          <a:solidFill>
                            <a:schemeClr val="tx1"/>
                          </a:solidFill>
                          <a:effectLst/>
                        </a:rPr>
                        <a:t>Deployment</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Local/Cloud (Streamlit Sharing, AWS, GCP)</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Hosting &amp; accessibility</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02707880"/>
                  </a:ext>
                </a:extLst>
              </a:tr>
            </a:tbl>
          </a:graphicData>
        </a:graphic>
      </p:graphicFrame>
      <p:sp>
        <p:nvSpPr>
          <p:cNvPr id="2" name="Title 6">
            <a:extLst>
              <a:ext uri="{FF2B5EF4-FFF2-40B4-BE49-F238E27FC236}">
                <a16:creationId xmlns:a16="http://schemas.microsoft.com/office/drawing/2014/main" id="{363E6A29-22E4-B419-D8AB-7E797A6FEA38}"/>
              </a:ext>
            </a:extLst>
          </p:cNvPr>
          <p:cNvSpPr>
            <a:spLocks noGrp="1"/>
          </p:cNvSpPr>
          <p:nvPr>
            <p:ph type="title"/>
          </p:nvPr>
        </p:nvSpPr>
        <p:spPr>
          <a:xfrm>
            <a:off x="772927" y="95373"/>
            <a:ext cx="10907654" cy="770400"/>
          </a:xfrm>
        </p:spPr>
        <p:txBody>
          <a:bodyPr/>
          <a:lstStyle/>
          <a:p>
            <a:r>
              <a:rPr lang="en-IN" dirty="0">
                <a:solidFill>
                  <a:srgbClr val="49692E"/>
                </a:solidFill>
                <a:latin typeface="Times New Roman" panose="02020603050405020304" pitchFamily="18" charset="0"/>
                <a:cs typeface="Times New Roman" panose="02020603050405020304" pitchFamily="18" charset="0"/>
              </a:rPr>
              <a:t>TECHNOLOGY STACK</a:t>
            </a:r>
          </a:p>
        </p:txBody>
      </p:sp>
    </p:spTree>
    <p:extLst>
      <p:ext uri="{BB962C8B-B14F-4D97-AF65-F5344CB8AC3E}">
        <p14:creationId xmlns:p14="http://schemas.microsoft.com/office/powerpoint/2010/main" val="3906547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C1859-769F-107F-BCFB-39289BA0903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9B23B4A-DD11-2A55-F295-AC769E8719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7074" y="0"/>
            <a:ext cx="6745836" cy="6858000"/>
          </a:xfrm>
          <a:prstGeom prst="rect">
            <a:avLst/>
          </a:prstGeom>
        </p:spPr>
      </p:pic>
      <p:sp>
        <p:nvSpPr>
          <p:cNvPr id="2" name="Title 6">
            <a:extLst>
              <a:ext uri="{FF2B5EF4-FFF2-40B4-BE49-F238E27FC236}">
                <a16:creationId xmlns:a16="http://schemas.microsoft.com/office/drawing/2014/main" id="{B11D44A9-9C0A-E404-247B-54007DF2E353}"/>
              </a:ext>
            </a:extLst>
          </p:cNvPr>
          <p:cNvSpPr>
            <a:spLocks noGrp="1"/>
          </p:cNvSpPr>
          <p:nvPr>
            <p:ph type="title"/>
          </p:nvPr>
        </p:nvSpPr>
        <p:spPr>
          <a:xfrm>
            <a:off x="772927" y="95372"/>
            <a:ext cx="4153636" cy="1462839"/>
          </a:xfrm>
        </p:spPr>
        <p:txBody>
          <a:bodyPr/>
          <a:lstStyle/>
          <a:p>
            <a:r>
              <a:rPr lang="en-IN" dirty="0"/>
              <a:t>SYSTEM ARCHITECTURE</a:t>
            </a:r>
            <a:endParaRPr lang="en-IN" dirty="0">
              <a:solidFill>
                <a:srgbClr val="49692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36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5B104-8DF0-ACBE-E668-0535D90425C5}"/>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9D6B939-0FC1-8838-8EAD-A7E0137ECAC1}"/>
              </a:ext>
            </a:extLst>
          </p:cNvPr>
          <p:cNvSpPr/>
          <p:nvPr/>
        </p:nvSpPr>
        <p:spPr bwMode="auto">
          <a:xfrm>
            <a:off x="643852" y="865773"/>
            <a:ext cx="10865500" cy="2176006"/>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endParaRPr lang="en-IN" dirty="0"/>
          </a:p>
        </p:txBody>
      </p:sp>
      <p:sp>
        <p:nvSpPr>
          <p:cNvPr id="8" name="Title 6">
            <a:extLst>
              <a:ext uri="{FF2B5EF4-FFF2-40B4-BE49-F238E27FC236}">
                <a16:creationId xmlns:a16="http://schemas.microsoft.com/office/drawing/2014/main" id="{1AE49EC5-2DBD-0216-A98B-24BB0F90D3BA}"/>
              </a:ext>
            </a:extLst>
          </p:cNvPr>
          <p:cNvSpPr>
            <a:spLocks noGrp="1"/>
          </p:cNvSpPr>
          <p:nvPr>
            <p:ph type="title"/>
          </p:nvPr>
        </p:nvSpPr>
        <p:spPr>
          <a:xfrm>
            <a:off x="2638271" y="3060532"/>
            <a:ext cx="6876661" cy="417904"/>
          </a:xfrm>
        </p:spPr>
        <p:txBody>
          <a:bodyPr/>
          <a:lstStyle/>
          <a:p>
            <a:r>
              <a:rPr lang="en-IN" sz="2000" b="0" dirty="0">
                <a:latin typeface="Times New Roman" panose="02020603050405020304" pitchFamily="18" charset="0"/>
                <a:cs typeface="Times New Roman" panose="02020603050405020304" pitchFamily="18" charset="0"/>
              </a:rPr>
              <a:t> </a:t>
            </a:r>
            <a:r>
              <a:rPr lang="en-IN" sz="2000" b="0" dirty="0"/>
              <a:t>Common Women's Health Conditions </a:t>
            </a:r>
            <a:endParaRPr lang="en-IN" sz="2000" b="0" dirty="0">
              <a:solidFill>
                <a:srgbClr val="49692E"/>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FA68971-8EC1-CF83-7748-F26E24EE4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52" y="922024"/>
            <a:ext cx="10736425" cy="1945977"/>
          </a:xfrm>
          <a:prstGeom prst="rect">
            <a:avLst/>
          </a:prstGeom>
        </p:spPr>
      </p:pic>
      <p:sp>
        <p:nvSpPr>
          <p:cNvPr id="2" name="Title 6">
            <a:extLst>
              <a:ext uri="{FF2B5EF4-FFF2-40B4-BE49-F238E27FC236}">
                <a16:creationId xmlns:a16="http://schemas.microsoft.com/office/drawing/2014/main" id="{0C3D41DC-C90E-5240-CB24-483EB5252FF7}"/>
              </a:ext>
            </a:extLst>
          </p:cNvPr>
          <p:cNvSpPr txBox="1">
            <a:spLocks/>
          </p:cNvSpPr>
          <p:nvPr/>
        </p:nvSpPr>
        <p:spPr>
          <a:xfrm>
            <a:off x="772927" y="95373"/>
            <a:ext cx="10907654" cy="770400"/>
          </a:xfrm>
          <a:prstGeom prst="rect">
            <a:avLst/>
          </a:prstGeom>
        </p:spPr>
        <p:txBody>
          <a:bodyPr anchor="ctr"/>
          <a:lstStyle>
            <a:lvl1pPr algn="ctr" defTabSz="685800" rtl="0" eaLnBrk="1" latinLnBrk="0" hangingPunct="1">
              <a:lnSpc>
                <a:spcPct val="90000"/>
              </a:lnSpc>
              <a:spcBef>
                <a:spcPct val="0"/>
              </a:spcBef>
              <a:buNone/>
              <a:defRPr sz="3200" b="1" kern="1200">
                <a:solidFill>
                  <a:srgbClr val="49692E"/>
                </a:solidFill>
                <a:latin typeface="Playfair Display Black" pitchFamily="2" charset="0"/>
                <a:ea typeface="+mj-ea"/>
                <a:cs typeface="+mj-cs"/>
              </a:defRPr>
            </a:lvl1pPr>
          </a:lstStyle>
          <a:p>
            <a:r>
              <a:rPr lang="en-IN"/>
              <a:t>RESULTS</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0E7A32F-B9C1-95CE-E338-B084AA34AE99}"/>
              </a:ext>
            </a:extLst>
          </p:cNvPr>
          <p:cNvSpPr/>
          <p:nvPr/>
        </p:nvSpPr>
        <p:spPr bwMode="auto">
          <a:xfrm>
            <a:off x="772927" y="3561783"/>
            <a:ext cx="10804850" cy="2219075"/>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C6FE0BD1-7552-8AC2-912D-D3D852605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39" y="3698331"/>
            <a:ext cx="10736425" cy="1945977"/>
          </a:xfrm>
          <a:prstGeom prst="rect">
            <a:avLst/>
          </a:prstGeom>
        </p:spPr>
      </p:pic>
      <p:sp>
        <p:nvSpPr>
          <p:cNvPr id="9" name="Title 6">
            <a:extLst>
              <a:ext uri="{FF2B5EF4-FFF2-40B4-BE49-F238E27FC236}">
                <a16:creationId xmlns:a16="http://schemas.microsoft.com/office/drawing/2014/main" id="{98C84FAA-A455-C56A-1BC3-639EA9B40A4F}"/>
              </a:ext>
            </a:extLst>
          </p:cNvPr>
          <p:cNvSpPr txBox="1">
            <a:spLocks/>
          </p:cNvSpPr>
          <p:nvPr/>
        </p:nvSpPr>
        <p:spPr>
          <a:xfrm>
            <a:off x="2573733" y="5864205"/>
            <a:ext cx="6876661" cy="417904"/>
          </a:xfrm>
          <a:prstGeom prst="rect">
            <a:avLst/>
          </a:prstGeom>
        </p:spPr>
        <p:txBody>
          <a:bodyPr anchor="ctr"/>
          <a:lstStyle>
            <a:lvl1pPr algn="ctr" defTabSz="685800" rtl="0" eaLnBrk="1" latinLnBrk="0" hangingPunct="1">
              <a:lnSpc>
                <a:spcPct val="90000"/>
              </a:lnSpc>
              <a:spcBef>
                <a:spcPct val="0"/>
              </a:spcBef>
              <a:buNone/>
              <a:defRPr sz="3200" b="1" kern="1200">
                <a:solidFill>
                  <a:srgbClr val="49692E"/>
                </a:solidFill>
                <a:latin typeface="Playfair Display Black" pitchFamily="2" charset="0"/>
                <a:ea typeface="+mj-ea"/>
                <a:cs typeface="+mj-cs"/>
              </a:defRPr>
            </a:lvl1pPr>
          </a:lstStyle>
          <a:p>
            <a:r>
              <a:rPr lang="en-IN" sz="2000" b="0" dirty="0">
                <a:latin typeface="Times New Roman" panose="02020603050405020304" pitchFamily="18" charset="0"/>
                <a:cs typeface="Times New Roman" panose="02020603050405020304" pitchFamily="18" charset="0"/>
              </a:rPr>
              <a:t> </a:t>
            </a:r>
            <a:r>
              <a:rPr lang="en-US" sz="2000" dirty="0"/>
              <a:t>Medical History and Risk Factors</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630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010CB-AC14-A297-DFDF-67D8AF4039F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C41FDD9-1CB4-B870-C858-E0DCC247566A}"/>
              </a:ext>
            </a:extLst>
          </p:cNvPr>
          <p:cNvSpPr/>
          <p:nvPr/>
        </p:nvSpPr>
        <p:spPr bwMode="auto">
          <a:xfrm>
            <a:off x="320294" y="1082049"/>
            <a:ext cx="11660212" cy="2090058"/>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endParaRPr lang="en-IN" dirty="0"/>
          </a:p>
        </p:txBody>
      </p:sp>
      <p:sp>
        <p:nvSpPr>
          <p:cNvPr id="8" name="Title 6">
            <a:extLst>
              <a:ext uri="{FF2B5EF4-FFF2-40B4-BE49-F238E27FC236}">
                <a16:creationId xmlns:a16="http://schemas.microsoft.com/office/drawing/2014/main" id="{34CDEB36-BE95-A590-1B74-2E87CE388205}"/>
              </a:ext>
            </a:extLst>
          </p:cNvPr>
          <p:cNvSpPr>
            <a:spLocks noGrp="1"/>
          </p:cNvSpPr>
          <p:nvPr>
            <p:ph type="title"/>
          </p:nvPr>
        </p:nvSpPr>
        <p:spPr>
          <a:xfrm>
            <a:off x="2435289" y="3286852"/>
            <a:ext cx="6876661" cy="417904"/>
          </a:xfrm>
        </p:spPr>
        <p:txBody>
          <a:bodyPr/>
          <a:lstStyle/>
          <a:p>
            <a:r>
              <a:rPr lang="en-US" sz="2000" b="1" dirty="0"/>
              <a:t> Lifestyle, Remedies, and Herbal Interventions</a:t>
            </a:r>
            <a:r>
              <a:rPr lang="en-US" sz="2000" dirty="0"/>
              <a:t> </a:t>
            </a:r>
            <a:endParaRPr lang="en-IN" sz="2000" dirty="0">
              <a:solidFill>
                <a:srgbClr val="49692E"/>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83BAD91-6601-1DE9-9018-11D9AAA44A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686" y="1366838"/>
            <a:ext cx="11531020" cy="1706747"/>
          </a:xfrm>
          <a:prstGeom prst="rect">
            <a:avLst/>
          </a:prstGeom>
        </p:spPr>
      </p:pic>
      <p:sp>
        <p:nvSpPr>
          <p:cNvPr id="2" name="Title 6">
            <a:extLst>
              <a:ext uri="{FF2B5EF4-FFF2-40B4-BE49-F238E27FC236}">
                <a16:creationId xmlns:a16="http://schemas.microsoft.com/office/drawing/2014/main" id="{A48BECED-8E8B-942E-7D20-040F90B461B5}"/>
              </a:ext>
            </a:extLst>
          </p:cNvPr>
          <p:cNvSpPr txBox="1">
            <a:spLocks/>
          </p:cNvSpPr>
          <p:nvPr/>
        </p:nvSpPr>
        <p:spPr>
          <a:xfrm>
            <a:off x="772927" y="95373"/>
            <a:ext cx="10907654" cy="770400"/>
          </a:xfrm>
          <a:prstGeom prst="rect">
            <a:avLst/>
          </a:prstGeom>
        </p:spPr>
        <p:txBody>
          <a:bodyPr anchor="ctr"/>
          <a:lstStyle>
            <a:lvl1pPr algn="ctr" defTabSz="685800" rtl="0" eaLnBrk="1" latinLnBrk="0" hangingPunct="1">
              <a:lnSpc>
                <a:spcPct val="90000"/>
              </a:lnSpc>
              <a:spcBef>
                <a:spcPct val="0"/>
              </a:spcBef>
              <a:buNone/>
              <a:defRPr sz="3200" b="1" kern="1200">
                <a:solidFill>
                  <a:srgbClr val="49692E"/>
                </a:solidFill>
                <a:latin typeface="Playfair Display Black" pitchFamily="2" charset="0"/>
                <a:ea typeface="+mj-ea"/>
                <a:cs typeface="+mj-cs"/>
              </a:defRPr>
            </a:lvl1pPr>
          </a:lstStyle>
          <a:p>
            <a:r>
              <a:rPr lang="en-IN"/>
              <a:t>RESULTS</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D677372-C1E0-E25F-E407-EB7FF91E32FD}"/>
              </a:ext>
            </a:extLst>
          </p:cNvPr>
          <p:cNvSpPr/>
          <p:nvPr/>
        </p:nvSpPr>
        <p:spPr bwMode="auto">
          <a:xfrm>
            <a:off x="261975" y="3934247"/>
            <a:ext cx="11831216" cy="1841220"/>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endParaRPr lang="en-IN" dirty="0"/>
          </a:p>
        </p:txBody>
      </p:sp>
      <p:sp>
        <p:nvSpPr>
          <p:cNvPr id="7" name="Title 6">
            <a:extLst>
              <a:ext uri="{FF2B5EF4-FFF2-40B4-BE49-F238E27FC236}">
                <a16:creationId xmlns:a16="http://schemas.microsoft.com/office/drawing/2014/main" id="{EB968B22-BE7D-282F-EA94-9319657485F4}"/>
              </a:ext>
            </a:extLst>
          </p:cNvPr>
          <p:cNvSpPr txBox="1">
            <a:spLocks/>
          </p:cNvSpPr>
          <p:nvPr/>
        </p:nvSpPr>
        <p:spPr>
          <a:xfrm>
            <a:off x="2573733" y="5864205"/>
            <a:ext cx="6876661" cy="417904"/>
          </a:xfrm>
          <a:prstGeom prst="rect">
            <a:avLst/>
          </a:prstGeom>
        </p:spPr>
        <p:txBody>
          <a:bodyPr anchor="ctr"/>
          <a:lstStyle>
            <a:lvl1pPr algn="ctr" defTabSz="685800" rtl="0" eaLnBrk="1" latinLnBrk="0" hangingPunct="1">
              <a:lnSpc>
                <a:spcPct val="90000"/>
              </a:lnSpc>
              <a:spcBef>
                <a:spcPct val="0"/>
              </a:spcBef>
              <a:buNone/>
              <a:defRPr sz="3200" b="1" kern="1200">
                <a:solidFill>
                  <a:srgbClr val="49692E"/>
                </a:solidFill>
                <a:latin typeface="Playfair Display Black" pitchFamily="2" charset="0"/>
                <a:ea typeface="+mj-ea"/>
                <a:cs typeface="+mj-cs"/>
              </a:defRPr>
            </a:lvl1pPr>
          </a:lstStyle>
          <a:p>
            <a:r>
              <a:rPr lang="en-US" sz="2000" dirty="0"/>
              <a:t>Holistic Treatment and Prevention Strategies</a:t>
            </a:r>
            <a:endParaRPr lang="en-IN" sz="2000" b="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BDD44101-F329-3F4A-836B-BAE72D209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176" y="4087002"/>
            <a:ext cx="11548850" cy="1404160"/>
          </a:xfrm>
          <a:prstGeom prst="rect">
            <a:avLst/>
          </a:prstGeom>
        </p:spPr>
      </p:pic>
    </p:spTree>
    <p:extLst>
      <p:ext uri="{BB962C8B-B14F-4D97-AF65-F5344CB8AC3E}">
        <p14:creationId xmlns:p14="http://schemas.microsoft.com/office/powerpoint/2010/main" val="55570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A3B2D-B3DE-5631-F824-CF2DAE9AAD2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1370FD3-712A-652C-D4E0-B4473857D95B}"/>
              </a:ext>
            </a:extLst>
          </p:cNvPr>
          <p:cNvSpPr/>
          <p:nvPr/>
        </p:nvSpPr>
        <p:spPr bwMode="auto">
          <a:xfrm>
            <a:off x="875731" y="865773"/>
            <a:ext cx="10804850" cy="5327780"/>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endParaRPr lang="en-IN" dirty="0"/>
          </a:p>
        </p:txBody>
      </p:sp>
      <p:sp>
        <p:nvSpPr>
          <p:cNvPr id="8" name="Title 6">
            <a:extLst>
              <a:ext uri="{FF2B5EF4-FFF2-40B4-BE49-F238E27FC236}">
                <a16:creationId xmlns:a16="http://schemas.microsoft.com/office/drawing/2014/main" id="{FE87FDB4-9974-3435-CD4E-C48C87E2129A}"/>
              </a:ext>
            </a:extLst>
          </p:cNvPr>
          <p:cNvSpPr>
            <a:spLocks noGrp="1"/>
          </p:cNvSpPr>
          <p:nvPr>
            <p:ph type="title"/>
          </p:nvPr>
        </p:nvSpPr>
        <p:spPr>
          <a:xfrm>
            <a:off x="2304661" y="6260841"/>
            <a:ext cx="6876661" cy="417904"/>
          </a:xfrm>
        </p:spPr>
        <p:txBody>
          <a:bodyPr/>
          <a:lstStyle/>
          <a:p>
            <a:r>
              <a:rPr lang="en-IN" dirty="0">
                <a:solidFill>
                  <a:srgbClr val="49692E"/>
                </a:solidFill>
                <a:latin typeface="Times New Roman" panose="02020603050405020304" pitchFamily="18" charset="0"/>
                <a:cs typeface="Times New Roman" panose="02020603050405020304" pitchFamily="18" charset="0"/>
              </a:rPr>
              <a:t>Prototype</a:t>
            </a:r>
          </a:p>
        </p:txBody>
      </p:sp>
      <p:sp>
        <p:nvSpPr>
          <p:cNvPr id="2" name="Title 6">
            <a:extLst>
              <a:ext uri="{FF2B5EF4-FFF2-40B4-BE49-F238E27FC236}">
                <a16:creationId xmlns:a16="http://schemas.microsoft.com/office/drawing/2014/main" id="{FC5A51C7-C030-BC76-314E-18D741FBA726}"/>
              </a:ext>
            </a:extLst>
          </p:cNvPr>
          <p:cNvSpPr txBox="1">
            <a:spLocks/>
          </p:cNvSpPr>
          <p:nvPr/>
        </p:nvSpPr>
        <p:spPr>
          <a:xfrm>
            <a:off x="772927" y="95373"/>
            <a:ext cx="10907654" cy="770400"/>
          </a:xfrm>
          <a:prstGeom prst="rect">
            <a:avLst/>
          </a:prstGeom>
        </p:spPr>
        <p:txBody>
          <a:bodyPr anchor="ctr"/>
          <a:lstStyle>
            <a:lvl1pPr algn="ctr" defTabSz="685800" rtl="0" eaLnBrk="1" latinLnBrk="0" hangingPunct="1">
              <a:lnSpc>
                <a:spcPct val="90000"/>
              </a:lnSpc>
              <a:spcBef>
                <a:spcPct val="0"/>
              </a:spcBef>
              <a:buNone/>
              <a:defRPr sz="3200" b="1" kern="1200">
                <a:solidFill>
                  <a:srgbClr val="49692E"/>
                </a:solidFill>
                <a:latin typeface="Playfair Display Black" pitchFamily="2" charset="0"/>
                <a:ea typeface="+mj-ea"/>
                <a:cs typeface="+mj-cs"/>
              </a:defRPr>
            </a:lvl1pPr>
          </a:lstStyle>
          <a:p>
            <a:r>
              <a:rPr lang="en-IN"/>
              <a:t>RESULTS</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61494E-4490-0FD4-D329-075E42A31B82}"/>
              </a:ext>
            </a:extLst>
          </p:cNvPr>
          <p:cNvPicPr>
            <a:picLocks noChangeAspect="1"/>
          </p:cNvPicPr>
          <p:nvPr/>
        </p:nvPicPr>
        <p:blipFill>
          <a:blip r:embed="rId3"/>
          <a:stretch>
            <a:fillRect/>
          </a:stretch>
        </p:blipFill>
        <p:spPr>
          <a:xfrm>
            <a:off x="1548870" y="916104"/>
            <a:ext cx="9094259" cy="5227117"/>
          </a:xfrm>
          <a:prstGeom prst="rect">
            <a:avLst/>
          </a:prstGeom>
        </p:spPr>
      </p:pic>
    </p:spTree>
    <p:extLst>
      <p:ext uri="{BB962C8B-B14F-4D97-AF65-F5344CB8AC3E}">
        <p14:creationId xmlns:p14="http://schemas.microsoft.com/office/powerpoint/2010/main" val="134053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405CE5-1C8D-7682-04A2-A9E9A3601BC4}"/>
              </a:ext>
            </a:extLst>
          </p:cNvPr>
          <p:cNvGrpSpPr/>
          <p:nvPr/>
        </p:nvGrpSpPr>
        <p:grpSpPr>
          <a:xfrm>
            <a:off x="117897" y="1234453"/>
            <a:ext cx="5541256" cy="4830376"/>
            <a:chOff x="835920" y="842380"/>
            <a:chExt cx="5421444" cy="4725934"/>
          </a:xfrm>
        </p:grpSpPr>
        <p:sp>
          <p:nvSpPr>
            <p:cNvPr id="5" name="Freeform: Shape 4">
              <a:extLst>
                <a:ext uri="{FF2B5EF4-FFF2-40B4-BE49-F238E27FC236}">
                  <a16:creationId xmlns:a16="http://schemas.microsoft.com/office/drawing/2014/main" id="{EFF7772F-018D-FF1E-543E-B7D7698D6710}"/>
                </a:ext>
              </a:extLst>
            </p:cNvPr>
            <p:cNvSpPr/>
            <p:nvPr/>
          </p:nvSpPr>
          <p:spPr>
            <a:xfrm>
              <a:off x="898113" y="842380"/>
              <a:ext cx="5359251" cy="4621055"/>
            </a:xfrm>
            <a:custGeom>
              <a:avLst/>
              <a:gdLst>
                <a:gd name="connsiteX0" fmla="*/ 2321684 w 4177889"/>
                <a:gd name="connsiteY0" fmla="*/ 3268419 h 3602416"/>
                <a:gd name="connsiteX1" fmla="*/ 1777711 w 4177889"/>
                <a:gd name="connsiteY1" fmla="*/ 3488256 h 3602416"/>
                <a:gd name="connsiteX2" fmla="*/ 135505 w 4177889"/>
                <a:gd name="connsiteY2" fmla="*/ 3104208 h 3602416"/>
                <a:gd name="connsiteX3" fmla="*/ 1108 w 4177889"/>
                <a:gd name="connsiteY3" fmla="*/ 2492798 h 3602416"/>
                <a:gd name="connsiteX4" fmla="*/ 1312319 w 4177889"/>
                <a:gd name="connsiteY4" fmla="*/ 495501 h 3602416"/>
                <a:gd name="connsiteX5" fmla="*/ 2765358 w 4177889"/>
                <a:gd name="connsiteY5" fmla="*/ 22013 h 3602416"/>
                <a:gd name="connsiteX6" fmla="*/ 3664899 w 4177889"/>
                <a:gd name="connsiteY6" fmla="*/ 862880 h 3602416"/>
                <a:gd name="connsiteX7" fmla="*/ 4112765 w 4177889"/>
                <a:gd name="connsiteY7" fmla="*/ 1974924 h 3602416"/>
                <a:gd name="connsiteX8" fmla="*/ 3489544 w 4177889"/>
                <a:gd name="connsiteY8" fmla="*/ 3573219 h 3602416"/>
                <a:gd name="connsiteX9" fmla="*/ 2885468 w 4177889"/>
                <a:gd name="connsiteY9" fmla="*/ 3506449 h 3602416"/>
                <a:gd name="connsiteX10" fmla="*/ 2321684 w 4177889"/>
                <a:gd name="connsiteY10" fmla="*/ 3268324 h 3602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77889" h="3602416">
                  <a:moveTo>
                    <a:pt x="2321684" y="3268419"/>
                  </a:moveTo>
                  <a:cubicBezTo>
                    <a:pt x="2126421" y="3260799"/>
                    <a:pt x="1953923" y="3421010"/>
                    <a:pt x="1777711" y="3488256"/>
                  </a:cubicBezTo>
                  <a:cubicBezTo>
                    <a:pt x="1240501" y="3693044"/>
                    <a:pt x="462213" y="3654753"/>
                    <a:pt x="135505" y="3104208"/>
                  </a:cubicBezTo>
                  <a:cubicBezTo>
                    <a:pt x="27492" y="2922280"/>
                    <a:pt x="-6893" y="2704253"/>
                    <a:pt x="1108" y="2492798"/>
                  </a:cubicBezTo>
                  <a:cubicBezTo>
                    <a:pt x="32635" y="1651931"/>
                    <a:pt x="658619" y="956320"/>
                    <a:pt x="1312319" y="495501"/>
                  </a:cubicBezTo>
                  <a:cubicBezTo>
                    <a:pt x="1722847" y="206036"/>
                    <a:pt x="2244817" y="-82952"/>
                    <a:pt x="2765358" y="22013"/>
                  </a:cubicBezTo>
                  <a:cubicBezTo>
                    <a:pt x="3207509" y="111262"/>
                    <a:pt x="3459254" y="495501"/>
                    <a:pt x="3664899" y="862880"/>
                  </a:cubicBezTo>
                  <a:cubicBezTo>
                    <a:pt x="3860638" y="1212543"/>
                    <a:pt x="4011609" y="1587256"/>
                    <a:pt x="4112765" y="1974924"/>
                  </a:cubicBezTo>
                  <a:cubicBezTo>
                    <a:pt x="4265069" y="2558426"/>
                    <a:pt x="4185726" y="3391768"/>
                    <a:pt x="3489544" y="3573219"/>
                  </a:cubicBezTo>
                  <a:cubicBezTo>
                    <a:pt x="3289043" y="3625511"/>
                    <a:pt x="3070158" y="3599699"/>
                    <a:pt x="2885468" y="3506449"/>
                  </a:cubicBezTo>
                  <a:cubicBezTo>
                    <a:pt x="2695730" y="3410722"/>
                    <a:pt x="2546474" y="3277182"/>
                    <a:pt x="2321684" y="3268324"/>
                  </a:cubicBezTo>
                  <a:close/>
                </a:path>
              </a:pathLst>
            </a:custGeom>
            <a:noFill/>
            <a:ln w="19050" cap="flat">
              <a:solidFill>
                <a:srgbClr val="D2E9BB"/>
              </a:solidFill>
              <a:prstDash val="solid"/>
              <a:miter/>
            </a:ln>
          </p:spPr>
          <p:txBody>
            <a:bodyPr rtlCol="0" anchor="ctr"/>
            <a:lstStyle/>
            <a:p>
              <a:endParaRPr lang="en-IN"/>
            </a:p>
          </p:txBody>
        </p:sp>
        <p:sp>
          <p:nvSpPr>
            <p:cNvPr id="6" name="Freeform: Shape 5">
              <a:extLst>
                <a:ext uri="{FF2B5EF4-FFF2-40B4-BE49-F238E27FC236}">
                  <a16:creationId xmlns:a16="http://schemas.microsoft.com/office/drawing/2014/main" id="{06738BDB-F434-5196-6EBA-813CA27B7579}"/>
                </a:ext>
              </a:extLst>
            </p:cNvPr>
            <p:cNvSpPr/>
            <p:nvPr/>
          </p:nvSpPr>
          <p:spPr>
            <a:xfrm>
              <a:off x="835920" y="1060130"/>
              <a:ext cx="5361573" cy="4508184"/>
            </a:xfrm>
            <a:custGeom>
              <a:avLst/>
              <a:gdLst>
                <a:gd name="connsiteX0" fmla="*/ 2293109 w 4179699"/>
                <a:gd name="connsiteY0" fmla="*/ 3021421 h 3514426"/>
                <a:gd name="connsiteX1" fmla="*/ 1813335 w 4179699"/>
                <a:gd name="connsiteY1" fmla="*/ 3303265 h 3514426"/>
                <a:gd name="connsiteX2" fmla="*/ 219421 w 4179699"/>
                <a:gd name="connsiteY2" fmla="*/ 3171249 h 3514426"/>
                <a:gd name="connsiteX3" fmla="*/ 8347 w 4179699"/>
                <a:gd name="connsiteY3" fmla="*/ 2616322 h 3514426"/>
                <a:gd name="connsiteX4" fmla="*/ 1425477 w 4179699"/>
                <a:gd name="connsiteY4" fmla="*/ 397474 h 3514426"/>
                <a:gd name="connsiteX5" fmla="*/ 3014056 w 4179699"/>
                <a:gd name="connsiteY5" fmla="*/ 124582 h 3514426"/>
                <a:gd name="connsiteX6" fmla="*/ 3218939 w 4179699"/>
                <a:gd name="connsiteY6" fmla="*/ 577972 h 3514426"/>
                <a:gd name="connsiteX7" fmla="*/ 3874831 w 4179699"/>
                <a:gd name="connsiteY7" fmla="*/ 1419125 h 3514426"/>
                <a:gd name="connsiteX8" fmla="*/ 3942172 w 4179699"/>
                <a:gd name="connsiteY8" fmla="*/ 3097145 h 3514426"/>
                <a:gd name="connsiteX9" fmla="*/ 2855179 w 4179699"/>
                <a:gd name="connsiteY9" fmla="*/ 3166391 h 3514426"/>
                <a:gd name="connsiteX10" fmla="*/ 2293204 w 4179699"/>
                <a:gd name="connsiteY10" fmla="*/ 3021421 h 3514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179699" h="3514426">
                  <a:moveTo>
                    <a:pt x="2293109" y="3021421"/>
                  </a:moveTo>
                  <a:cubicBezTo>
                    <a:pt x="2108896" y="3041423"/>
                    <a:pt x="1969259" y="3215731"/>
                    <a:pt x="1813335" y="3303265"/>
                  </a:cubicBezTo>
                  <a:cubicBezTo>
                    <a:pt x="1337847" y="3570061"/>
                    <a:pt x="602421" y="3642355"/>
                    <a:pt x="219421" y="3171249"/>
                  </a:cubicBezTo>
                  <a:cubicBezTo>
                    <a:pt x="59973" y="2975129"/>
                    <a:pt x="23111" y="2754245"/>
                    <a:pt x="8347" y="2616322"/>
                  </a:cubicBezTo>
                  <a:cubicBezTo>
                    <a:pt x="-88903" y="1712495"/>
                    <a:pt x="680717" y="832195"/>
                    <a:pt x="1425477" y="397474"/>
                  </a:cubicBezTo>
                  <a:cubicBezTo>
                    <a:pt x="1880772" y="131726"/>
                    <a:pt x="2686682" y="-177551"/>
                    <a:pt x="3014056" y="124582"/>
                  </a:cubicBezTo>
                  <a:cubicBezTo>
                    <a:pt x="3119974" y="222404"/>
                    <a:pt x="3090066" y="305081"/>
                    <a:pt x="3218939" y="577972"/>
                  </a:cubicBezTo>
                  <a:cubicBezTo>
                    <a:pt x="3434490" y="1034601"/>
                    <a:pt x="3671472" y="1127470"/>
                    <a:pt x="3874831" y="1419125"/>
                  </a:cubicBezTo>
                  <a:cubicBezTo>
                    <a:pt x="4232971" y="1932713"/>
                    <a:pt x="4300884" y="2796250"/>
                    <a:pt x="3942172" y="3097145"/>
                  </a:cubicBezTo>
                  <a:cubicBezTo>
                    <a:pt x="3681854" y="3315457"/>
                    <a:pt x="3162361" y="3266594"/>
                    <a:pt x="2855179" y="3166391"/>
                  </a:cubicBezTo>
                  <a:cubicBezTo>
                    <a:pt x="2634199" y="3094287"/>
                    <a:pt x="2510755" y="2997799"/>
                    <a:pt x="2293204" y="3021421"/>
                  </a:cubicBezTo>
                  <a:close/>
                </a:path>
              </a:pathLst>
            </a:custGeom>
            <a:noFill/>
            <a:ln w="19050" cap="flat">
              <a:solidFill>
                <a:srgbClr val="D2E9BB"/>
              </a:solidFill>
              <a:prstDash val="solid"/>
              <a:miter/>
            </a:ln>
          </p:spPr>
          <p:txBody>
            <a:bodyPr rtlCol="0" anchor="ctr"/>
            <a:lstStyle/>
            <a:p>
              <a:endParaRPr lang="en-IN"/>
            </a:p>
          </p:txBody>
        </p:sp>
        <p:sp>
          <p:nvSpPr>
            <p:cNvPr id="7" name="Freeform: Shape 6">
              <a:extLst>
                <a:ext uri="{FF2B5EF4-FFF2-40B4-BE49-F238E27FC236}">
                  <a16:creationId xmlns:a16="http://schemas.microsoft.com/office/drawing/2014/main" id="{4662ED2B-429E-893D-4FBE-E16595A68DAD}"/>
                </a:ext>
              </a:extLst>
            </p:cNvPr>
            <p:cNvSpPr/>
            <p:nvPr/>
          </p:nvSpPr>
          <p:spPr>
            <a:xfrm>
              <a:off x="1000454" y="1121618"/>
              <a:ext cx="5141821" cy="4446560"/>
            </a:xfrm>
            <a:custGeom>
              <a:avLst/>
              <a:gdLst>
                <a:gd name="connsiteX0" fmla="*/ 2152081 w 4008387"/>
                <a:gd name="connsiteY0" fmla="*/ 3130173 h 3466385"/>
                <a:gd name="connsiteX1" fmla="*/ 1282258 w 4008387"/>
                <a:gd name="connsiteY1" fmla="*/ 3106266 h 3466385"/>
                <a:gd name="connsiteX2" fmla="*/ 452725 w 4008387"/>
                <a:gd name="connsiteY2" fmla="*/ 2944055 h 3466385"/>
                <a:gd name="connsiteX3" fmla="*/ 954 w 4008387"/>
                <a:gd name="connsiteY3" fmla="*/ 2155575 h 3466385"/>
                <a:gd name="connsiteX4" fmla="*/ 1783368 w 4008387"/>
                <a:gd name="connsiteY4" fmla="*/ 193520 h 3466385"/>
                <a:gd name="connsiteX5" fmla="*/ 2205897 w 4008387"/>
                <a:gd name="connsiteY5" fmla="*/ 63218 h 3466385"/>
                <a:gd name="connsiteX6" fmla="*/ 2898841 w 4008387"/>
                <a:gd name="connsiteY6" fmla="*/ 20546 h 3466385"/>
                <a:gd name="connsiteX7" fmla="*/ 3687130 w 4008387"/>
                <a:gd name="connsiteY7" fmla="*/ 881511 h 3466385"/>
                <a:gd name="connsiteX8" fmla="*/ 3783237 w 4008387"/>
                <a:gd name="connsiteY8" fmla="*/ 3101598 h 3466385"/>
                <a:gd name="connsiteX9" fmla="*/ 2946942 w 4008387"/>
                <a:gd name="connsiteY9" fmla="*/ 3425543 h 3466385"/>
                <a:gd name="connsiteX10" fmla="*/ 2167892 w 4008387"/>
                <a:gd name="connsiteY10" fmla="*/ 3134269 h 3466385"/>
                <a:gd name="connsiteX11" fmla="*/ 2152176 w 4008387"/>
                <a:gd name="connsiteY11" fmla="*/ 3130173 h 34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08387" h="3466385">
                  <a:moveTo>
                    <a:pt x="2152081" y="3130173"/>
                  </a:moveTo>
                  <a:cubicBezTo>
                    <a:pt x="1875379" y="3060260"/>
                    <a:pt x="1565341" y="3106266"/>
                    <a:pt x="1282258" y="3106266"/>
                  </a:cubicBezTo>
                  <a:cubicBezTo>
                    <a:pt x="997555" y="3106266"/>
                    <a:pt x="703709" y="3078357"/>
                    <a:pt x="452725" y="2944055"/>
                  </a:cubicBezTo>
                  <a:cubicBezTo>
                    <a:pt x="160308" y="2787559"/>
                    <a:pt x="-14571" y="2486759"/>
                    <a:pt x="954" y="2155575"/>
                  </a:cubicBezTo>
                  <a:cubicBezTo>
                    <a:pt x="45531" y="1203456"/>
                    <a:pt x="964408" y="503369"/>
                    <a:pt x="1783368" y="193520"/>
                  </a:cubicBezTo>
                  <a:cubicBezTo>
                    <a:pt x="1921290" y="141323"/>
                    <a:pt x="2062545" y="97699"/>
                    <a:pt x="2205897" y="63218"/>
                  </a:cubicBezTo>
                  <a:cubicBezTo>
                    <a:pt x="2432592" y="8640"/>
                    <a:pt x="2669764" y="-23269"/>
                    <a:pt x="2898841" y="20546"/>
                  </a:cubicBezTo>
                  <a:cubicBezTo>
                    <a:pt x="3341563" y="105128"/>
                    <a:pt x="3523300" y="504416"/>
                    <a:pt x="3687130" y="881511"/>
                  </a:cubicBezTo>
                  <a:cubicBezTo>
                    <a:pt x="3973642" y="1541403"/>
                    <a:pt x="4191669" y="2441516"/>
                    <a:pt x="3783237" y="3101598"/>
                  </a:cubicBezTo>
                  <a:cubicBezTo>
                    <a:pt x="3595404" y="3405065"/>
                    <a:pt x="3286318" y="3540986"/>
                    <a:pt x="2946942" y="3425543"/>
                  </a:cubicBezTo>
                  <a:cubicBezTo>
                    <a:pt x="2683576" y="3335913"/>
                    <a:pt x="2437354" y="3207040"/>
                    <a:pt x="2167892" y="3134269"/>
                  </a:cubicBezTo>
                  <a:cubicBezTo>
                    <a:pt x="2162653" y="3132840"/>
                    <a:pt x="2157415" y="3131507"/>
                    <a:pt x="2152176" y="3130173"/>
                  </a:cubicBezTo>
                  <a:close/>
                </a:path>
              </a:pathLst>
            </a:custGeom>
            <a:solidFill>
              <a:srgbClr val="DFEECD"/>
            </a:solidFill>
            <a:ln w="0" cap="flat">
              <a:noFill/>
              <a:prstDash val="solid"/>
              <a:miter/>
            </a:ln>
          </p:spPr>
          <p:txBody>
            <a:bodyPr rtlCol="0" anchor="ctr"/>
            <a:lstStyle/>
            <a:p>
              <a:endParaRPr lang="en-IN"/>
            </a:p>
          </p:txBody>
        </p:sp>
      </p:grpSp>
      <p:grpSp>
        <p:nvGrpSpPr>
          <p:cNvPr id="11" name="Group 10">
            <a:extLst>
              <a:ext uri="{FF2B5EF4-FFF2-40B4-BE49-F238E27FC236}">
                <a16:creationId xmlns:a16="http://schemas.microsoft.com/office/drawing/2014/main" id="{5F2A9AFB-066E-FBFD-CD62-0D61D28A42AB}"/>
              </a:ext>
            </a:extLst>
          </p:cNvPr>
          <p:cNvGrpSpPr/>
          <p:nvPr/>
        </p:nvGrpSpPr>
        <p:grpSpPr>
          <a:xfrm>
            <a:off x="491720" y="1456876"/>
            <a:ext cx="1309403" cy="2199953"/>
            <a:chOff x="491720" y="1456876"/>
            <a:chExt cx="1309403" cy="2199953"/>
          </a:xfrm>
        </p:grpSpPr>
        <p:sp>
          <p:nvSpPr>
            <p:cNvPr id="1087" name="Freeform: Shape 1086">
              <a:extLst>
                <a:ext uri="{FF2B5EF4-FFF2-40B4-BE49-F238E27FC236}">
                  <a16:creationId xmlns:a16="http://schemas.microsoft.com/office/drawing/2014/main" id="{1BAB41D9-665A-19FF-98F7-C9FD50B6DFBF}"/>
                </a:ext>
              </a:extLst>
            </p:cNvPr>
            <p:cNvSpPr/>
            <p:nvPr/>
          </p:nvSpPr>
          <p:spPr>
            <a:xfrm>
              <a:off x="631138" y="1571303"/>
              <a:ext cx="1169985" cy="2085526"/>
            </a:xfrm>
            <a:custGeom>
              <a:avLst/>
              <a:gdLst>
                <a:gd name="connsiteX0" fmla="*/ 0 w 1958074"/>
                <a:gd name="connsiteY0" fmla="*/ 329521 h 3490314"/>
                <a:gd name="connsiteX1" fmla="*/ 863984 w 1958074"/>
                <a:gd name="connsiteY1" fmla="*/ 0 h 3490314"/>
                <a:gd name="connsiteX2" fmla="*/ 1958074 w 1958074"/>
                <a:gd name="connsiteY2" fmla="*/ 3260297 h 3490314"/>
                <a:gd name="connsiteX3" fmla="*/ 1354942 w 1958074"/>
                <a:gd name="connsiteY3" fmla="*/ 3490315 h 3490314"/>
                <a:gd name="connsiteX4" fmla="*/ 0 w 1958074"/>
                <a:gd name="connsiteY4" fmla="*/ 329521 h 349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8074" h="3490314">
                  <a:moveTo>
                    <a:pt x="0" y="329521"/>
                  </a:moveTo>
                  <a:lnTo>
                    <a:pt x="863984" y="0"/>
                  </a:lnTo>
                  <a:lnTo>
                    <a:pt x="1958074" y="3260297"/>
                  </a:lnTo>
                  <a:lnTo>
                    <a:pt x="1354942" y="3490315"/>
                  </a:lnTo>
                  <a:lnTo>
                    <a:pt x="0" y="329521"/>
                  </a:lnTo>
                  <a:close/>
                </a:path>
              </a:pathLst>
            </a:custGeom>
            <a:solidFill>
              <a:srgbClr val="D8C0AD"/>
            </a:solidFill>
            <a:ln w="0" cap="flat">
              <a:noFill/>
              <a:prstDash val="solid"/>
              <a:miter/>
            </a:ln>
          </p:spPr>
          <p:txBody>
            <a:bodyPr rtlCol="0" anchor="ctr"/>
            <a:lstStyle/>
            <a:p>
              <a:endParaRPr lang="en-IN"/>
            </a:p>
          </p:txBody>
        </p:sp>
        <p:sp>
          <p:nvSpPr>
            <p:cNvPr id="1088" name="Freeform: Shape 1087">
              <a:extLst>
                <a:ext uri="{FF2B5EF4-FFF2-40B4-BE49-F238E27FC236}">
                  <a16:creationId xmlns:a16="http://schemas.microsoft.com/office/drawing/2014/main" id="{F60100CD-C470-9A31-5F00-FA0AEC491FB3}"/>
                </a:ext>
              </a:extLst>
            </p:cNvPr>
            <p:cNvSpPr/>
            <p:nvPr/>
          </p:nvSpPr>
          <p:spPr>
            <a:xfrm>
              <a:off x="718759" y="1701703"/>
              <a:ext cx="832897" cy="1931780"/>
            </a:xfrm>
            <a:custGeom>
              <a:avLst/>
              <a:gdLst>
                <a:gd name="connsiteX0" fmla="*/ 0 w 1393928"/>
                <a:gd name="connsiteY0" fmla="*/ 55289 h 3233006"/>
                <a:gd name="connsiteX1" fmla="*/ 145223 w 1393928"/>
                <a:gd name="connsiteY1" fmla="*/ 0 h 3233006"/>
                <a:gd name="connsiteX2" fmla="*/ 882945 w 1393928"/>
                <a:gd name="connsiteY2" fmla="*/ 1882849 h 3233006"/>
                <a:gd name="connsiteX3" fmla="*/ 768911 w 1393928"/>
                <a:gd name="connsiteY3" fmla="*/ 1918025 h 3233006"/>
                <a:gd name="connsiteX4" fmla="*/ 0 w 1393928"/>
                <a:gd name="connsiteY4" fmla="*/ 55289 h 3233006"/>
                <a:gd name="connsiteX5" fmla="*/ 1337044 w 1393928"/>
                <a:gd name="connsiteY5" fmla="*/ 3055532 h 3233006"/>
                <a:gd name="connsiteX6" fmla="*/ 1393928 w 1393928"/>
                <a:gd name="connsiteY6" fmla="*/ 3201286 h 3233006"/>
                <a:gd name="connsiteX7" fmla="*/ 1310729 w 1393928"/>
                <a:gd name="connsiteY7" fmla="*/ 3233007 h 3233006"/>
                <a:gd name="connsiteX8" fmla="*/ 1262351 w 1393928"/>
                <a:gd name="connsiteY8" fmla="*/ 3115783 h 3233006"/>
                <a:gd name="connsiteX9" fmla="*/ 1337044 w 1393928"/>
                <a:gd name="connsiteY9" fmla="*/ 3055532 h 323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93928" h="3233006">
                  <a:moveTo>
                    <a:pt x="0" y="55289"/>
                  </a:moveTo>
                  <a:lnTo>
                    <a:pt x="145223" y="0"/>
                  </a:lnTo>
                  <a:lnTo>
                    <a:pt x="882945" y="1882849"/>
                  </a:lnTo>
                  <a:cubicBezTo>
                    <a:pt x="846352" y="1901279"/>
                    <a:pt x="808163" y="1911734"/>
                    <a:pt x="768911" y="1918025"/>
                  </a:cubicBezTo>
                  <a:lnTo>
                    <a:pt x="0" y="55289"/>
                  </a:lnTo>
                  <a:close/>
                  <a:moveTo>
                    <a:pt x="1337044" y="3055532"/>
                  </a:moveTo>
                  <a:lnTo>
                    <a:pt x="1393928" y="3201286"/>
                  </a:lnTo>
                  <a:lnTo>
                    <a:pt x="1310729" y="3233007"/>
                  </a:lnTo>
                  <a:lnTo>
                    <a:pt x="1262351" y="3115783"/>
                  </a:lnTo>
                  <a:lnTo>
                    <a:pt x="1337044" y="3055532"/>
                  </a:lnTo>
                  <a:close/>
                </a:path>
              </a:pathLst>
            </a:custGeom>
            <a:solidFill>
              <a:srgbClr val="EAD9C7"/>
            </a:solidFill>
            <a:ln w="0" cap="flat">
              <a:noFill/>
              <a:prstDash val="solid"/>
              <a:miter/>
            </a:ln>
          </p:spPr>
          <p:txBody>
            <a:bodyPr rtlCol="0" anchor="ctr"/>
            <a:lstStyle/>
            <a:p>
              <a:endParaRPr lang="en-IN"/>
            </a:p>
          </p:txBody>
        </p:sp>
        <p:sp>
          <p:nvSpPr>
            <p:cNvPr id="1089" name="Freeform: Shape 1088">
              <a:extLst>
                <a:ext uri="{FF2B5EF4-FFF2-40B4-BE49-F238E27FC236}">
                  <a16:creationId xmlns:a16="http://schemas.microsoft.com/office/drawing/2014/main" id="{E5C9E39B-BD67-C076-9BFE-C18121D9FF2C}"/>
                </a:ext>
              </a:extLst>
            </p:cNvPr>
            <p:cNvSpPr/>
            <p:nvPr/>
          </p:nvSpPr>
          <p:spPr>
            <a:xfrm>
              <a:off x="491720" y="1456876"/>
              <a:ext cx="795080" cy="425803"/>
            </a:xfrm>
            <a:custGeom>
              <a:avLst/>
              <a:gdLst>
                <a:gd name="connsiteX0" fmla="*/ 224821 w 1330637"/>
                <a:gd name="connsiteY0" fmla="*/ 701691 h 712619"/>
                <a:gd name="connsiteX1" fmla="*/ 1223927 w 1330637"/>
                <a:gd name="connsiteY1" fmla="*/ 320691 h 712619"/>
                <a:gd name="connsiteX2" fmla="*/ 1319797 w 1330637"/>
                <a:gd name="connsiteY2" fmla="*/ 106711 h 712619"/>
                <a:gd name="connsiteX3" fmla="*/ 1105817 w 1330637"/>
                <a:gd name="connsiteY3" fmla="*/ 10840 h 712619"/>
                <a:gd name="connsiteX4" fmla="*/ 106711 w 1330637"/>
                <a:gd name="connsiteY4" fmla="*/ 391929 h 712619"/>
                <a:gd name="connsiteX5" fmla="*/ 10840 w 1330637"/>
                <a:gd name="connsiteY5" fmla="*/ 605909 h 712619"/>
                <a:gd name="connsiteX6" fmla="*/ 10840 w 1330637"/>
                <a:gd name="connsiteY6" fmla="*/ 605909 h 712619"/>
                <a:gd name="connsiteX7" fmla="*/ 224821 w 1330637"/>
                <a:gd name="connsiteY7" fmla="*/ 701779 h 712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30637" h="712619">
                  <a:moveTo>
                    <a:pt x="224821" y="701691"/>
                  </a:moveTo>
                  <a:lnTo>
                    <a:pt x="1223927" y="320691"/>
                  </a:lnTo>
                  <a:cubicBezTo>
                    <a:pt x="1309164" y="288173"/>
                    <a:pt x="1352315" y="191860"/>
                    <a:pt x="1319797" y="106711"/>
                  </a:cubicBezTo>
                  <a:cubicBezTo>
                    <a:pt x="1287279" y="21473"/>
                    <a:pt x="1190966" y="-21678"/>
                    <a:pt x="1105817" y="10840"/>
                  </a:cubicBezTo>
                  <a:lnTo>
                    <a:pt x="106711" y="391929"/>
                  </a:lnTo>
                  <a:cubicBezTo>
                    <a:pt x="21473" y="424447"/>
                    <a:pt x="-21678" y="520671"/>
                    <a:pt x="10840" y="605909"/>
                  </a:cubicBezTo>
                  <a:lnTo>
                    <a:pt x="10840" y="605909"/>
                  </a:lnTo>
                  <a:cubicBezTo>
                    <a:pt x="43358" y="691147"/>
                    <a:pt x="139671" y="734297"/>
                    <a:pt x="224821" y="701779"/>
                  </a:cubicBezTo>
                </a:path>
              </a:pathLst>
            </a:custGeom>
            <a:solidFill>
              <a:srgbClr val="FAE9D5"/>
            </a:solidFill>
            <a:ln w="0" cap="flat">
              <a:noFill/>
              <a:prstDash val="solid"/>
              <a:miter/>
            </a:ln>
          </p:spPr>
          <p:txBody>
            <a:bodyPr rtlCol="0" anchor="ctr"/>
            <a:lstStyle/>
            <a:p>
              <a:endParaRPr lang="en-IN"/>
            </a:p>
          </p:txBody>
        </p:sp>
        <p:sp>
          <p:nvSpPr>
            <p:cNvPr id="1090" name="Freeform: Shape 1089">
              <a:extLst>
                <a:ext uri="{FF2B5EF4-FFF2-40B4-BE49-F238E27FC236}">
                  <a16:creationId xmlns:a16="http://schemas.microsoft.com/office/drawing/2014/main" id="{76B001CF-A844-B13B-787A-F52D97262A6A}"/>
                </a:ext>
              </a:extLst>
            </p:cNvPr>
            <p:cNvSpPr/>
            <p:nvPr/>
          </p:nvSpPr>
          <p:spPr>
            <a:xfrm>
              <a:off x="521598" y="1497554"/>
              <a:ext cx="765201" cy="385123"/>
            </a:xfrm>
            <a:custGeom>
              <a:avLst/>
              <a:gdLst>
                <a:gd name="connsiteX0" fmla="*/ 174817 w 1280633"/>
                <a:gd name="connsiteY0" fmla="*/ 633612 h 644538"/>
                <a:gd name="connsiteX1" fmla="*/ 1173923 w 1280633"/>
                <a:gd name="connsiteY1" fmla="*/ 252612 h 644538"/>
                <a:gd name="connsiteX2" fmla="*/ 1269793 w 1280633"/>
                <a:gd name="connsiteY2" fmla="*/ 38632 h 644538"/>
                <a:gd name="connsiteX3" fmla="*/ 1269793 w 1280633"/>
                <a:gd name="connsiteY3" fmla="*/ 38632 h 644538"/>
                <a:gd name="connsiteX4" fmla="*/ 1248794 w 1280633"/>
                <a:gd name="connsiteY4" fmla="*/ 0 h 644538"/>
                <a:gd name="connsiteX5" fmla="*/ 0 w 1280633"/>
                <a:gd name="connsiteY5" fmla="*/ 597373 h 644538"/>
                <a:gd name="connsiteX6" fmla="*/ 174817 w 1280633"/>
                <a:gd name="connsiteY6" fmla="*/ 633700 h 644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0633" h="644538">
                  <a:moveTo>
                    <a:pt x="174817" y="633612"/>
                  </a:moveTo>
                  <a:lnTo>
                    <a:pt x="1173923" y="252612"/>
                  </a:lnTo>
                  <a:cubicBezTo>
                    <a:pt x="1259161" y="220094"/>
                    <a:pt x="1302311" y="123781"/>
                    <a:pt x="1269793" y="38632"/>
                  </a:cubicBezTo>
                  <a:lnTo>
                    <a:pt x="1269793" y="38632"/>
                  </a:lnTo>
                  <a:cubicBezTo>
                    <a:pt x="1264388" y="24543"/>
                    <a:pt x="1257300" y="11607"/>
                    <a:pt x="1248794" y="0"/>
                  </a:cubicBezTo>
                  <a:cubicBezTo>
                    <a:pt x="1038269" y="254118"/>
                    <a:pt x="331824" y="530122"/>
                    <a:pt x="0" y="597373"/>
                  </a:cubicBezTo>
                  <a:cubicBezTo>
                    <a:pt x="44923" y="640966"/>
                    <a:pt x="112794" y="657358"/>
                    <a:pt x="174817" y="633700"/>
                  </a:cubicBezTo>
                </a:path>
              </a:pathLst>
            </a:custGeom>
            <a:solidFill>
              <a:srgbClr val="E5CDB5"/>
            </a:solidFill>
            <a:ln w="0" cap="flat">
              <a:noFill/>
              <a:prstDash val="solid"/>
              <a:miter/>
            </a:ln>
          </p:spPr>
          <p:txBody>
            <a:bodyPr rtlCol="0" anchor="ctr"/>
            <a:lstStyle/>
            <a:p>
              <a:endParaRPr lang="en-IN"/>
            </a:p>
          </p:txBody>
        </p:sp>
        <p:sp>
          <p:nvSpPr>
            <p:cNvPr id="1091" name="Freeform: Shape 1090">
              <a:extLst>
                <a:ext uri="{FF2B5EF4-FFF2-40B4-BE49-F238E27FC236}">
                  <a16:creationId xmlns:a16="http://schemas.microsoft.com/office/drawing/2014/main" id="{AA657310-593F-6ED4-EA85-44931802DA2A}"/>
                </a:ext>
              </a:extLst>
            </p:cNvPr>
            <p:cNvSpPr/>
            <p:nvPr/>
          </p:nvSpPr>
          <p:spPr>
            <a:xfrm>
              <a:off x="1065588" y="2347287"/>
              <a:ext cx="677351" cy="1259405"/>
            </a:xfrm>
            <a:custGeom>
              <a:avLst/>
              <a:gdLst>
                <a:gd name="connsiteX0" fmla="*/ 0 w 1133607"/>
                <a:gd name="connsiteY0" fmla="*/ 727001 h 2107727"/>
                <a:gd name="connsiteX1" fmla="*/ 572741 w 1133607"/>
                <a:gd name="connsiteY1" fmla="*/ 0 h 2107727"/>
                <a:gd name="connsiteX2" fmla="*/ 1133608 w 1133607"/>
                <a:gd name="connsiteY2" fmla="*/ 1671261 h 2107727"/>
                <a:gd name="connsiteX3" fmla="*/ 591968 w 1133607"/>
                <a:gd name="connsiteY3" fmla="*/ 2107728 h 2107727"/>
                <a:gd name="connsiteX4" fmla="*/ 89 w 1133607"/>
                <a:gd name="connsiteY4" fmla="*/ 726913 h 2107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3607" h="2107727">
                  <a:moveTo>
                    <a:pt x="0" y="727001"/>
                  </a:moveTo>
                  <a:cubicBezTo>
                    <a:pt x="234005" y="839175"/>
                    <a:pt x="572918" y="809492"/>
                    <a:pt x="572741" y="0"/>
                  </a:cubicBezTo>
                  <a:lnTo>
                    <a:pt x="1133608" y="1671261"/>
                  </a:lnTo>
                  <a:lnTo>
                    <a:pt x="591968" y="2107728"/>
                  </a:lnTo>
                  <a:lnTo>
                    <a:pt x="89" y="726913"/>
                  </a:lnTo>
                  <a:close/>
                </a:path>
              </a:pathLst>
            </a:custGeom>
            <a:solidFill>
              <a:srgbClr val="E5CDB5"/>
            </a:solidFill>
            <a:ln w="0" cap="flat">
              <a:noFill/>
              <a:prstDash val="solid"/>
              <a:miter/>
            </a:ln>
          </p:spPr>
          <p:txBody>
            <a:bodyPr rtlCol="0" anchor="ctr"/>
            <a:lstStyle/>
            <a:p>
              <a:endParaRPr lang="en-IN"/>
            </a:p>
          </p:txBody>
        </p:sp>
      </p:grpSp>
      <p:grpSp>
        <p:nvGrpSpPr>
          <p:cNvPr id="1268" name="Group 1267">
            <a:extLst>
              <a:ext uri="{FF2B5EF4-FFF2-40B4-BE49-F238E27FC236}">
                <a16:creationId xmlns:a16="http://schemas.microsoft.com/office/drawing/2014/main" id="{37B3244B-6107-7256-B3EA-585B2BBFFE82}"/>
              </a:ext>
            </a:extLst>
          </p:cNvPr>
          <p:cNvGrpSpPr/>
          <p:nvPr/>
        </p:nvGrpSpPr>
        <p:grpSpPr>
          <a:xfrm>
            <a:off x="2931559" y="1676670"/>
            <a:ext cx="1114710" cy="1531134"/>
            <a:chOff x="6160938" y="2316052"/>
            <a:chExt cx="1270864" cy="1745623"/>
          </a:xfrm>
        </p:grpSpPr>
        <p:sp>
          <p:nvSpPr>
            <p:cNvPr id="58" name="Freeform: Shape 57">
              <a:extLst>
                <a:ext uri="{FF2B5EF4-FFF2-40B4-BE49-F238E27FC236}">
                  <a16:creationId xmlns:a16="http://schemas.microsoft.com/office/drawing/2014/main" id="{2B08F3E0-E83F-C078-93C0-7593CF32976B}"/>
                </a:ext>
              </a:extLst>
            </p:cNvPr>
            <p:cNvSpPr/>
            <p:nvPr/>
          </p:nvSpPr>
          <p:spPr>
            <a:xfrm rot="876055">
              <a:off x="6375099" y="2629354"/>
              <a:ext cx="563860" cy="1432321"/>
            </a:xfrm>
            <a:custGeom>
              <a:avLst/>
              <a:gdLst>
                <a:gd name="connsiteX0" fmla="*/ 44503 w 1618473"/>
                <a:gd name="connsiteY0" fmla="*/ 4111261 h 4111260"/>
                <a:gd name="connsiteX1" fmla="*/ 14309 w 1618473"/>
                <a:gd name="connsiteY1" fmla="*/ 4099450 h 4111260"/>
                <a:gd name="connsiteX2" fmla="*/ 11833 w 1618473"/>
                <a:gd name="connsiteY2" fmla="*/ 4036585 h 4111260"/>
                <a:gd name="connsiteX3" fmla="*/ 1071584 w 1618473"/>
                <a:gd name="connsiteY3" fmla="*/ 2164351 h 4111260"/>
                <a:gd name="connsiteX4" fmla="*/ 1529927 w 1618473"/>
                <a:gd name="connsiteY4" fmla="*/ 38276 h 4111260"/>
                <a:gd name="connsiteX5" fmla="*/ 1580219 w 1618473"/>
                <a:gd name="connsiteY5" fmla="*/ 462 h 4111260"/>
                <a:gd name="connsiteX6" fmla="*/ 1618033 w 1618473"/>
                <a:gd name="connsiteY6" fmla="*/ 50754 h 4111260"/>
                <a:gd name="connsiteX7" fmla="*/ 1155880 w 1618473"/>
                <a:gd name="connsiteY7" fmla="*/ 2192641 h 4111260"/>
                <a:gd name="connsiteX8" fmla="*/ 77079 w 1618473"/>
                <a:gd name="connsiteY8" fmla="*/ 4096879 h 4111260"/>
                <a:gd name="connsiteX9" fmla="*/ 44408 w 1618473"/>
                <a:gd name="connsiteY9" fmla="*/ 4111166 h 41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8473" h="4111260">
                  <a:moveTo>
                    <a:pt x="44503" y="4111261"/>
                  </a:moveTo>
                  <a:cubicBezTo>
                    <a:pt x="33645" y="4111261"/>
                    <a:pt x="22882" y="4107356"/>
                    <a:pt x="14309" y="4099450"/>
                  </a:cubicBezTo>
                  <a:cubicBezTo>
                    <a:pt x="-3788" y="4082781"/>
                    <a:pt x="-4836" y="4054588"/>
                    <a:pt x="11833" y="4036585"/>
                  </a:cubicBezTo>
                  <a:cubicBezTo>
                    <a:pt x="460841" y="3550810"/>
                    <a:pt x="817457" y="2920922"/>
                    <a:pt x="1071584" y="2164351"/>
                  </a:cubicBezTo>
                  <a:cubicBezTo>
                    <a:pt x="1311900" y="1449214"/>
                    <a:pt x="1438201" y="688357"/>
                    <a:pt x="1529927" y="38276"/>
                  </a:cubicBezTo>
                  <a:cubicBezTo>
                    <a:pt x="1533356" y="13987"/>
                    <a:pt x="1555740" y="-3063"/>
                    <a:pt x="1580219" y="462"/>
                  </a:cubicBezTo>
                  <a:cubicBezTo>
                    <a:pt x="1604508" y="3891"/>
                    <a:pt x="1621462" y="26370"/>
                    <a:pt x="1618033" y="50754"/>
                  </a:cubicBezTo>
                  <a:cubicBezTo>
                    <a:pt x="1525641" y="704835"/>
                    <a:pt x="1398577" y="1470741"/>
                    <a:pt x="1155880" y="2192641"/>
                  </a:cubicBezTo>
                  <a:cubicBezTo>
                    <a:pt x="897562" y="2961213"/>
                    <a:pt x="534660" y="3601864"/>
                    <a:pt x="77079" y="4096879"/>
                  </a:cubicBezTo>
                  <a:cubicBezTo>
                    <a:pt x="68316" y="4106308"/>
                    <a:pt x="56410" y="4111166"/>
                    <a:pt x="44408" y="4111166"/>
                  </a:cubicBezTo>
                </a:path>
              </a:pathLst>
            </a:custGeom>
            <a:solidFill>
              <a:schemeClr val="accent3">
                <a:lumMod val="50000"/>
              </a:schemeClr>
            </a:solidFill>
            <a:ln w="0" cap="flat">
              <a:noFill/>
              <a:prstDash val="solid"/>
              <a:miter/>
            </a:ln>
          </p:spPr>
          <p:txBody>
            <a:bodyPr rtlCol="0" anchor="ctr"/>
            <a:lstStyle/>
            <a:p>
              <a:endParaRPr lang="en-IN"/>
            </a:p>
          </p:txBody>
        </p:sp>
        <p:grpSp>
          <p:nvGrpSpPr>
            <p:cNvPr id="1058" name="Group 1057">
              <a:extLst>
                <a:ext uri="{FF2B5EF4-FFF2-40B4-BE49-F238E27FC236}">
                  <a16:creationId xmlns:a16="http://schemas.microsoft.com/office/drawing/2014/main" id="{1C7F6401-75B2-E0CC-7E1B-642C3A854EF2}"/>
                </a:ext>
              </a:extLst>
            </p:cNvPr>
            <p:cNvGrpSpPr/>
            <p:nvPr/>
          </p:nvGrpSpPr>
          <p:grpSpPr>
            <a:xfrm>
              <a:off x="7021756" y="2316052"/>
              <a:ext cx="275618" cy="556520"/>
              <a:chOff x="7021756" y="2316052"/>
              <a:chExt cx="275618" cy="556520"/>
            </a:xfrm>
          </p:grpSpPr>
          <p:sp>
            <p:nvSpPr>
              <p:cNvPr id="59" name="Freeform: Shape 58">
                <a:extLst>
                  <a:ext uri="{FF2B5EF4-FFF2-40B4-BE49-F238E27FC236}">
                    <a16:creationId xmlns:a16="http://schemas.microsoft.com/office/drawing/2014/main" id="{2653EB8F-57FD-7EE8-9EF8-EA352E45E3F4}"/>
                  </a:ext>
                </a:extLst>
              </p:cNvPr>
              <p:cNvSpPr/>
              <p:nvPr/>
            </p:nvSpPr>
            <p:spPr>
              <a:xfrm rot="876055">
                <a:off x="7021756" y="2316052"/>
                <a:ext cx="275618" cy="544950"/>
              </a:xfrm>
              <a:custGeom>
                <a:avLst/>
                <a:gdLst>
                  <a:gd name="connsiteX0" fmla="*/ 263448 w 791118"/>
                  <a:gd name="connsiteY0" fmla="*/ 1564196 h 1564195"/>
                  <a:gd name="connsiteX1" fmla="*/ 493191 w 791118"/>
                  <a:gd name="connsiteY1" fmla="*/ 0 h 1564195"/>
                  <a:gd name="connsiteX2" fmla="*/ 263448 w 791118"/>
                  <a:gd name="connsiteY2" fmla="*/ 1564196 h 1564195"/>
                </a:gdLst>
                <a:ahLst/>
                <a:cxnLst>
                  <a:cxn ang="0">
                    <a:pos x="connsiteX0" y="connsiteY0"/>
                  </a:cxn>
                  <a:cxn ang="0">
                    <a:pos x="connsiteX1" y="connsiteY1"/>
                  </a:cxn>
                  <a:cxn ang="0">
                    <a:pos x="connsiteX2" y="connsiteY2"/>
                  </a:cxn>
                </a:cxnLst>
                <a:rect l="l" t="t" r="r" b="b"/>
                <a:pathLst>
                  <a:path w="791118" h="1564195">
                    <a:moveTo>
                      <a:pt x="263448" y="1564196"/>
                    </a:moveTo>
                    <a:cubicBezTo>
                      <a:pt x="263448" y="1564196"/>
                      <a:pt x="-461214" y="742283"/>
                      <a:pt x="493191" y="0"/>
                    </a:cubicBezTo>
                    <a:cubicBezTo>
                      <a:pt x="493191" y="0"/>
                      <a:pt x="1297292" y="910209"/>
                      <a:pt x="263448" y="1564196"/>
                    </a:cubicBezTo>
                  </a:path>
                </a:pathLst>
              </a:custGeom>
              <a:solidFill>
                <a:srgbClr val="7B9933"/>
              </a:solidFill>
              <a:ln w="0" cap="flat">
                <a:noFill/>
                <a:prstDash val="solid"/>
                <a:miter/>
              </a:ln>
            </p:spPr>
            <p:txBody>
              <a:bodyPr rtlCol="0" anchor="ctr"/>
              <a:lstStyle/>
              <a:p>
                <a:endParaRPr lang="en-IN"/>
              </a:p>
            </p:txBody>
          </p:sp>
          <p:sp>
            <p:nvSpPr>
              <p:cNvPr id="60" name="Freeform: Shape 59">
                <a:extLst>
                  <a:ext uri="{FF2B5EF4-FFF2-40B4-BE49-F238E27FC236}">
                    <a16:creationId xmlns:a16="http://schemas.microsoft.com/office/drawing/2014/main" id="{7F85A8AB-3E14-1EE1-797B-691BFFD39241}"/>
                  </a:ext>
                </a:extLst>
              </p:cNvPr>
              <p:cNvSpPr/>
              <p:nvPr/>
            </p:nvSpPr>
            <p:spPr>
              <a:xfrm rot="876055">
                <a:off x="7112057" y="2327622"/>
                <a:ext cx="183850" cy="544950"/>
              </a:xfrm>
              <a:custGeom>
                <a:avLst/>
                <a:gdLst>
                  <a:gd name="connsiteX0" fmla="*/ 229743 w 527712"/>
                  <a:gd name="connsiteY0" fmla="*/ 0 h 1564195"/>
                  <a:gd name="connsiteX1" fmla="*/ 0 w 527712"/>
                  <a:gd name="connsiteY1" fmla="*/ 1564196 h 1564195"/>
                  <a:gd name="connsiteX2" fmla="*/ 229743 w 527712"/>
                  <a:gd name="connsiteY2" fmla="*/ 0 h 1564195"/>
                </a:gdLst>
                <a:ahLst/>
                <a:cxnLst>
                  <a:cxn ang="0">
                    <a:pos x="connsiteX0" y="connsiteY0"/>
                  </a:cxn>
                  <a:cxn ang="0">
                    <a:pos x="connsiteX1" y="connsiteY1"/>
                  </a:cxn>
                  <a:cxn ang="0">
                    <a:pos x="connsiteX2" y="connsiteY2"/>
                  </a:cxn>
                </a:cxnLst>
                <a:rect l="l" t="t" r="r" b="b"/>
                <a:pathLst>
                  <a:path w="527712" h="1564195">
                    <a:moveTo>
                      <a:pt x="229743" y="0"/>
                    </a:moveTo>
                    <a:cubicBezTo>
                      <a:pt x="229743" y="0"/>
                      <a:pt x="159067" y="1131189"/>
                      <a:pt x="0" y="1564196"/>
                    </a:cubicBezTo>
                    <a:cubicBezTo>
                      <a:pt x="1033939" y="910209"/>
                      <a:pt x="229743" y="0"/>
                      <a:pt x="229743" y="0"/>
                    </a:cubicBezTo>
                  </a:path>
                </a:pathLst>
              </a:custGeom>
              <a:solidFill>
                <a:srgbClr val="4E712E"/>
              </a:solidFill>
              <a:ln w="0" cap="flat">
                <a:noFill/>
                <a:prstDash val="solid"/>
                <a:miter/>
              </a:ln>
            </p:spPr>
            <p:txBody>
              <a:bodyPr rtlCol="0" anchor="ctr"/>
              <a:lstStyle/>
              <a:p>
                <a:endParaRPr lang="en-IN"/>
              </a:p>
            </p:txBody>
          </p:sp>
        </p:grpSp>
        <p:grpSp>
          <p:nvGrpSpPr>
            <p:cNvPr id="1060" name="Group 1059">
              <a:extLst>
                <a:ext uri="{FF2B5EF4-FFF2-40B4-BE49-F238E27FC236}">
                  <a16:creationId xmlns:a16="http://schemas.microsoft.com/office/drawing/2014/main" id="{20415956-9823-4F86-78CB-1D128387FF3D}"/>
                </a:ext>
              </a:extLst>
            </p:cNvPr>
            <p:cNvGrpSpPr/>
            <p:nvPr/>
          </p:nvGrpSpPr>
          <p:grpSpPr>
            <a:xfrm>
              <a:off x="6761332" y="2613864"/>
              <a:ext cx="267784" cy="421708"/>
              <a:chOff x="6761332" y="2613864"/>
              <a:chExt cx="267784" cy="421708"/>
            </a:xfrm>
          </p:grpSpPr>
          <p:sp>
            <p:nvSpPr>
              <p:cNvPr id="61" name="Freeform: Shape 60">
                <a:extLst>
                  <a:ext uri="{FF2B5EF4-FFF2-40B4-BE49-F238E27FC236}">
                    <a16:creationId xmlns:a16="http://schemas.microsoft.com/office/drawing/2014/main" id="{6B74393B-B0FA-91FA-700C-EA4DCF516E19}"/>
                  </a:ext>
                </a:extLst>
              </p:cNvPr>
              <p:cNvSpPr/>
              <p:nvPr/>
            </p:nvSpPr>
            <p:spPr>
              <a:xfrm rot="876055">
                <a:off x="6761332" y="2613864"/>
                <a:ext cx="267784" cy="419149"/>
              </a:xfrm>
              <a:custGeom>
                <a:avLst/>
                <a:gdLst>
                  <a:gd name="connsiteX0" fmla="*/ 677698 w 768632"/>
                  <a:gd name="connsiteY0" fmla="*/ 1203103 h 1203102"/>
                  <a:gd name="connsiteX1" fmla="*/ 58477 w 768632"/>
                  <a:gd name="connsiteY1" fmla="*/ 0 h 1203102"/>
                  <a:gd name="connsiteX2" fmla="*/ 677698 w 768632"/>
                  <a:gd name="connsiteY2" fmla="*/ 1203103 h 1203102"/>
                </a:gdLst>
                <a:ahLst/>
                <a:cxnLst>
                  <a:cxn ang="0">
                    <a:pos x="connsiteX0" y="connsiteY0"/>
                  </a:cxn>
                  <a:cxn ang="0">
                    <a:pos x="connsiteX1" y="connsiteY1"/>
                  </a:cxn>
                  <a:cxn ang="0">
                    <a:pos x="connsiteX2" y="connsiteY2"/>
                  </a:cxn>
                </a:cxnLst>
                <a:rect l="l" t="t" r="r" b="b"/>
                <a:pathLst>
                  <a:path w="768632" h="1203102">
                    <a:moveTo>
                      <a:pt x="677698" y="1203103"/>
                    </a:moveTo>
                    <a:cubicBezTo>
                      <a:pt x="677698" y="1203103"/>
                      <a:pt x="-236036" y="992029"/>
                      <a:pt x="58477" y="0"/>
                    </a:cubicBezTo>
                    <a:cubicBezTo>
                      <a:pt x="58477" y="0"/>
                      <a:pt x="1071556" y="232886"/>
                      <a:pt x="677698" y="1203103"/>
                    </a:cubicBezTo>
                  </a:path>
                </a:pathLst>
              </a:custGeom>
              <a:solidFill>
                <a:srgbClr val="7B9933"/>
              </a:solidFill>
              <a:ln w="0" cap="flat">
                <a:noFill/>
                <a:prstDash val="solid"/>
                <a:miter/>
              </a:ln>
            </p:spPr>
            <p:txBody>
              <a:bodyPr rtlCol="0" anchor="ctr"/>
              <a:lstStyle/>
              <a:p>
                <a:endParaRPr lang="en-IN"/>
              </a:p>
            </p:txBody>
          </p:sp>
          <p:sp>
            <p:nvSpPr>
              <p:cNvPr id="62" name="Freeform: Shape 61">
                <a:extLst>
                  <a:ext uri="{FF2B5EF4-FFF2-40B4-BE49-F238E27FC236}">
                    <a16:creationId xmlns:a16="http://schemas.microsoft.com/office/drawing/2014/main" id="{594D1730-9315-8F78-B794-9B7B5DF0C3DC}"/>
                  </a:ext>
                </a:extLst>
              </p:cNvPr>
              <p:cNvSpPr/>
              <p:nvPr/>
            </p:nvSpPr>
            <p:spPr>
              <a:xfrm rot="876055">
                <a:off x="6781344" y="2616423"/>
                <a:ext cx="247411" cy="419149"/>
              </a:xfrm>
              <a:custGeom>
                <a:avLst/>
                <a:gdLst>
                  <a:gd name="connsiteX0" fmla="*/ 0 w 710155"/>
                  <a:gd name="connsiteY0" fmla="*/ 0 h 1203102"/>
                  <a:gd name="connsiteX1" fmla="*/ 619220 w 710155"/>
                  <a:gd name="connsiteY1" fmla="*/ 1203103 h 1203102"/>
                  <a:gd name="connsiteX2" fmla="*/ 0 w 710155"/>
                  <a:gd name="connsiteY2" fmla="*/ 0 h 1203102"/>
                </a:gdLst>
                <a:ahLst/>
                <a:cxnLst>
                  <a:cxn ang="0">
                    <a:pos x="connsiteX0" y="connsiteY0"/>
                  </a:cxn>
                  <a:cxn ang="0">
                    <a:pos x="connsiteX1" y="connsiteY1"/>
                  </a:cxn>
                  <a:cxn ang="0">
                    <a:pos x="connsiteX2" y="connsiteY2"/>
                  </a:cxn>
                </a:cxnLst>
                <a:rect l="l" t="t" r="r" b="b"/>
                <a:pathLst>
                  <a:path w="710155" h="1203102">
                    <a:moveTo>
                      <a:pt x="0" y="0"/>
                    </a:moveTo>
                    <a:cubicBezTo>
                      <a:pt x="0" y="0"/>
                      <a:pt x="514255" y="822484"/>
                      <a:pt x="619220" y="1203103"/>
                    </a:cubicBezTo>
                    <a:cubicBezTo>
                      <a:pt x="1013079" y="232886"/>
                      <a:pt x="0" y="0"/>
                      <a:pt x="0" y="0"/>
                    </a:cubicBezTo>
                  </a:path>
                </a:pathLst>
              </a:custGeom>
              <a:solidFill>
                <a:srgbClr val="4E712E"/>
              </a:solidFill>
              <a:ln w="0" cap="flat">
                <a:noFill/>
                <a:prstDash val="solid"/>
                <a:miter/>
              </a:ln>
            </p:spPr>
            <p:txBody>
              <a:bodyPr rtlCol="0" anchor="ctr"/>
              <a:lstStyle/>
              <a:p>
                <a:endParaRPr lang="en-IN"/>
              </a:p>
            </p:txBody>
          </p:sp>
        </p:grpSp>
        <p:grpSp>
          <p:nvGrpSpPr>
            <p:cNvPr id="1061" name="Group 1060">
              <a:extLst>
                <a:ext uri="{FF2B5EF4-FFF2-40B4-BE49-F238E27FC236}">
                  <a16:creationId xmlns:a16="http://schemas.microsoft.com/office/drawing/2014/main" id="{AE0ADC1A-ACF9-38BA-2297-94EE9D653512}"/>
                </a:ext>
              </a:extLst>
            </p:cNvPr>
            <p:cNvGrpSpPr/>
            <p:nvPr/>
          </p:nvGrpSpPr>
          <p:grpSpPr>
            <a:xfrm>
              <a:off x="6538537" y="2914094"/>
              <a:ext cx="311266" cy="431781"/>
              <a:chOff x="6538537" y="2914094"/>
              <a:chExt cx="311266" cy="431781"/>
            </a:xfrm>
          </p:grpSpPr>
          <p:sp>
            <p:nvSpPr>
              <p:cNvPr id="63" name="Freeform: Shape 62">
                <a:extLst>
                  <a:ext uri="{FF2B5EF4-FFF2-40B4-BE49-F238E27FC236}">
                    <a16:creationId xmlns:a16="http://schemas.microsoft.com/office/drawing/2014/main" id="{0100DF2D-9782-2934-5175-6F5D163AF185}"/>
                  </a:ext>
                </a:extLst>
              </p:cNvPr>
              <p:cNvSpPr/>
              <p:nvPr/>
            </p:nvSpPr>
            <p:spPr>
              <a:xfrm rot="876055">
                <a:off x="6538537" y="2914094"/>
                <a:ext cx="311266" cy="430531"/>
              </a:xfrm>
              <a:custGeom>
                <a:avLst/>
                <a:gdLst>
                  <a:gd name="connsiteX0" fmla="*/ 837176 w 893442"/>
                  <a:gd name="connsiteY0" fmla="*/ 1235773 h 1235773"/>
                  <a:gd name="connsiteX1" fmla="*/ 27741 w 893442"/>
                  <a:gd name="connsiteY1" fmla="*/ 0 h 1235773"/>
                  <a:gd name="connsiteX2" fmla="*/ 837176 w 893442"/>
                  <a:gd name="connsiteY2" fmla="*/ 1235773 h 1235773"/>
                </a:gdLst>
                <a:ahLst/>
                <a:cxnLst>
                  <a:cxn ang="0">
                    <a:pos x="connsiteX0" y="connsiteY0"/>
                  </a:cxn>
                  <a:cxn ang="0">
                    <a:pos x="connsiteX1" y="connsiteY1"/>
                  </a:cxn>
                  <a:cxn ang="0">
                    <a:pos x="connsiteX2" y="connsiteY2"/>
                  </a:cxn>
                </a:cxnLst>
                <a:rect l="l" t="t" r="r" b="b"/>
                <a:pathLst>
                  <a:path w="893442" h="1235773">
                    <a:moveTo>
                      <a:pt x="837176" y="1235773"/>
                    </a:moveTo>
                    <a:cubicBezTo>
                      <a:pt x="837176" y="1235773"/>
                      <a:pt x="-178951" y="1110806"/>
                      <a:pt x="27741" y="0"/>
                    </a:cubicBezTo>
                    <a:cubicBezTo>
                      <a:pt x="27741" y="0"/>
                      <a:pt x="1154263" y="137446"/>
                      <a:pt x="837176" y="1235773"/>
                    </a:cubicBezTo>
                  </a:path>
                </a:pathLst>
              </a:custGeom>
              <a:solidFill>
                <a:srgbClr val="7B9933"/>
              </a:solidFill>
              <a:ln w="0" cap="flat">
                <a:noFill/>
                <a:prstDash val="solid"/>
                <a:miter/>
              </a:ln>
            </p:spPr>
            <p:txBody>
              <a:bodyPr rtlCol="0" anchor="ctr"/>
              <a:lstStyle/>
              <a:p>
                <a:endParaRPr lang="en-IN"/>
              </a:p>
            </p:txBody>
          </p:sp>
          <p:sp>
            <p:nvSpPr>
              <p:cNvPr id="1024" name="Freeform: Shape 1023">
                <a:extLst>
                  <a:ext uri="{FF2B5EF4-FFF2-40B4-BE49-F238E27FC236}">
                    <a16:creationId xmlns:a16="http://schemas.microsoft.com/office/drawing/2014/main" id="{8152565B-F387-9E46-8D40-55C356203020}"/>
                  </a:ext>
                </a:extLst>
              </p:cNvPr>
              <p:cNvSpPr/>
              <p:nvPr/>
            </p:nvSpPr>
            <p:spPr>
              <a:xfrm rot="876055">
                <a:off x="6548037" y="2915344"/>
                <a:ext cx="301602" cy="430531"/>
              </a:xfrm>
              <a:custGeom>
                <a:avLst/>
                <a:gdLst>
                  <a:gd name="connsiteX0" fmla="*/ 0 w 865701"/>
                  <a:gd name="connsiteY0" fmla="*/ 0 h 1235773"/>
                  <a:gd name="connsiteX1" fmla="*/ 809434 w 865701"/>
                  <a:gd name="connsiteY1" fmla="*/ 1235773 h 1235773"/>
                  <a:gd name="connsiteX2" fmla="*/ 0 w 865701"/>
                  <a:gd name="connsiteY2" fmla="*/ 0 h 1235773"/>
                </a:gdLst>
                <a:ahLst/>
                <a:cxnLst>
                  <a:cxn ang="0">
                    <a:pos x="connsiteX0" y="connsiteY0"/>
                  </a:cxn>
                  <a:cxn ang="0">
                    <a:pos x="connsiteX1" y="connsiteY1"/>
                  </a:cxn>
                  <a:cxn ang="0">
                    <a:pos x="connsiteX2" y="connsiteY2"/>
                  </a:cxn>
                </a:cxnLst>
                <a:rect l="l" t="t" r="r" b="b"/>
                <a:pathLst>
                  <a:path w="865701" h="1235773">
                    <a:moveTo>
                      <a:pt x="0" y="0"/>
                    </a:moveTo>
                    <a:cubicBezTo>
                      <a:pt x="0" y="0"/>
                      <a:pt x="652081" y="834390"/>
                      <a:pt x="809434" y="1235773"/>
                    </a:cubicBezTo>
                    <a:cubicBezTo>
                      <a:pt x="1126522" y="137541"/>
                      <a:pt x="0" y="0"/>
                      <a:pt x="0" y="0"/>
                    </a:cubicBezTo>
                  </a:path>
                </a:pathLst>
              </a:custGeom>
              <a:solidFill>
                <a:srgbClr val="4E712E"/>
              </a:solidFill>
              <a:ln w="0" cap="flat">
                <a:noFill/>
                <a:prstDash val="solid"/>
                <a:miter/>
              </a:ln>
            </p:spPr>
            <p:txBody>
              <a:bodyPr rtlCol="0" anchor="ctr"/>
              <a:lstStyle/>
              <a:p>
                <a:endParaRPr lang="en-IN"/>
              </a:p>
            </p:txBody>
          </p:sp>
        </p:grpSp>
        <p:grpSp>
          <p:nvGrpSpPr>
            <p:cNvPr id="1064" name="Group 1063">
              <a:extLst>
                <a:ext uri="{FF2B5EF4-FFF2-40B4-BE49-F238E27FC236}">
                  <a16:creationId xmlns:a16="http://schemas.microsoft.com/office/drawing/2014/main" id="{1FBAC516-BFB7-34DE-5302-6F1201BCA322}"/>
                </a:ext>
              </a:extLst>
            </p:cNvPr>
            <p:cNvGrpSpPr/>
            <p:nvPr/>
          </p:nvGrpSpPr>
          <p:grpSpPr>
            <a:xfrm>
              <a:off x="6313254" y="3180186"/>
              <a:ext cx="321029" cy="479976"/>
              <a:chOff x="6313254" y="3180186"/>
              <a:chExt cx="321029" cy="479976"/>
            </a:xfrm>
          </p:grpSpPr>
          <p:sp>
            <p:nvSpPr>
              <p:cNvPr id="1025" name="Freeform: Shape 1024">
                <a:extLst>
                  <a:ext uri="{FF2B5EF4-FFF2-40B4-BE49-F238E27FC236}">
                    <a16:creationId xmlns:a16="http://schemas.microsoft.com/office/drawing/2014/main" id="{6E2852A1-594E-9480-7053-822CBBF165EB}"/>
                  </a:ext>
                </a:extLst>
              </p:cNvPr>
              <p:cNvSpPr/>
              <p:nvPr/>
            </p:nvSpPr>
            <p:spPr>
              <a:xfrm rot="876055">
                <a:off x="6313254" y="3180186"/>
                <a:ext cx="321029" cy="477785"/>
              </a:xfrm>
              <a:custGeom>
                <a:avLst/>
                <a:gdLst>
                  <a:gd name="connsiteX0" fmla="*/ 836557 w 921466"/>
                  <a:gd name="connsiteY0" fmla="*/ 1371409 h 1371409"/>
                  <a:gd name="connsiteX1" fmla="*/ 49888 w 921466"/>
                  <a:gd name="connsiteY1" fmla="*/ 0 h 1371409"/>
                  <a:gd name="connsiteX2" fmla="*/ 836462 w 921466"/>
                  <a:gd name="connsiteY2" fmla="*/ 1371409 h 1371409"/>
                </a:gdLst>
                <a:ahLst/>
                <a:cxnLst>
                  <a:cxn ang="0">
                    <a:pos x="connsiteX0" y="connsiteY0"/>
                  </a:cxn>
                  <a:cxn ang="0">
                    <a:pos x="connsiteX1" y="connsiteY1"/>
                  </a:cxn>
                  <a:cxn ang="0">
                    <a:pos x="connsiteX2" y="connsiteY2"/>
                  </a:cxn>
                </a:cxnLst>
                <a:rect l="l" t="t" r="r" b="b"/>
                <a:pathLst>
                  <a:path w="921466" h="1371409">
                    <a:moveTo>
                      <a:pt x="836557" y="1371409"/>
                    </a:moveTo>
                    <a:cubicBezTo>
                      <a:pt x="836557" y="1371409"/>
                      <a:pt x="-241196" y="1173480"/>
                      <a:pt x="49888" y="0"/>
                    </a:cubicBezTo>
                    <a:cubicBezTo>
                      <a:pt x="49888" y="0"/>
                      <a:pt x="1244704" y="218122"/>
                      <a:pt x="836462" y="1371409"/>
                    </a:cubicBezTo>
                  </a:path>
                </a:pathLst>
              </a:custGeom>
              <a:solidFill>
                <a:srgbClr val="7B9933"/>
              </a:solidFill>
              <a:ln w="0" cap="flat">
                <a:noFill/>
                <a:prstDash val="solid"/>
                <a:miter/>
              </a:ln>
            </p:spPr>
            <p:txBody>
              <a:bodyPr rtlCol="0" anchor="ctr"/>
              <a:lstStyle/>
              <a:p>
                <a:endParaRPr lang="en-IN"/>
              </a:p>
            </p:txBody>
          </p:sp>
          <p:sp>
            <p:nvSpPr>
              <p:cNvPr id="1027" name="Freeform: Shape 1026">
                <a:extLst>
                  <a:ext uri="{FF2B5EF4-FFF2-40B4-BE49-F238E27FC236}">
                    <a16:creationId xmlns:a16="http://schemas.microsoft.com/office/drawing/2014/main" id="{6C025830-35AE-6530-0847-9DC87F5907F6}"/>
                  </a:ext>
                </a:extLst>
              </p:cNvPr>
              <p:cNvSpPr/>
              <p:nvPr/>
            </p:nvSpPr>
            <p:spPr>
              <a:xfrm rot="876055">
                <a:off x="6330353" y="3182377"/>
                <a:ext cx="303649" cy="477785"/>
              </a:xfrm>
              <a:custGeom>
                <a:avLst/>
                <a:gdLst>
                  <a:gd name="connsiteX0" fmla="*/ 0 w 871579"/>
                  <a:gd name="connsiteY0" fmla="*/ 0 h 1371409"/>
                  <a:gd name="connsiteX1" fmla="*/ 786575 w 871579"/>
                  <a:gd name="connsiteY1" fmla="*/ 1371409 h 1371409"/>
                  <a:gd name="connsiteX2" fmla="*/ 0 w 871579"/>
                  <a:gd name="connsiteY2" fmla="*/ 0 h 1371409"/>
                </a:gdLst>
                <a:ahLst/>
                <a:cxnLst>
                  <a:cxn ang="0">
                    <a:pos x="connsiteX0" y="connsiteY0"/>
                  </a:cxn>
                  <a:cxn ang="0">
                    <a:pos x="connsiteX1" y="connsiteY1"/>
                  </a:cxn>
                  <a:cxn ang="0">
                    <a:pos x="connsiteX2" y="connsiteY2"/>
                  </a:cxn>
                </a:cxnLst>
                <a:rect l="l" t="t" r="r" b="b"/>
                <a:pathLst>
                  <a:path w="871579" h="1371409">
                    <a:moveTo>
                      <a:pt x="0" y="0"/>
                    </a:moveTo>
                    <a:cubicBezTo>
                      <a:pt x="0" y="0"/>
                      <a:pt x="643890" y="932688"/>
                      <a:pt x="786575" y="1371409"/>
                    </a:cubicBezTo>
                    <a:cubicBezTo>
                      <a:pt x="1194816" y="218122"/>
                      <a:pt x="0" y="0"/>
                      <a:pt x="0" y="0"/>
                    </a:cubicBezTo>
                  </a:path>
                </a:pathLst>
              </a:custGeom>
              <a:solidFill>
                <a:srgbClr val="4E712E"/>
              </a:solidFill>
              <a:ln w="0" cap="flat">
                <a:noFill/>
                <a:prstDash val="solid"/>
                <a:miter/>
              </a:ln>
            </p:spPr>
            <p:txBody>
              <a:bodyPr rtlCol="0" anchor="ctr"/>
              <a:lstStyle/>
              <a:p>
                <a:endParaRPr lang="en-IN"/>
              </a:p>
            </p:txBody>
          </p:sp>
        </p:grpSp>
        <p:grpSp>
          <p:nvGrpSpPr>
            <p:cNvPr id="1067" name="Group 1066">
              <a:extLst>
                <a:ext uri="{FF2B5EF4-FFF2-40B4-BE49-F238E27FC236}">
                  <a16:creationId xmlns:a16="http://schemas.microsoft.com/office/drawing/2014/main" id="{D92F6E66-D24F-DAB9-E251-D518EDB26CCB}"/>
                </a:ext>
              </a:extLst>
            </p:cNvPr>
            <p:cNvGrpSpPr/>
            <p:nvPr/>
          </p:nvGrpSpPr>
          <p:grpSpPr>
            <a:xfrm>
              <a:off x="6160938" y="3476557"/>
              <a:ext cx="234437" cy="440176"/>
              <a:chOff x="6160938" y="3476557"/>
              <a:chExt cx="234437" cy="440176"/>
            </a:xfrm>
          </p:grpSpPr>
          <p:sp>
            <p:nvSpPr>
              <p:cNvPr id="1029" name="Freeform: Shape 1028">
                <a:extLst>
                  <a:ext uri="{FF2B5EF4-FFF2-40B4-BE49-F238E27FC236}">
                    <a16:creationId xmlns:a16="http://schemas.microsoft.com/office/drawing/2014/main" id="{315E108F-CFC2-F2E9-04D4-54EDB7D06761}"/>
                  </a:ext>
                </a:extLst>
              </p:cNvPr>
              <p:cNvSpPr/>
              <p:nvPr/>
            </p:nvSpPr>
            <p:spPr>
              <a:xfrm rot="876055">
                <a:off x="6160938" y="3476557"/>
                <a:ext cx="234437" cy="433849"/>
              </a:xfrm>
              <a:custGeom>
                <a:avLst/>
                <a:gdLst>
                  <a:gd name="connsiteX0" fmla="*/ 492526 w 672916"/>
                  <a:gd name="connsiteY0" fmla="*/ 1245298 h 1245298"/>
                  <a:gd name="connsiteX1" fmla="*/ 144102 w 672916"/>
                  <a:gd name="connsiteY1" fmla="*/ 0 h 1245298"/>
                  <a:gd name="connsiteX2" fmla="*/ 492526 w 672916"/>
                  <a:gd name="connsiteY2" fmla="*/ 1245298 h 1245298"/>
                </a:gdLst>
                <a:ahLst/>
                <a:cxnLst>
                  <a:cxn ang="0">
                    <a:pos x="connsiteX0" y="connsiteY0"/>
                  </a:cxn>
                  <a:cxn ang="0">
                    <a:pos x="connsiteX1" y="connsiteY1"/>
                  </a:cxn>
                  <a:cxn ang="0">
                    <a:pos x="connsiteX2" y="connsiteY2"/>
                  </a:cxn>
                </a:cxnLst>
                <a:rect l="l" t="t" r="r" b="b"/>
                <a:pathLst>
                  <a:path w="672916" h="1245298">
                    <a:moveTo>
                      <a:pt x="492526" y="1245298"/>
                    </a:moveTo>
                    <a:cubicBezTo>
                      <a:pt x="492526" y="1245298"/>
                      <a:pt x="-322242" y="872014"/>
                      <a:pt x="144102" y="0"/>
                    </a:cubicBezTo>
                    <a:cubicBezTo>
                      <a:pt x="144102" y="0"/>
                      <a:pt x="1047739" y="412813"/>
                      <a:pt x="492526" y="1245298"/>
                    </a:cubicBezTo>
                  </a:path>
                </a:pathLst>
              </a:custGeom>
              <a:solidFill>
                <a:srgbClr val="7B9933"/>
              </a:solidFill>
              <a:ln w="0" cap="flat">
                <a:noFill/>
                <a:prstDash val="solid"/>
                <a:miter/>
              </a:ln>
            </p:spPr>
            <p:txBody>
              <a:bodyPr rtlCol="0" anchor="ctr"/>
              <a:lstStyle/>
              <a:p>
                <a:endParaRPr lang="en-IN"/>
              </a:p>
            </p:txBody>
          </p:sp>
          <p:sp>
            <p:nvSpPr>
              <p:cNvPr id="1031" name="Freeform: Shape 1030">
                <a:extLst>
                  <a:ext uri="{FF2B5EF4-FFF2-40B4-BE49-F238E27FC236}">
                    <a16:creationId xmlns:a16="http://schemas.microsoft.com/office/drawing/2014/main" id="{5A1C97B3-813A-1D7A-6B76-87C37EF17509}"/>
                  </a:ext>
                </a:extLst>
              </p:cNvPr>
              <p:cNvSpPr/>
              <p:nvPr/>
            </p:nvSpPr>
            <p:spPr>
              <a:xfrm rot="876055">
                <a:off x="6210331" y="3482884"/>
                <a:ext cx="184233" cy="433849"/>
              </a:xfrm>
              <a:custGeom>
                <a:avLst/>
                <a:gdLst>
                  <a:gd name="connsiteX0" fmla="*/ 0 w 528814"/>
                  <a:gd name="connsiteY0" fmla="*/ 0 h 1245298"/>
                  <a:gd name="connsiteX1" fmla="*/ 348425 w 528814"/>
                  <a:gd name="connsiteY1" fmla="*/ 1245298 h 1245298"/>
                  <a:gd name="connsiteX2" fmla="*/ 0 w 528814"/>
                  <a:gd name="connsiteY2" fmla="*/ 0 h 1245298"/>
                </a:gdLst>
                <a:ahLst/>
                <a:cxnLst>
                  <a:cxn ang="0">
                    <a:pos x="connsiteX0" y="connsiteY0"/>
                  </a:cxn>
                  <a:cxn ang="0">
                    <a:pos x="connsiteX1" y="connsiteY1"/>
                  </a:cxn>
                  <a:cxn ang="0">
                    <a:pos x="connsiteX2" y="connsiteY2"/>
                  </a:cxn>
                </a:cxnLst>
                <a:rect l="l" t="t" r="r" b="b"/>
                <a:pathLst>
                  <a:path w="528814" h="1245298">
                    <a:moveTo>
                      <a:pt x="0" y="0"/>
                    </a:moveTo>
                    <a:cubicBezTo>
                      <a:pt x="0" y="0"/>
                      <a:pt x="323279" y="868871"/>
                      <a:pt x="348425" y="1245298"/>
                    </a:cubicBezTo>
                    <a:cubicBezTo>
                      <a:pt x="903637" y="412813"/>
                      <a:pt x="0" y="0"/>
                      <a:pt x="0" y="0"/>
                    </a:cubicBezTo>
                  </a:path>
                </a:pathLst>
              </a:custGeom>
              <a:solidFill>
                <a:srgbClr val="4E712E"/>
              </a:solidFill>
              <a:ln w="0" cap="flat">
                <a:noFill/>
                <a:prstDash val="solid"/>
                <a:miter/>
              </a:ln>
            </p:spPr>
            <p:txBody>
              <a:bodyPr rtlCol="0" anchor="ctr"/>
              <a:lstStyle/>
              <a:p>
                <a:endParaRPr lang="en-IN"/>
              </a:p>
            </p:txBody>
          </p:sp>
        </p:grpSp>
        <p:grpSp>
          <p:nvGrpSpPr>
            <p:cNvPr id="1059" name="Group 1058">
              <a:extLst>
                <a:ext uri="{FF2B5EF4-FFF2-40B4-BE49-F238E27FC236}">
                  <a16:creationId xmlns:a16="http://schemas.microsoft.com/office/drawing/2014/main" id="{28B46811-F11B-7DCA-DA2B-6088F00DDC75}"/>
                </a:ext>
              </a:extLst>
            </p:cNvPr>
            <p:cNvGrpSpPr/>
            <p:nvPr/>
          </p:nvGrpSpPr>
          <p:grpSpPr>
            <a:xfrm>
              <a:off x="6935675" y="2918913"/>
              <a:ext cx="496127" cy="310800"/>
              <a:chOff x="6935675" y="2918913"/>
              <a:chExt cx="496127" cy="310800"/>
            </a:xfrm>
          </p:grpSpPr>
          <p:sp>
            <p:nvSpPr>
              <p:cNvPr id="1033" name="Freeform: Shape 1032">
                <a:extLst>
                  <a:ext uri="{FF2B5EF4-FFF2-40B4-BE49-F238E27FC236}">
                    <a16:creationId xmlns:a16="http://schemas.microsoft.com/office/drawing/2014/main" id="{FFB94CE9-2CB2-3DDE-342D-5A8BB06B5C40}"/>
                  </a:ext>
                </a:extLst>
              </p:cNvPr>
              <p:cNvSpPr/>
              <p:nvPr/>
            </p:nvSpPr>
            <p:spPr>
              <a:xfrm rot="876055">
                <a:off x="6938951" y="2918913"/>
                <a:ext cx="492851" cy="310800"/>
              </a:xfrm>
              <a:custGeom>
                <a:avLst/>
                <a:gdLst>
                  <a:gd name="connsiteX0" fmla="*/ 0 w 1414652"/>
                  <a:gd name="connsiteY0" fmla="*/ 779688 h 892103"/>
                  <a:gd name="connsiteX1" fmla="*/ 1414653 w 1414652"/>
                  <a:gd name="connsiteY1" fmla="*/ 73790 h 892103"/>
                  <a:gd name="connsiteX2" fmla="*/ 0 w 1414652"/>
                  <a:gd name="connsiteY2" fmla="*/ 779688 h 892103"/>
                </a:gdLst>
                <a:ahLst/>
                <a:cxnLst>
                  <a:cxn ang="0">
                    <a:pos x="connsiteX0" y="connsiteY0"/>
                  </a:cxn>
                  <a:cxn ang="0">
                    <a:pos x="connsiteX1" y="connsiteY1"/>
                  </a:cxn>
                  <a:cxn ang="0">
                    <a:pos x="connsiteX2" y="connsiteY2"/>
                  </a:cxn>
                </a:cxnLst>
                <a:rect l="l" t="t" r="r" b="b"/>
                <a:pathLst>
                  <a:path w="1414652" h="892103">
                    <a:moveTo>
                      <a:pt x="0" y="779688"/>
                    </a:moveTo>
                    <a:cubicBezTo>
                      <a:pt x="0" y="779688"/>
                      <a:pt x="259842" y="-284731"/>
                      <a:pt x="1414653" y="73790"/>
                    </a:cubicBezTo>
                    <a:cubicBezTo>
                      <a:pt x="1414653" y="73790"/>
                      <a:pt x="1127760" y="1254033"/>
                      <a:pt x="0" y="779688"/>
                    </a:cubicBezTo>
                  </a:path>
                </a:pathLst>
              </a:custGeom>
              <a:solidFill>
                <a:srgbClr val="7B9933"/>
              </a:solidFill>
              <a:ln w="0" cap="flat">
                <a:noFill/>
                <a:prstDash val="solid"/>
                <a:miter/>
              </a:ln>
            </p:spPr>
            <p:txBody>
              <a:bodyPr rtlCol="0" anchor="ctr"/>
              <a:lstStyle/>
              <a:p>
                <a:endParaRPr lang="en-IN"/>
              </a:p>
            </p:txBody>
          </p:sp>
          <p:sp>
            <p:nvSpPr>
              <p:cNvPr id="1034" name="Freeform: Shape 1033">
                <a:extLst>
                  <a:ext uri="{FF2B5EF4-FFF2-40B4-BE49-F238E27FC236}">
                    <a16:creationId xmlns:a16="http://schemas.microsoft.com/office/drawing/2014/main" id="{90EB9C71-D85E-39F2-EBD2-91700BA69169}"/>
                  </a:ext>
                </a:extLst>
              </p:cNvPr>
              <p:cNvSpPr/>
              <p:nvPr/>
            </p:nvSpPr>
            <p:spPr>
              <a:xfrm rot="876055">
                <a:off x="6935675" y="2944229"/>
                <a:ext cx="492851" cy="285061"/>
              </a:xfrm>
              <a:custGeom>
                <a:avLst/>
                <a:gdLst>
                  <a:gd name="connsiteX0" fmla="*/ 1414653 w 1414653"/>
                  <a:gd name="connsiteY0" fmla="*/ 0 h 818225"/>
                  <a:gd name="connsiteX1" fmla="*/ 0 w 1414653"/>
                  <a:gd name="connsiteY1" fmla="*/ 705802 h 818225"/>
                  <a:gd name="connsiteX2" fmla="*/ 1414653 w 1414653"/>
                  <a:gd name="connsiteY2" fmla="*/ 0 h 818225"/>
                </a:gdLst>
                <a:ahLst/>
                <a:cxnLst>
                  <a:cxn ang="0">
                    <a:pos x="connsiteX0" y="connsiteY0"/>
                  </a:cxn>
                  <a:cxn ang="0">
                    <a:pos x="connsiteX1" y="connsiteY1"/>
                  </a:cxn>
                  <a:cxn ang="0">
                    <a:pos x="connsiteX2" y="connsiteY2"/>
                  </a:cxn>
                </a:cxnLst>
                <a:rect l="l" t="t" r="r" b="b"/>
                <a:pathLst>
                  <a:path w="1414653" h="818225">
                    <a:moveTo>
                      <a:pt x="1414653" y="0"/>
                    </a:moveTo>
                    <a:cubicBezTo>
                      <a:pt x="1414653" y="0"/>
                      <a:pt x="446246" y="588740"/>
                      <a:pt x="0" y="705802"/>
                    </a:cubicBezTo>
                    <a:cubicBezTo>
                      <a:pt x="1127665" y="1180148"/>
                      <a:pt x="1414653" y="0"/>
                      <a:pt x="1414653" y="0"/>
                    </a:cubicBezTo>
                  </a:path>
                </a:pathLst>
              </a:custGeom>
              <a:solidFill>
                <a:srgbClr val="4E712E"/>
              </a:solidFill>
              <a:ln w="0" cap="flat">
                <a:noFill/>
                <a:prstDash val="solid"/>
                <a:miter/>
              </a:ln>
            </p:spPr>
            <p:txBody>
              <a:bodyPr rtlCol="0" anchor="ctr"/>
              <a:lstStyle/>
              <a:p>
                <a:endParaRPr lang="en-IN"/>
              </a:p>
            </p:txBody>
          </p:sp>
        </p:grpSp>
        <p:grpSp>
          <p:nvGrpSpPr>
            <p:cNvPr id="1062" name="Group 1061">
              <a:extLst>
                <a:ext uri="{FF2B5EF4-FFF2-40B4-BE49-F238E27FC236}">
                  <a16:creationId xmlns:a16="http://schemas.microsoft.com/office/drawing/2014/main" id="{76DB7049-0AEE-2A79-67E2-9F3CF3739109}"/>
                </a:ext>
              </a:extLst>
            </p:cNvPr>
            <p:cNvGrpSpPr/>
            <p:nvPr/>
          </p:nvGrpSpPr>
          <p:grpSpPr>
            <a:xfrm>
              <a:off x="6737892" y="3326187"/>
              <a:ext cx="529505" cy="261137"/>
              <a:chOff x="6737892" y="3326187"/>
              <a:chExt cx="529505" cy="261137"/>
            </a:xfrm>
          </p:grpSpPr>
          <p:sp>
            <p:nvSpPr>
              <p:cNvPr id="1035" name="Freeform: Shape 1034">
                <a:extLst>
                  <a:ext uri="{FF2B5EF4-FFF2-40B4-BE49-F238E27FC236}">
                    <a16:creationId xmlns:a16="http://schemas.microsoft.com/office/drawing/2014/main" id="{5FD2E5BA-D04A-C091-B1D9-BD1A4EA2905F}"/>
                  </a:ext>
                </a:extLst>
              </p:cNvPr>
              <p:cNvSpPr/>
              <p:nvPr/>
            </p:nvSpPr>
            <p:spPr>
              <a:xfrm rot="876055">
                <a:off x="6749658" y="3326187"/>
                <a:ext cx="517739" cy="261137"/>
              </a:xfrm>
              <a:custGeom>
                <a:avLst/>
                <a:gdLst>
                  <a:gd name="connsiteX0" fmla="*/ 0 w 1486090"/>
                  <a:gd name="connsiteY0" fmla="*/ 439796 h 749555"/>
                  <a:gd name="connsiteX1" fmla="*/ 1486090 w 1486090"/>
                  <a:gd name="connsiteY1" fmla="*/ 268441 h 749555"/>
                  <a:gd name="connsiteX2" fmla="*/ 0 w 1486090"/>
                  <a:gd name="connsiteY2" fmla="*/ 439796 h 749555"/>
                </a:gdLst>
                <a:ahLst/>
                <a:cxnLst>
                  <a:cxn ang="0">
                    <a:pos x="connsiteX0" y="connsiteY0"/>
                  </a:cxn>
                  <a:cxn ang="0">
                    <a:pos x="connsiteX1" y="connsiteY1"/>
                  </a:cxn>
                  <a:cxn ang="0">
                    <a:pos x="connsiteX2" y="connsiteY2"/>
                  </a:cxn>
                </a:cxnLst>
                <a:rect l="l" t="t" r="r" b="b"/>
                <a:pathLst>
                  <a:path w="1486090" h="749555">
                    <a:moveTo>
                      <a:pt x="0" y="439796"/>
                    </a:moveTo>
                    <a:cubicBezTo>
                      <a:pt x="0" y="439796"/>
                      <a:pt x="574738" y="-423074"/>
                      <a:pt x="1486090" y="268441"/>
                    </a:cubicBezTo>
                    <a:cubicBezTo>
                      <a:pt x="1486090" y="268441"/>
                      <a:pt x="849916" y="1225608"/>
                      <a:pt x="0" y="439796"/>
                    </a:cubicBezTo>
                  </a:path>
                </a:pathLst>
              </a:custGeom>
              <a:solidFill>
                <a:srgbClr val="7B9933"/>
              </a:solidFill>
              <a:ln w="0" cap="flat">
                <a:noFill/>
                <a:prstDash val="solid"/>
                <a:miter/>
              </a:ln>
            </p:spPr>
            <p:txBody>
              <a:bodyPr rtlCol="0" anchor="ctr"/>
              <a:lstStyle/>
              <a:p>
                <a:endParaRPr lang="en-IN"/>
              </a:p>
            </p:txBody>
          </p:sp>
          <p:sp>
            <p:nvSpPr>
              <p:cNvPr id="1036" name="Freeform: Shape 1035">
                <a:extLst>
                  <a:ext uri="{FF2B5EF4-FFF2-40B4-BE49-F238E27FC236}">
                    <a16:creationId xmlns:a16="http://schemas.microsoft.com/office/drawing/2014/main" id="{C907DC6A-00D1-6384-2627-51B3739BFC6F}"/>
                  </a:ext>
                </a:extLst>
              </p:cNvPr>
              <p:cNvSpPr/>
              <p:nvPr/>
            </p:nvSpPr>
            <p:spPr>
              <a:xfrm rot="876055">
                <a:off x="6737892" y="3418239"/>
                <a:ext cx="517739" cy="167630"/>
              </a:xfrm>
              <a:custGeom>
                <a:avLst/>
                <a:gdLst>
                  <a:gd name="connsiteX0" fmla="*/ 1486091 w 1486090"/>
                  <a:gd name="connsiteY0" fmla="*/ 0 h 481156"/>
                  <a:gd name="connsiteX1" fmla="*/ 0 w 1486090"/>
                  <a:gd name="connsiteY1" fmla="*/ 171355 h 481156"/>
                  <a:gd name="connsiteX2" fmla="*/ 1486091 w 1486090"/>
                  <a:gd name="connsiteY2" fmla="*/ 0 h 481156"/>
                </a:gdLst>
                <a:ahLst/>
                <a:cxnLst>
                  <a:cxn ang="0">
                    <a:pos x="connsiteX0" y="connsiteY0"/>
                  </a:cxn>
                  <a:cxn ang="0">
                    <a:pos x="connsiteX1" y="connsiteY1"/>
                  </a:cxn>
                  <a:cxn ang="0">
                    <a:pos x="connsiteX2" y="connsiteY2"/>
                  </a:cxn>
                </a:cxnLst>
                <a:rect l="l" t="t" r="r" b="b"/>
                <a:pathLst>
                  <a:path w="1486090" h="481156">
                    <a:moveTo>
                      <a:pt x="1486091" y="0"/>
                    </a:moveTo>
                    <a:cubicBezTo>
                      <a:pt x="1486091" y="0"/>
                      <a:pt x="434626" y="211169"/>
                      <a:pt x="0" y="171355"/>
                    </a:cubicBezTo>
                    <a:cubicBezTo>
                      <a:pt x="850011" y="957263"/>
                      <a:pt x="1486091" y="0"/>
                      <a:pt x="1486091" y="0"/>
                    </a:cubicBezTo>
                  </a:path>
                </a:pathLst>
              </a:custGeom>
              <a:solidFill>
                <a:srgbClr val="4E712E"/>
              </a:solidFill>
              <a:ln w="0" cap="flat">
                <a:noFill/>
                <a:prstDash val="solid"/>
                <a:miter/>
              </a:ln>
            </p:spPr>
            <p:txBody>
              <a:bodyPr rtlCol="0" anchor="ctr"/>
              <a:lstStyle/>
              <a:p>
                <a:endParaRPr lang="en-IN"/>
              </a:p>
            </p:txBody>
          </p:sp>
        </p:grpSp>
        <p:grpSp>
          <p:nvGrpSpPr>
            <p:cNvPr id="1063" name="Group 1062">
              <a:extLst>
                <a:ext uri="{FF2B5EF4-FFF2-40B4-BE49-F238E27FC236}">
                  <a16:creationId xmlns:a16="http://schemas.microsoft.com/office/drawing/2014/main" id="{D5C7F61E-201C-07A7-22FB-1B51612ADA86}"/>
                </a:ext>
              </a:extLst>
            </p:cNvPr>
            <p:cNvGrpSpPr/>
            <p:nvPr/>
          </p:nvGrpSpPr>
          <p:grpSpPr>
            <a:xfrm>
              <a:off x="6575555" y="3548135"/>
              <a:ext cx="488333" cy="241672"/>
              <a:chOff x="6575555" y="3548135"/>
              <a:chExt cx="488333" cy="241672"/>
            </a:xfrm>
          </p:grpSpPr>
          <p:sp>
            <p:nvSpPr>
              <p:cNvPr id="1037" name="Freeform: Shape 1036">
                <a:extLst>
                  <a:ext uri="{FF2B5EF4-FFF2-40B4-BE49-F238E27FC236}">
                    <a16:creationId xmlns:a16="http://schemas.microsoft.com/office/drawing/2014/main" id="{0D84CAC0-298C-00E3-3B07-9FB3F4DB630E}"/>
                  </a:ext>
                </a:extLst>
              </p:cNvPr>
              <p:cNvSpPr/>
              <p:nvPr/>
            </p:nvSpPr>
            <p:spPr>
              <a:xfrm rot="876055">
                <a:off x="6586136" y="3548135"/>
                <a:ext cx="477752" cy="241672"/>
              </a:xfrm>
              <a:custGeom>
                <a:avLst/>
                <a:gdLst>
                  <a:gd name="connsiteX0" fmla="*/ 0 w 1371314"/>
                  <a:gd name="connsiteY0" fmla="*/ 413704 h 693683"/>
                  <a:gd name="connsiteX1" fmla="*/ 1371314 w 1371314"/>
                  <a:gd name="connsiteY1" fmla="*/ 241682 h 693683"/>
                  <a:gd name="connsiteX2" fmla="*/ 0 w 1371314"/>
                  <a:gd name="connsiteY2" fmla="*/ 413704 h 693683"/>
                </a:gdLst>
                <a:ahLst/>
                <a:cxnLst>
                  <a:cxn ang="0">
                    <a:pos x="connsiteX0" y="connsiteY0"/>
                  </a:cxn>
                  <a:cxn ang="0">
                    <a:pos x="connsiteX1" y="connsiteY1"/>
                  </a:cxn>
                  <a:cxn ang="0">
                    <a:pos x="connsiteX2" y="connsiteY2"/>
                  </a:cxn>
                </a:cxnLst>
                <a:rect l="l" t="t" r="r" b="b"/>
                <a:pathLst>
                  <a:path w="1371314" h="693683">
                    <a:moveTo>
                      <a:pt x="0" y="413704"/>
                    </a:moveTo>
                    <a:cubicBezTo>
                      <a:pt x="0" y="413704"/>
                      <a:pt x="522923" y="-388873"/>
                      <a:pt x="1371314" y="241682"/>
                    </a:cubicBezTo>
                    <a:cubicBezTo>
                      <a:pt x="1371314" y="241682"/>
                      <a:pt x="792480" y="1131888"/>
                      <a:pt x="0" y="413704"/>
                    </a:cubicBezTo>
                  </a:path>
                </a:pathLst>
              </a:custGeom>
              <a:solidFill>
                <a:srgbClr val="7B9933"/>
              </a:solidFill>
              <a:ln w="0" cap="flat">
                <a:noFill/>
                <a:prstDash val="solid"/>
                <a:miter/>
              </a:ln>
            </p:spPr>
            <p:txBody>
              <a:bodyPr rtlCol="0" anchor="ctr"/>
              <a:lstStyle/>
              <a:p>
                <a:endParaRPr lang="en-IN"/>
              </a:p>
            </p:txBody>
          </p:sp>
          <p:sp>
            <p:nvSpPr>
              <p:cNvPr id="1038" name="Freeform: Shape 1037">
                <a:extLst>
                  <a:ext uri="{FF2B5EF4-FFF2-40B4-BE49-F238E27FC236}">
                    <a16:creationId xmlns:a16="http://schemas.microsoft.com/office/drawing/2014/main" id="{335CB680-A838-A056-4D9D-86B259F682F4}"/>
                  </a:ext>
                </a:extLst>
              </p:cNvPr>
              <p:cNvSpPr/>
              <p:nvPr/>
            </p:nvSpPr>
            <p:spPr>
              <a:xfrm rot="876055">
                <a:off x="6575555" y="3630983"/>
                <a:ext cx="477752" cy="157473"/>
              </a:xfrm>
              <a:custGeom>
                <a:avLst/>
                <a:gdLst>
                  <a:gd name="connsiteX0" fmla="*/ 1371314 w 1371314"/>
                  <a:gd name="connsiteY0" fmla="*/ 0 h 452001"/>
                  <a:gd name="connsiteX1" fmla="*/ 0 w 1371314"/>
                  <a:gd name="connsiteY1" fmla="*/ 172021 h 452001"/>
                  <a:gd name="connsiteX2" fmla="*/ 1371314 w 1371314"/>
                  <a:gd name="connsiteY2" fmla="*/ 0 h 452001"/>
                </a:gdLst>
                <a:ahLst/>
                <a:cxnLst>
                  <a:cxn ang="0">
                    <a:pos x="connsiteX0" y="connsiteY0"/>
                  </a:cxn>
                  <a:cxn ang="0">
                    <a:pos x="connsiteX1" y="connsiteY1"/>
                  </a:cxn>
                  <a:cxn ang="0">
                    <a:pos x="connsiteX2" y="connsiteY2"/>
                  </a:cxn>
                </a:cxnLst>
                <a:rect l="l" t="t" r="r" b="b"/>
                <a:pathLst>
                  <a:path w="1371314" h="452001">
                    <a:moveTo>
                      <a:pt x="1371314" y="0"/>
                    </a:moveTo>
                    <a:cubicBezTo>
                      <a:pt x="1371314" y="0"/>
                      <a:pt x="401860" y="204883"/>
                      <a:pt x="0" y="172021"/>
                    </a:cubicBezTo>
                    <a:cubicBezTo>
                      <a:pt x="792575" y="890206"/>
                      <a:pt x="1371314" y="0"/>
                      <a:pt x="1371314" y="0"/>
                    </a:cubicBezTo>
                  </a:path>
                </a:pathLst>
              </a:custGeom>
              <a:solidFill>
                <a:srgbClr val="4E712E"/>
              </a:solidFill>
              <a:ln w="0" cap="flat">
                <a:noFill/>
                <a:prstDash val="solid"/>
                <a:miter/>
              </a:ln>
            </p:spPr>
            <p:txBody>
              <a:bodyPr rtlCol="0" anchor="ctr"/>
              <a:lstStyle/>
              <a:p>
                <a:endParaRPr lang="en-IN"/>
              </a:p>
            </p:txBody>
          </p:sp>
        </p:grpSp>
        <p:grpSp>
          <p:nvGrpSpPr>
            <p:cNvPr id="1267" name="Group 1266">
              <a:extLst>
                <a:ext uri="{FF2B5EF4-FFF2-40B4-BE49-F238E27FC236}">
                  <a16:creationId xmlns:a16="http://schemas.microsoft.com/office/drawing/2014/main" id="{7DCE3A11-993C-1918-15F7-8EDE1EF613F0}"/>
                </a:ext>
              </a:extLst>
            </p:cNvPr>
            <p:cNvGrpSpPr/>
            <p:nvPr/>
          </p:nvGrpSpPr>
          <p:grpSpPr>
            <a:xfrm>
              <a:off x="6353936" y="3790188"/>
              <a:ext cx="406875" cy="203229"/>
              <a:chOff x="6353936" y="3790188"/>
              <a:chExt cx="406875" cy="203229"/>
            </a:xfrm>
          </p:grpSpPr>
          <p:sp>
            <p:nvSpPr>
              <p:cNvPr id="1039" name="Freeform: Shape 1038">
                <a:extLst>
                  <a:ext uri="{FF2B5EF4-FFF2-40B4-BE49-F238E27FC236}">
                    <a16:creationId xmlns:a16="http://schemas.microsoft.com/office/drawing/2014/main" id="{2B117F06-E7C5-416E-E8B8-E29BD0150229}"/>
                  </a:ext>
                </a:extLst>
              </p:cNvPr>
              <p:cNvSpPr/>
              <p:nvPr/>
            </p:nvSpPr>
            <p:spPr>
              <a:xfrm rot="876055">
                <a:off x="6362237" y="3790188"/>
                <a:ext cx="398574" cy="203229"/>
              </a:xfrm>
              <a:custGeom>
                <a:avLst/>
                <a:gdLst>
                  <a:gd name="connsiteX0" fmla="*/ 0 w 1144047"/>
                  <a:gd name="connsiteY0" fmla="*/ 362080 h 583339"/>
                  <a:gd name="connsiteX1" fmla="*/ 1144048 w 1144047"/>
                  <a:gd name="connsiteY1" fmla="*/ 188915 h 583339"/>
                  <a:gd name="connsiteX2" fmla="*/ 0 w 1144047"/>
                  <a:gd name="connsiteY2" fmla="*/ 362080 h 583339"/>
                </a:gdLst>
                <a:ahLst/>
                <a:cxnLst>
                  <a:cxn ang="0">
                    <a:pos x="connsiteX0" y="connsiteY0"/>
                  </a:cxn>
                  <a:cxn ang="0">
                    <a:pos x="connsiteX1" y="connsiteY1"/>
                  </a:cxn>
                  <a:cxn ang="0">
                    <a:pos x="connsiteX2" y="connsiteY2"/>
                  </a:cxn>
                </a:cxnLst>
                <a:rect l="l" t="t" r="r" b="b"/>
                <a:pathLst>
                  <a:path w="1144047" h="583339">
                    <a:moveTo>
                      <a:pt x="0" y="362080"/>
                    </a:moveTo>
                    <a:cubicBezTo>
                      <a:pt x="0" y="362080"/>
                      <a:pt x="420624" y="-320672"/>
                      <a:pt x="1144048" y="188915"/>
                    </a:cubicBezTo>
                    <a:cubicBezTo>
                      <a:pt x="1144048" y="188915"/>
                      <a:pt x="678561" y="946248"/>
                      <a:pt x="0" y="362080"/>
                    </a:cubicBezTo>
                  </a:path>
                </a:pathLst>
              </a:custGeom>
              <a:solidFill>
                <a:srgbClr val="7B9933"/>
              </a:solidFill>
              <a:ln w="0" cap="flat">
                <a:noFill/>
                <a:prstDash val="solid"/>
                <a:miter/>
              </a:ln>
            </p:spPr>
            <p:txBody>
              <a:bodyPr rtlCol="0" anchor="ctr"/>
              <a:lstStyle/>
              <a:p>
                <a:endParaRPr lang="en-IN"/>
              </a:p>
            </p:txBody>
          </p:sp>
          <p:sp>
            <p:nvSpPr>
              <p:cNvPr id="1040" name="Freeform: Shape 1039">
                <a:extLst>
                  <a:ext uri="{FF2B5EF4-FFF2-40B4-BE49-F238E27FC236}">
                    <a16:creationId xmlns:a16="http://schemas.microsoft.com/office/drawing/2014/main" id="{162302C1-B120-E43E-E9DA-D2031574D5A0}"/>
                  </a:ext>
                </a:extLst>
              </p:cNvPr>
              <p:cNvSpPr/>
              <p:nvPr/>
            </p:nvSpPr>
            <p:spPr>
              <a:xfrm rot="876055">
                <a:off x="6353936" y="3854974"/>
                <a:ext cx="398574" cy="137386"/>
              </a:xfrm>
              <a:custGeom>
                <a:avLst/>
                <a:gdLst>
                  <a:gd name="connsiteX0" fmla="*/ 1144048 w 1144047"/>
                  <a:gd name="connsiteY0" fmla="*/ 0 h 394347"/>
                  <a:gd name="connsiteX1" fmla="*/ 0 w 1144047"/>
                  <a:gd name="connsiteY1" fmla="*/ 173069 h 394347"/>
                  <a:gd name="connsiteX2" fmla="*/ 1144048 w 1144047"/>
                  <a:gd name="connsiteY2" fmla="*/ 0 h 394347"/>
                </a:gdLst>
                <a:ahLst/>
                <a:cxnLst>
                  <a:cxn ang="0">
                    <a:pos x="connsiteX0" y="connsiteY0"/>
                  </a:cxn>
                  <a:cxn ang="0">
                    <a:pos x="connsiteX1" y="connsiteY1"/>
                  </a:cxn>
                  <a:cxn ang="0">
                    <a:pos x="connsiteX2" y="connsiteY2"/>
                  </a:cxn>
                </a:cxnLst>
                <a:rect l="l" t="t" r="r" b="b"/>
                <a:pathLst>
                  <a:path w="1144047" h="394347">
                    <a:moveTo>
                      <a:pt x="1144048" y="0"/>
                    </a:moveTo>
                    <a:cubicBezTo>
                      <a:pt x="1144048" y="0"/>
                      <a:pt x="337090" y="192024"/>
                      <a:pt x="0" y="173069"/>
                    </a:cubicBezTo>
                    <a:cubicBezTo>
                      <a:pt x="678561" y="757238"/>
                      <a:pt x="1144048" y="0"/>
                      <a:pt x="1144048" y="0"/>
                    </a:cubicBezTo>
                  </a:path>
                </a:pathLst>
              </a:custGeom>
              <a:solidFill>
                <a:srgbClr val="4E712E"/>
              </a:solidFill>
              <a:ln w="0" cap="flat">
                <a:noFill/>
                <a:prstDash val="solid"/>
                <a:miter/>
              </a:ln>
            </p:spPr>
            <p:txBody>
              <a:bodyPr rtlCol="0" anchor="ctr"/>
              <a:lstStyle/>
              <a:p>
                <a:endParaRPr lang="en-IN"/>
              </a:p>
            </p:txBody>
          </p:sp>
        </p:grpSp>
      </p:grpSp>
      <p:grpSp>
        <p:nvGrpSpPr>
          <p:cNvPr id="1266" name="Group 1265">
            <a:extLst>
              <a:ext uri="{FF2B5EF4-FFF2-40B4-BE49-F238E27FC236}">
                <a16:creationId xmlns:a16="http://schemas.microsoft.com/office/drawing/2014/main" id="{1E3CC143-C90C-5E7D-7B97-25D90DCF6C7D}"/>
              </a:ext>
            </a:extLst>
          </p:cNvPr>
          <p:cNvGrpSpPr/>
          <p:nvPr/>
        </p:nvGrpSpPr>
        <p:grpSpPr>
          <a:xfrm>
            <a:off x="2545274" y="1505567"/>
            <a:ext cx="806292" cy="1670924"/>
            <a:chOff x="5688238" y="1293620"/>
            <a:chExt cx="919241" cy="1904995"/>
          </a:xfrm>
        </p:grpSpPr>
        <p:sp>
          <p:nvSpPr>
            <p:cNvPr id="38" name="Freeform: Shape 37">
              <a:extLst>
                <a:ext uri="{FF2B5EF4-FFF2-40B4-BE49-F238E27FC236}">
                  <a16:creationId xmlns:a16="http://schemas.microsoft.com/office/drawing/2014/main" id="{DBE717CF-8E9A-4087-41BD-E1C5755596B5}"/>
                </a:ext>
              </a:extLst>
            </p:cNvPr>
            <p:cNvSpPr/>
            <p:nvPr/>
          </p:nvSpPr>
          <p:spPr>
            <a:xfrm rot="20757948">
              <a:off x="5693482" y="1766294"/>
              <a:ext cx="563860" cy="1432321"/>
            </a:xfrm>
            <a:custGeom>
              <a:avLst/>
              <a:gdLst>
                <a:gd name="connsiteX0" fmla="*/ 44503 w 1618473"/>
                <a:gd name="connsiteY0" fmla="*/ 4111261 h 4111260"/>
                <a:gd name="connsiteX1" fmla="*/ 14309 w 1618473"/>
                <a:gd name="connsiteY1" fmla="*/ 4099450 h 4111260"/>
                <a:gd name="connsiteX2" fmla="*/ 11833 w 1618473"/>
                <a:gd name="connsiteY2" fmla="*/ 4036585 h 4111260"/>
                <a:gd name="connsiteX3" fmla="*/ 1071584 w 1618473"/>
                <a:gd name="connsiteY3" fmla="*/ 2164351 h 4111260"/>
                <a:gd name="connsiteX4" fmla="*/ 1529927 w 1618473"/>
                <a:gd name="connsiteY4" fmla="*/ 38276 h 4111260"/>
                <a:gd name="connsiteX5" fmla="*/ 1580219 w 1618473"/>
                <a:gd name="connsiteY5" fmla="*/ 462 h 4111260"/>
                <a:gd name="connsiteX6" fmla="*/ 1618033 w 1618473"/>
                <a:gd name="connsiteY6" fmla="*/ 50754 h 4111260"/>
                <a:gd name="connsiteX7" fmla="*/ 1155880 w 1618473"/>
                <a:gd name="connsiteY7" fmla="*/ 2192641 h 4111260"/>
                <a:gd name="connsiteX8" fmla="*/ 77079 w 1618473"/>
                <a:gd name="connsiteY8" fmla="*/ 4096879 h 4111260"/>
                <a:gd name="connsiteX9" fmla="*/ 44408 w 1618473"/>
                <a:gd name="connsiteY9" fmla="*/ 4111166 h 41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8473" h="4111260">
                  <a:moveTo>
                    <a:pt x="44503" y="4111261"/>
                  </a:moveTo>
                  <a:cubicBezTo>
                    <a:pt x="33645" y="4111261"/>
                    <a:pt x="22882" y="4107356"/>
                    <a:pt x="14309" y="4099450"/>
                  </a:cubicBezTo>
                  <a:cubicBezTo>
                    <a:pt x="-3788" y="4082781"/>
                    <a:pt x="-4836" y="4054588"/>
                    <a:pt x="11833" y="4036585"/>
                  </a:cubicBezTo>
                  <a:cubicBezTo>
                    <a:pt x="460841" y="3550810"/>
                    <a:pt x="817457" y="2920922"/>
                    <a:pt x="1071584" y="2164351"/>
                  </a:cubicBezTo>
                  <a:cubicBezTo>
                    <a:pt x="1311900" y="1449214"/>
                    <a:pt x="1438201" y="688357"/>
                    <a:pt x="1529927" y="38276"/>
                  </a:cubicBezTo>
                  <a:cubicBezTo>
                    <a:pt x="1533356" y="13987"/>
                    <a:pt x="1555740" y="-3063"/>
                    <a:pt x="1580219" y="462"/>
                  </a:cubicBezTo>
                  <a:cubicBezTo>
                    <a:pt x="1604508" y="3891"/>
                    <a:pt x="1621462" y="26370"/>
                    <a:pt x="1618033" y="50754"/>
                  </a:cubicBezTo>
                  <a:cubicBezTo>
                    <a:pt x="1525641" y="704835"/>
                    <a:pt x="1398577" y="1470741"/>
                    <a:pt x="1155880" y="2192641"/>
                  </a:cubicBezTo>
                  <a:cubicBezTo>
                    <a:pt x="897562" y="2961213"/>
                    <a:pt x="534660" y="3601864"/>
                    <a:pt x="77079" y="4096879"/>
                  </a:cubicBezTo>
                  <a:cubicBezTo>
                    <a:pt x="68316" y="4106308"/>
                    <a:pt x="56410" y="4111166"/>
                    <a:pt x="44408" y="4111166"/>
                  </a:cubicBezTo>
                </a:path>
              </a:pathLst>
            </a:custGeom>
            <a:solidFill>
              <a:schemeClr val="accent3">
                <a:lumMod val="50000"/>
              </a:schemeClr>
            </a:solidFill>
            <a:ln w="0" cap="flat">
              <a:noFill/>
              <a:prstDash val="solid"/>
              <a:miter/>
            </a:ln>
          </p:spPr>
          <p:txBody>
            <a:bodyPr rtlCol="0" anchor="ctr"/>
            <a:lstStyle/>
            <a:p>
              <a:endParaRPr lang="en-IN"/>
            </a:p>
          </p:txBody>
        </p:sp>
        <p:grpSp>
          <p:nvGrpSpPr>
            <p:cNvPr id="1265" name="Group 1264">
              <a:extLst>
                <a:ext uri="{FF2B5EF4-FFF2-40B4-BE49-F238E27FC236}">
                  <a16:creationId xmlns:a16="http://schemas.microsoft.com/office/drawing/2014/main" id="{366505B7-6E5C-01C5-8081-CFDF470DC3DA}"/>
                </a:ext>
              </a:extLst>
            </p:cNvPr>
            <p:cNvGrpSpPr/>
            <p:nvPr/>
          </p:nvGrpSpPr>
          <p:grpSpPr>
            <a:xfrm>
              <a:off x="5688238" y="1293620"/>
              <a:ext cx="919241" cy="1885159"/>
              <a:chOff x="5688238" y="1293620"/>
              <a:chExt cx="919241" cy="1885159"/>
            </a:xfrm>
          </p:grpSpPr>
          <p:grpSp>
            <p:nvGrpSpPr>
              <p:cNvPr id="1052" name="Group 1051">
                <a:extLst>
                  <a:ext uri="{FF2B5EF4-FFF2-40B4-BE49-F238E27FC236}">
                    <a16:creationId xmlns:a16="http://schemas.microsoft.com/office/drawing/2014/main" id="{4D95251B-86F4-D2A2-F3D0-A807B91BEFC0}"/>
                  </a:ext>
                </a:extLst>
              </p:cNvPr>
              <p:cNvGrpSpPr/>
              <p:nvPr/>
            </p:nvGrpSpPr>
            <p:grpSpPr>
              <a:xfrm>
                <a:off x="5915903" y="1293620"/>
                <a:ext cx="275618" cy="556080"/>
                <a:chOff x="6187551" y="2138356"/>
                <a:chExt cx="275618" cy="556080"/>
              </a:xfrm>
            </p:grpSpPr>
            <p:sp>
              <p:nvSpPr>
                <p:cNvPr id="39" name="Freeform: Shape 38">
                  <a:extLst>
                    <a:ext uri="{FF2B5EF4-FFF2-40B4-BE49-F238E27FC236}">
                      <a16:creationId xmlns:a16="http://schemas.microsoft.com/office/drawing/2014/main" id="{8FC5FBB6-B22D-BB2A-2350-221AC4D73909}"/>
                    </a:ext>
                  </a:extLst>
                </p:cNvPr>
                <p:cNvSpPr/>
                <p:nvPr/>
              </p:nvSpPr>
              <p:spPr>
                <a:xfrm rot="20757948">
                  <a:off x="6187551" y="2149486"/>
                  <a:ext cx="275618" cy="544950"/>
                </a:xfrm>
                <a:custGeom>
                  <a:avLst/>
                  <a:gdLst>
                    <a:gd name="connsiteX0" fmla="*/ 263448 w 791118"/>
                    <a:gd name="connsiteY0" fmla="*/ 1564196 h 1564195"/>
                    <a:gd name="connsiteX1" fmla="*/ 493191 w 791118"/>
                    <a:gd name="connsiteY1" fmla="*/ 0 h 1564195"/>
                    <a:gd name="connsiteX2" fmla="*/ 263448 w 791118"/>
                    <a:gd name="connsiteY2" fmla="*/ 1564196 h 1564195"/>
                  </a:gdLst>
                  <a:ahLst/>
                  <a:cxnLst>
                    <a:cxn ang="0">
                      <a:pos x="connsiteX0" y="connsiteY0"/>
                    </a:cxn>
                    <a:cxn ang="0">
                      <a:pos x="connsiteX1" y="connsiteY1"/>
                    </a:cxn>
                    <a:cxn ang="0">
                      <a:pos x="connsiteX2" y="connsiteY2"/>
                    </a:cxn>
                  </a:cxnLst>
                  <a:rect l="l" t="t" r="r" b="b"/>
                  <a:pathLst>
                    <a:path w="791118" h="1564195">
                      <a:moveTo>
                        <a:pt x="263448" y="1564196"/>
                      </a:moveTo>
                      <a:cubicBezTo>
                        <a:pt x="263448" y="1564196"/>
                        <a:pt x="-461214" y="742283"/>
                        <a:pt x="493191" y="0"/>
                      </a:cubicBezTo>
                      <a:cubicBezTo>
                        <a:pt x="493191" y="0"/>
                        <a:pt x="1297292" y="910209"/>
                        <a:pt x="263448" y="1564196"/>
                      </a:cubicBezTo>
                    </a:path>
                  </a:pathLst>
                </a:custGeom>
                <a:solidFill>
                  <a:srgbClr val="7B9933"/>
                </a:solidFill>
                <a:ln w="0" cap="flat">
                  <a:noFill/>
                  <a:prstDash val="solid"/>
                  <a:miter/>
                </a:ln>
              </p:spPr>
              <p:txBody>
                <a:bodyPr rtlCol="0" anchor="ctr"/>
                <a:lstStyle/>
                <a:p>
                  <a:endParaRPr lang="en-IN"/>
                </a:p>
              </p:txBody>
            </p:sp>
            <p:sp>
              <p:nvSpPr>
                <p:cNvPr id="40" name="Freeform: Shape 39">
                  <a:extLst>
                    <a:ext uri="{FF2B5EF4-FFF2-40B4-BE49-F238E27FC236}">
                      <a16:creationId xmlns:a16="http://schemas.microsoft.com/office/drawing/2014/main" id="{3AFD28F1-A8AC-B59C-9530-CF76D2DE3413}"/>
                    </a:ext>
                  </a:extLst>
                </p:cNvPr>
                <p:cNvSpPr/>
                <p:nvPr/>
              </p:nvSpPr>
              <p:spPr>
                <a:xfrm rot="20757948">
                  <a:off x="6277963" y="2138356"/>
                  <a:ext cx="183850" cy="544950"/>
                </a:xfrm>
                <a:custGeom>
                  <a:avLst/>
                  <a:gdLst>
                    <a:gd name="connsiteX0" fmla="*/ 229743 w 527712"/>
                    <a:gd name="connsiteY0" fmla="*/ 0 h 1564195"/>
                    <a:gd name="connsiteX1" fmla="*/ 0 w 527712"/>
                    <a:gd name="connsiteY1" fmla="*/ 1564196 h 1564195"/>
                    <a:gd name="connsiteX2" fmla="*/ 229743 w 527712"/>
                    <a:gd name="connsiteY2" fmla="*/ 0 h 1564195"/>
                  </a:gdLst>
                  <a:ahLst/>
                  <a:cxnLst>
                    <a:cxn ang="0">
                      <a:pos x="connsiteX0" y="connsiteY0"/>
                    </a:cxn>
                    <a:cxn ang="0">
                      <a:pos x="connsiteX1" y="connsiteY1"/>
                    </a:cxn>
                    <a:cxn ang="0">
                      <a:pos x="connsiteX2" y="connsiteY2"/>
                    </a:cxn>
                  </a:cxnLst>
                  <a:rect l="l" t="t" r="r" b="b"/>
                  <a:pathLst>
                    <a:path w="527712" h="1564195">
                      <a:moveTo>
                        <a:pt x="229743" y="0"/>
                      </a:moveTo>
                      <a:cubicBezTo>
                        <a:pt x="229743" y="0"/>
                        <a:pt x="159067" y="1131189"/>
                        <a:pt x="0" y="1564196"/>
                      </a:cubicBezTo>
                      <a:cubicBezTo>
                        <a:pt x="1033939" y="910209"/>
                        <a:pt x="229743" y="0"/>
                        <a:pt x="229743" y="0"/>
                      </a:cubicBezTo>
                    </a:path>
                  </a:pathLst>
                </a:custGeom>
                <a:solidFill>
                  <a:srgbClr val="4E712E"/>
                </a:solidFill>
                <a:ln w="0" cap="flat">
                  <a:noFill/>
                  <a:prstDash val="solid"/>
                  <a:miter/>
                </a:ln>
              </p:spPr>
              <p:txBody>
                <a:bodyPr rtlCol="0" anchor="ctr"/>
                <a:lstStyle/>
                <a:p>
                  <a:endParaRPr lang="en-IN"/>
                </a:p>
              </p:txBody>
            </p:sp>
          </p:grpSp>
          <p:grpSp>
            <p:nvGrpSpPr>
              <p:cNvPr id="1054" name="Group 1053">
                <a:extLst>
                  <a:ext uri="{FF2B5EF4-FFF2-40B4-BE49-F238E27FC236}">
                    <a16:creationId xmlns:a16="http://schemas.microsoft.com/office/drawing/2014/main" id="{239A437A-7143-8B85-F36A-2F659945B7D6}"/>
                  </a:ext>
                </a:extLst>
              </p:cNvPr>
              <p:cNvGrpSpPr/>
              <p:nvPr/>
            </p:nvGrpSpPr>
            <p:grpSpPr>
              <a:xfrm>
                <a:off x="5800387" y="1698048"/>
                <a:ext cx="267784" cy="421611"/>
                <a:chOff x="6072035" y="2542784"/>
                <a:chExt cx="267784" cy="421611"/>
              </a:xfrm>
            </p:grpSpPr>
            <p:sp>
              <p:nvSpPr>
                <p:cNvPr id="41" name="Freeform: Shape 40">
                  <a:extLst>
                    <a:ext uri="{FF2B5EF4-FFF2-40B4-BE49-F238E27FC236}">
                      <a16:creationId xmlns:a16="http://schemas.microsoft.com/office/drawing/2014/main" id="{67708CBA-31A2-AA18-9FF3-E4E1ABFDBA68}"/>
                    </a:ext>
                  </a:extLst>
                </p:cNvPr>
                <p:cNvSpPr/>
                <p:nvPr/>
              </p:nvSpPr>
              <p:spPr>
                <a:xfrm rot="20757948">
                  <a:off x="6072035" y="2545246"/>
                  <a:ext cx="267784" cy="419149"/>
                </a:xfrm>
                <a:custGeom>
                  <a:avLst/>
                  <a:gdLst>
                    <a:gd name="connsiteX0" fmla="*/ 677698 w 768632"/>
                    <a:gd name="connsiteY0" fmla="*/ 1203103 h 1203102"/>
                    <a:gd name="connsiteX1" fmla="*/ 58477 w 768632"/>
                    <a:gd name="connsiteY1" fmla="*/ 0 h 1203102"/>
                    <a:gd name="connsiteX2" fmla="*/ 677698 w 768632"/>
                    <a:gd name="connsiteY2" fmla="*/ 1203103 h 1203102"/>
                  </a:gdLst>
                  <a:ahLst/>
                  <a:cxnLst>
                    <a:cxn ang="0">
                      <a:pos x="connsiteX0" y="connsiteY0"/>
                    </a:cxn>
                    <a:cxn ang="0">
                      <a:pos x="connsiteX1" y="connsiteY1"/>
                    </a:cxn>
                    <a:cxn ang="0">
                      <a:pos x="connsiteX2" y="connsiteY2"/>
                    </a:cxn>
                  </a:cxnLst>
                  <a:rect l="l" t="t" r="r" b="b"/>
                  <a:pathLst>
                    <a:path w="768632" h="1203102">
                      <a:moveTo>
                        <a:pt x="677698" y="1203103"/>
                      </a:moveTo>
                      <a:cubicBezTo>
                        <a:pt x="677698" y="1203103"/>
                        <a:pt x="-236036" y="992029"/>
                        <a:pt x="58477" y="0"/>
                      </a:cubicBezTo>
                      <a:cubicBezTo>
                        <a:pt x="58477" y="0"/>
                        <a:pt x="1071556" y="232886"/>
                        <a:pt x="677698" y="1203103"/>
                      </a:cubicBezTo>
                    </a:path>
                  </a:pathLst>
                </a:custGeom>
                <a:solidFill>
                  <a:srgbClr val="7B9933"/>
                </a:solidFill>
                <a:ln w="0" cap="flat">
                  <a:noFill/>
                  <a:prstDash val="solid"/>
                  <a:miter/>
                </a:ln>
              </p:spPr>
              <p:txBody>
                <a:bodyPr rtlCol="0" anchor="ctr"/>
                <a:lstStyle/>
                <a:p>
                  <a:endParaRPr lang="en-IN"/>
                </a:p>
              </p:txBody>
            </p:sp>
            <p:sp>
              <p:nvSpPr>
                <p:cNvPr id="42" name="Freeform: Shape 41">
                  <a:extLst>
                    <a:ext uri="{FF2B5EF4-FFF2-40B4-BE49-F238E27FC236}">
                      <a16:creationId xmlns:a16="http://schemas.microsoft.com/office/drawing/2014/main" id="{6446556A-95E6-9B45-0609-A7AA8A43FF0A}"/>
                    </a:ext>
                  </a:extLst>
                </p:cNvPr>
                <p:cNvSpPr/>
                <p:nvPr/>
              </p:nvSpPr>
              <p:spPr>
                <a:xfrm rot="20757948">
                  <a:off x="6092071" y="2542784"/>
                  <a:ext cx="247411" cy="419149"/>
                </a:xfrm>
                <a:custGeom>
                  <a:avLst/>
                  <a:gdLst>
                    <a:gd name="connsiteX0" fmla="*/ 0 w 710155"/>
                    <a:gd name="connsiteY0" fmla="*/ 0 h 1203102"/>
                    <a:gd name="connsiteX1" fmla="*/ 619220 w 710155"/>
                    <a:gd name="connsiteY1" fmla="*/ 1203103 h 1203102"/>
                    <a:gd name="connsiteX2" fmla="*/ 0 w 710155"/>
                    <a:gd name="connsiteY2" fmla="*/ 0 h 1203102"/>
                  </a:gdLst>
                  <a:ahLst/>
                  <a:cxnLst>
                    <a:cxn ang="0">
                      <a:pos x="connsiteX0" y="connsiteY0"/>
                    </a:cxn>
                    <a:cxn ang="0">
                      <a:pos x="connsiteX1" y="connsiteY1"/>
                    </a:cxn>
                    <a:cxn ang="0">
                      <a:pos x="connsiteX2" y="connsiteY2"/>
                    </a:cxn>
                  </a:cxnLst>
                  <a:rect l="l" t="t" r="r" b="b"/>
                  <a:pathLst>
                    <a:path w="710155" h="1203102">
                      <a:moveTo>
                        <a:pt x="0" y="0"/>
                      </a:moveTo>
                      <a:cubicBezTo>
                        <a:pt x="0" y="0"/>
                        <a:pt x="514255" y="822484"/>
                        <a:pt x="619220" y="1203103"/>
                      </a:cubicBezTo>
                      <a:cubicBezTo>
                        <a:pt x="1013079" y="232886"/>
                        <a:pt x="0" y="0"/>
                        <a:pt x="0" y="0"/>
                      </a:cubicBezTo>
                    </a:path>
                  </a:pathLst>
                </a:custGeom>
                <a:solidFill>
                  <a:srgbClr val="4E712E"/>
                </a:solidFill>
                <a:ln w="0" cap="flat">
                  <a:noFill/>
                  <a:prstDash val="solid"/>
                  <a:miter/>
                </a:ln>
              </p:spPr>
              <p:txBody>
                <a:bodyPr rtlCol="0" anchor="ctr"/>
                <a:lstStyle/>
                <a:p>
                  <a:endParaRPr lang="en-IN"/>
                </a:p>
              </p:txBody>
            </p:sp>
          </p:grpSp>
          <p:grpSp>
            <p:nvGrpSpPr>
              <p:cNvPr id="1055" name="Group 1054">
                <a:extLst>
                  <a:ext uri="{FF2B5EF4-FFF2-40B4-BE49-F238E27FC236}">
                    <a16:creationId xmlns:a16="http://schemas.microsoft.com/office/drawing/2014/main" id="{F736BC5A-BEDA-8A74-BA23-F81E34691DB3}"/>
                  </a:ext>
                </a:extLst>
              </p:cNvPr>
              <p:cNvGrpSpPr/>
              <p:nvPr/>
            </p:nvGrpSpPr>
            <p:grpSpPr>
              <a:xfrm>
                <a:off x="5748789" y="2058535"/>
                <a:ext cx="311266" cy="431670"/>
                <a:chOff x="6020437" y="2903271"/>
                <a:chExt cx="311266" cy="431670"/>
              </a:xfrm>
            </p:grpSpPr>
            <p:sp>
              <p:nvSpPr>
                <p:cNvPr id="43" name="Freeform: Shape 42">
                  <a:extLst>
                    <a:ext uri="{FF2B5EF4-FFF2-40B4-BE49-F238E27FC236}">
                      <a16:creationId xmlns:a16="http://schemas.microsoft.com/office/drawing/2014/main" id="{151FE076-08B8-804A-6426-D2D263CFA67F}"/>
                    </a:ext>
                  </a:extLst>
                </p:cNvPr>
                <p:cNvSpPr/>
                <p:nvPr/>
              </p:nvSpPr>
              <p:spPr>
                <a:xfrm rot="20757948">
                  <a:off x="6020437" y="2904410"/>
                  <a:ext cx="311266" cy="430531"/>
                </a:xfrm>
                <a:custGeom>
                  <a:avLst/>
                  <a:gdLst>
                    <a:gd name="connsiteX0" fmla="*/ 837176 w 893442"/>
                    <a:gd name="connsiteY0" fmla="*/ 1235773 h 1235773"/>
                    <a:gd name="connsiteX1" fmla="*/ 27741 w 893442"/>
                    <a:gd name="connsiteY1" fmla="*/ 0 h 1235773"/>
                    <a:gd name="connsiteX2" fmla="*/ 837176 w 893442"/>
                    <a:gd name="connsiteY2" fmla="*/ 1235773 h 1235773"/>
                  </a:gdLst>
                  <a:ahLst/>
                  <a:cxnLst>
                    <a:cxn ang="0">
                      <a:pos x="connsiteX0" y="connsiteY0"/>
                    </a:cxn>
                    <a:cxn ang="0">
                      <a:pos x="connsiteX1" y="connsiteY1"/>
                    </a:cxn>
                    <a:cxn ang="0">
                      <a:pos x="connsiteX2" y="connsiteY2"/>
                    </a:cxn>
                  </a:cxnLst>
                  <a:rect l="l" t="t" r="r" b="b"/>
                  <a:pathLst>
                    <a:path w="893442" h="1235773">
                      <a:moveTo>
                        <a:pt x="837176" y="1235773"/>
                      </a:moveTo>
                      <a:cubicBezTo>
                        <a:pt x="837176" y="1235773"/>
                        <a:pt x="-178951" y="1110806"/>
                        <a:pt x="27741" y="0"/>
                      </a:cubicBezTo>
                      <a:cubicBezTo>
                        <a:pt x="27741" y="0"/>
                        <a:pt x="1154263" y="137446"/>
                        <a:pt x="837176" y="1235773"/>
                      </a:cubicBezTo>
                    </a:path>
                  </a:pathLst>
                </a:custGeom>
                <a:solidFill>
                  <a:srgbClr val="7B9933"/>
                </a:solidFill>
                <a:ln w="0" cap="flat">
                  <a:noFill/>
                  <a:prstDash val="solid"/>
                  <a:miter/>
                </a:ln>
              </p:spPr>
              <p:txBody>
                <a:bodyPr rtlCol="0" anchor="ctr"/>
                <a:lstStyle/>
                <a:p>
                  <a:endParaRPr lang="en-IN"/>
                </a:p>
              </p:txBody>
            </p:sp>
            <p:sp>
              <p:nvSpPr>
                <p:cNvPr id="44" name="Freeform: Shape 43">
                  <a:extLst>
                    <a:ext uri="{FF2B5EF4-FFF2-40B4-BE49-F238E27FC236}">
                      <a16:creationId xmlns:a16="http://schemas.microsoft.com/office/drawing/2014/main" id="{B4AAB8BB-4757-1076-756E-14F48C328189}"/>
                    </a:ext>
                  </a:extLst>
                </p:cNvPr>
                <p:cNvSpPr/>
                <p:nvPr/>
              </p:nvSpPr>
              <p:spPr>
                <a:xfrm rot="20757948">
                  <a:off x="6029966" y="2903271"/>
                  <a:ext cx="301602" cy="430531"/>
                </a:xfrm>
                <a:custGeom>
                  <a:avLst/>
                  <a:gdLst>
                    <a:gd name="connsiteX0" fmla="*/ 0 w 865701"/>
                    <a:gd name="connsiteY0" fmla="*/ 0 h 1235773"/>
                    <a:gd name="connsiteX1" fmla="*/ 809434 w 865701"/>
                    <a:gd name="connsiteY1" fmla="*/ 1235773 h 1235773"/>
                    <a:gd name="connsiteX2" fmla="*/ 0 w 865701"/>
                    <a:gd name="connsiteY2" fmla="*/ 0 h 1235773"/>
                  </a:gdLst>
                  <a:ahLst/>
                  <a:cxnLst>
                    <a:cxn ang="0">
                      <a:pos x="connsiteX0" y="connsiteY0"/>
                    </a:cxn>
                    <a:cxn ang="0">
                      <a:pos x="connsiteX1" y="connsiteY1"/>
                    </a:cxn>
                    <a:cxn ang="0">
                      <a:pos x="connsiteX2" y="connsiteY2"/>
                    </a:cxn>
                  </a:cxnLst>
                  <a:rect l="l" t="t" r="r" b="b"/>
                  <a:pathLst>
                    <a:path w="865701" h="1235773">
                      <a:moveTo>
                        <a:pt x="0" y="0"/>
                      </a:moveTo>
                      <a:cubicBezTo>
                        <a:pt x="0" y="0"/>
                        <a:pt x="652081" y="834390"/>
                        <a:pt x="809434" y="1235773"/>
                      </a:cubicBezTo>
                      <a:cubicBezTo>
                        <a:pt x="1126522" y="137541"/>
                        <a:pt x="0" y="0"/>
                        <a:pt x="0" y="0"/>
                      </a:cubicBezTo>
                    </a:path>
                  </a:pathLst>
                </a:custGeom>
                <a:solidFill>
                  <a:srgbClr val="4E712E"/>
                </a:solidFill>
                <a:ln w="0" cap="flat">
                  <a:noFill/>
                  <a:prstDash val="solid"/>
                  <a:miter/>
                </a:ln>
              </p:spPr>
              <p:txBody>
                <a:bodyPr rtlCol="0" anchor="ctr"/>
                <a:lstStyle/>
                <a:p>
                  <a:endParaRPr lang="en-IN"/>
                </a:p>
              </p:txBody>
            </p:sp>
          </p:grpSp>
          <p:grpSp>
            <p:nvGrpSpPr>
              <p:cNvPr id="1057" name="Group 1056">
                <a:extLst>
                  <a:ext uri="{FF2B5EF4-FFF2-40B4-BE49-F238E27FC236}">
                    <a16:creationId xmlns:a16="http://schemas.microsoft.com/office/drawing/2014/main" id="{5883C938-747C-35AB-5808-85517B316805}"/>
                  </a:ext>
                </a:extLst>
              </p:cNvPr>
              <p:cNvGrpSpPr/>
              <p:nvPr/>
            </p:nvGrpSpPr>
            <p:grpSpPr>
              <a:xfrm>
                <a:off x="5689306" y="2393846"/>
                <a:ext cx="321029" cy="479893"/>
                <a:chOff x="5960954" y="3238582"/>
                <a:chExt cx="321029" cy="479893"/>
              </a:xfrm>
            </p:grpSpPr>
            <p:sp>
              <p:nvSpPr>
                <p:cNvPr id="45" name="Freeform: Shape 44">
                  <a:extLst>
                    <a:ext uri="{FF2B5EF4-FFF2-40B4-BE49-F238E27FC236}">
                      <a16:creationId xmlns:a16="http://schemas.microsoft.com/office/drawing/2014/main" id="{47196EBF-34FD-3F6B-FAE3-423CD5FD46BF}"/>
                    </a:ext>
                  </a:extLst>
                </p:cNvPr>
                <p:cNvSpPr/>
                <p:nvPr/>
              </p:nvSpPr>
              <p:spPr>
                <a:xfrm rot="20757948">
                  <a:off x="5960954" y="3240690"/>
                  <a:ext cx="321029" cy="477785"/>
                </a:xfrm>
                <a:custGeom>
                  <a:avLst/>
                  <a:gdLst>
                    <a:gd name="connsiteX0" fmla="*/ 836557 w 921466"/>
                    <a:gd name="connsiteY0" fmla="*/ 1371409 h 1371409"/>
                    <a:gd name="connsiteX1" fmla="*/ 49888 w 921466"/>
                    <a:gd name="connsiteY1" fmla="*/ 0 h 1371409"/>
                    <a:gd name="connsiteX2" fmla="*/ 836462 w 921466"/>
                    <a:gd name="connsiteY2" fmla="*/ 1371409 h 1371409"/>
                  </a:gdLst>
                  <a:ahLst/>
                  <a:cxnLst>
                    <a:cxn ang="0">
                      <a:pos x="connsiteX0" y="connsiteY0"/>
                    </a:cxn>
                    <a:cxn ang="0">
                      <a:pos x="connsiteX1" y="connsiteY1"/>
                    </a:cxn>
                    <a:cxn ang="0">
                      <a:pos x="connsiteX2" y="connsiteY2"/>
                    </a:cxn>
                  </a:cxnLst>
                  <a:rect l="l" t="t" r="r" b="b"/>
                  <a:pathLst>
                    <a:path w="921466" h="1371409">
                      <a:moveTo>
                        <a:pt x="836557" y="1371409"/>
                      </a:moveTo>
                      <a:cubicBezTo>
                        <a:pt x="836557" y="1371409"/>
                        <a:pt x="-241196" y="1173480"/>
                        <a:pt x="49888" y="0"/>
                      </a:cubicBezTo>
                      <a:cubicBezTo>
                        <a:pt x="49888" y="0"/>
                        <a:pt x="1244704" y="218122"/>
                        <a:pt x="836462" y="1371409"/>
                      </a:cubicBezTo>
                    </a:path>
                  </a:pathLst>
                </a:custGeom>
                <a:solidFill>
                  <a:srgbClr val="7B9933"/>
                </a:solidFill>
                <a:ln w="0" cap="flat">
                  <a:noFill/>
                  <a:prstDash val="solid"/>
                  <a:miter/>
                </a:ln>
              </p:spPr>
              <p:txBody>
                <a:bodyPr rtlCol="0" anchor="ctr"/>
                <a:lstStyle/>
                <a:p>
                  <a:endParaRPr lang="en-IN"/>
                </a:p>
              </p:txBody>
            </p:sp>
            <p:sp>
              <p:nvSpPr>
                <p:cNvPr id="46" name="Freeform: Shape 45">
                  <a:extLst>
                    <a:ext uri="{FF2B5EF4-FFF2-40B4-BE49-F238E27FC236}">
                      <a16:creationId xmlns:a16="http://schemas.microsoft.com/office/drawing/2014/main" id="{868FA168-FA49-E24C-D781-03D9691E5BE7}"/>
                    </a:ext>
                  </a:extLst>
                </p:cNvPr>
                <p:cNvSpPr/>
                <p:nvPr/>
              </p:nvSpPr>
              <p:spPr>
                <a:xfrm rot="20757948">
                  <a:off x="5978074" y="3238582"/>
                  <a:ext cx="303649" cy="477785"/>
                </a:xfrm>
                <a:custGeom>
                  <a:avLst/>
                  <a:gdLst>
                    <a:gd name="connsiteX0" fmla="*/ 0 w 871579"/>
                    <a:gd name="connsiteY0" fmla="*/ 0 h 1371409"/>
                    <a:gd name="connsiteX1" fmla="*/ 786575 w 871579"/>
                    <a:gd name="connsiteY1" fmla="*/ 1371409 h 1371409"/>
                    <a:gd name="connsiteX2" fmla="*/ 0 w 871579"/>
                    <a:gd name="connsiteY2" fmla="*/ 0 h 1371409"/>
                  </a:gdLst>
                  <a:ahLst/>
                  <a:cxnLst>
                    <a:cxn ang="0">
                      <a:pos x="connsiteX0" y="connsiteY0"/>
                    </a:cxn>
                    <a:cxn ang="0">
                      <a:pos x="connsiteX1" y="connsiteY1"/>
                    </a:cxn>
                    <a:cxn ang="0">
                      <a:pos x="connsiteX2" y="connsiteY2"/>
                    </a:cxn>
                  </a:cxnLst>
                  <a:rect l="l" t="t" r="r" b="b"/>
                  <a:pathLst>
                    <a:path w="871579" h="1371409">
                      <a:moveTo>
                        <a:pt x="0" y="0"/>
                      </a:moveTo>
                      <a:cubicBezTo>
                        <a:pt x="0" y="0"/>
                        <a:pt x="643890" y="932688"/>
                        <a:pt x="786575" y="1371409"/>
                      </a:cubicBezTo>
                      <a:cubicBezTo>
                        <a:pt x="1194816" y="218122"/>
                        <a:pt x="0" y="0"/>
                        <a:pt x="0" y="0"/>
                      </a:cubicBezTo>
                    </a:path>
                  </a:pathLst>
                </a:custGeom>
                <a:solidFill>
                  <a:srgbClr val="4E712E"/>
                </a:solidFill>
                <a:ln w="0" cap="flat">
                  <a:noFill/>
                  <a:prstDash val="solid"/>
                  <a:miter/>
                </a:ln>
              </p:spPr>
              <p:txBody>
                <a:bodyPr rtlCol="0" anchor="ctr"/>
                <a:lstStyle/>
                <a:p>
                  <a:endParaRPr lang="en-IN"/>
                </a:p>
              </p:txBody>
            </p:sp>
          </p:grpSp>
          <p:grpSp>
            <p:nvGrpSpPr>
              <p:cNvPr id="1066" name="Group 1065">
                <a:extLst>
                  <a:ext uri="{FF2B5EF4-FFF2-40B4-BE49-F238E27FC236}">
                    <a16:creationId xmlns:a16="http://schemas.microsoft.com/office/drawing/2014/main" id="{A90D6ADE-A619-6A94-FE7C-AEF3A0C3EB85}"/>
                  </a:ext>
                </a:extLst>
              </p:cNvPr>
              <p:cNvGrpSpPr/>
              <p:nvPr/>
            </p:nvGrpSpPr>
            <p:grpSpPr>
              <a:xfrm>
                <a:off x="5688238" y="2738842"/>
                <a:ext cx="234437" cy="439937"/>
                <a:chOff x="5964065" y="3591153"/>
                <a:chExt cx="234437" cy="439937"/>
              </a:xfrm>
            </p:grpSpPr>
            <p:sp>
              <p:nvSpPr>
                <p:cNvPr id="47" name="Freeform: Shape 46">
                  <a:extLst>
                    <a:ext uri="{FF2B5EF4-FFF2-40B4-BE49-F238E27FC236}">
                      <a16:creationId xmlns:a16="http://schemas.microsoft.com/office/drawing/2014/main" id="{A0F5E180-EAFC-524B-A690-B9C5FC22E56E}"/>
                    </a:ext>
                  </a:extLst>
                </p:cNvPr>
                <p:cNvSpPr/>
                <p:nvPr/>
              </p:nvSpPr>
              <p:spPr>
                <a:xfrm rot="20757948">
                  <a:off x="5964065" y="3597241"/>
                  <a:ext cx="234437" cy="433849"/>
                </a:xfrm>
                <a:custGeom>
                  <a:avLst/>
                  <a:gdLst>
                    <a:gd name="connsiteX0" fmla="*/ 492526 w 672916"/>
                    <a:gd name="connsiteY0" fmla="*/ 1245298 h 1245298"/>
                    <a:gd name="connsiteX1" fmla="*/ 144102 w 672916"/>
                    <a:gd name="connsiteY1" fmla="*/ 0 h 1245298"/>
                    <a:gd name="connsiteX2" fmla="*/ 492526 w 672916"/>
                    <a:gd name="connsiteY2" fmla="*/ 1245298 h 1245298"/>
                  </a:gdLst>
                  <a:ahLst/>
                  <a:cxnLst>
                    <a:cxn ang="0">
                      <a:pos x="connsiteX0" y="connsiteY0"/>
                    </a:cxn>
                    <a:cxn ang="0">
                      <a:pos x="connsiteX1" y="connsiteY1"/>
                    </a:cxn>
                    <a:cxn ang="0">
                      <a:pos x="connsiteX2" y="connsiteY2"/>
                    </a:cxn>
                  </a:cxnLst>
                  <a:rect l="l" t="t" r="r" b="b"/>
                  <a:pathLst>
                    <a:path w="672916" h="1245298">
                      <a:moveTo>
                        <a:pt x="492526" y="1245298"/>
                      </a:moveTo>
                      <a:cubicBezTo>
                        <a:pt x="492526" y="1245298"/>
                        <a:pt x="-322242" y="872014"/>
                        <a:pt x="144102" y="0"/>
                      </a:cubicBezTo>
                      <a:cubicBezTo>
                        <a:pt x="144102" y="0"/>
                        <a:pt x="1047739" y="412813"/>
                        <a:pt x="492526" y="1245298"/>
                      </a:cubicBezTo>
                    </a:path>
                  </a:pathLst>
                </a:custGeom>
                <a:solidFill>
                  <a:srgbClr val="7B9933"/>
                </a:solidFill>
                <a:ln w="0" cap="flat">
                  <a:noFill/>
                  <a:prstDash val="solid"/>
                  <a:miter/>
                </a:ln>
              </p:spPr>
              <p:txBody>
                <a:bodyPr rtlCol="0" anchor="ctr"/>
                <a:lstStyle/>
                <a:p>
                  <a:endParaRPr lang="en-IN"/>
                </a:p>
              </p:txBody>
            </p:sp>
            <p:sp>
              <p:nvSpPr>
                <p:cNvPr id="48" name="Freeform: Shape 47">
                  <a:extLst>
                    <a:ext uri="{FF2B5EF4-FFF2-40B4-BE49-F238E27FC236}">
                      <a16:creationId xmlns:a16="http://schemas.microsoft.com/office/drawing/2014/main" id="{C0CAFBF6-C35D-CB7F-0E3B-AB7D57AA588A}"/>
                    </a:ext>
                  </a:extLst>
                </p:cNvPr>
                <p:cNvSpPr/>
                <p:nvPr/>
              </p:nvSpPr>
              <p:spPr>
                <a:xfrm rot="20757948">
                  <a:off x="6013520" y="3591153"/>
                  <a:ext cx="184233" cy="433849"/>
                </a:xfrm>
                <a:custGeom>
                  <a:avLst/>
                  <a:gdLst>
                    <a:gd name="connsiteX0" fmla="*/ 0 w 528814"/>
                    <a:gd name="connsiteY0" fmla="*/ 0 h 1245298"/>
                    <a:gd name="connsiteX1" fmla="*/ 348425 w 528814"/>
                    <a:gd name="connsiteY1" fmla="*/ 1245298 h 1245298"/>
                    <a:gd name="connsiteX2" fmla="*/ 0 w 528814"/>
                    <a:gd name="connsiteY2" fmla="*/ 0 h 1245298"/>
                  </a:gdLst>
                  <a:ahLst/>
                  <a:cxnLst>
                    <a:cxn ang="0">
                      <a:pos x="connsiteX0" y="connsiteY0"/>
                    </a:cxn>
                    <a:cxn ang="0">
                      <a:pos x="connsiteX1" y="connsiteY1"/>
                    </a:cxn>
                    <a:cxn ang="0">
                      <a:pos x="connsiteX2" y="connsiteY2"/>
                    </a:cxn>
                  </a:cxnLst>
                  <a:rect l="l" t="t" r="r" b="b"/>
                  <a:pathLst>
                    <a:path w="528814" h="1245298">
                      <a:moveTo>
                        <a:pt x="0" y="0"/>
                      </a:moveTo>
                      <a:cubicBezTo>
                        <a:pt x="0" y="0"/>
                        <a:pt x="323279" y="868871"/>
                        <a:pt x="348425" y="1245298"/>
                      </a:cubicBezTo>
                      <a:cubicBezTo>
                        <a:pt x="903637" y="412813"/>
                        <a:pt x="0" y="0"/>
                        <a:pt x="0" y="0"/>
                      </a:cubicBezTo>
                    </a:path>
                  </a:pathLst>
                </a:custGeom>
                <a:solidFill>
                  <a:srgbClr val="4E712E"/>
                </a:solidFill>
                <a:ln w="0" cap="flat">
                  <a:noFill/>
                  <a:prstDash val="solid"/>
                  <a:miter/>
                </a:ln>
              </p:spPr>
              <p:txBody>
                <a:bodyPr rtlCol="0" anchor="ctr"/>
                <a:lstStyle/>
                <a:p>
                  <a:endParaRPr lang="en-IN"/>
                </a:p>
              </p:txBody>
            </p:sp>
          </p:grpSp>
          <p:grpSp>
            <p:nvGrpSpPr>
              <p:cNvPr id="1053" name="Group 1052">
                <a:extLst>
                  <a:ext uri="{FF2B5EF4-FFF2-40B4-BE49-F238E27FC236}">
                    <a16:creationId xmlns:a16="http://schemas.microsoft.com/office/drawing/2014/main" id="{E47D7AA7-DA10-EA40-39DD-880CE1AC951F}"/>
                  </a:ext>
                </a:extLst>
              </p:cNvPr>
              <p:cNvGrpSpPr/>
              <p:nvPr/>
            </p:nvGrpSpPr>
            <p:grpSpPr>
              <a:xfrm>
                <a:off x="6062744" y="1835825"/>
                <a:ext cx="495940" cy="310800"/>
                <a:chOff x="6334392" y="2680561"/>
                <a:chExt cx="495940" cy="310800"/>
              </a:xfrm>
            </p:grpSpPr>
            <p:sp>
              <p:nvSpPr>
                <p:cNvPr id="49" name="Freeform: Shape 48">
                  <a:extLst>
                    <a:ext uri="{FF2B5EF4-FFF2-40B4-BE49-F238E27FC236}">
                      <a16:creationId xmlns:a16="http://schemas.microsoft.com/office/drawing/2014/main" id="{249B5FDA-4EAE-6B16-8AB1-3AA7D1F35B27}"/>
                    </a:ext>
                  </a:extLst>
                </p:cNvPr>
                <p:cNvSpPr/>
                <p:nvPr/>
              </p:nvSpPr>
              <p:spPr>
                <a:xfrm rot="20757948">
                  <a:off x="6334392" y="2680561"/>
                  <a:ext cx="492851" cy="310800"/>
                </a:xfrm>
                <a:custGeom>
                  <a:avLst/>
                  <a:gdLst>
                    <a:gd name="connsiteX0" fmla="*/ 0 w 1414652"/>
                    <a:gd name="connsiteY0" fmla="*/ 779688 h 892103"/>
                    <a:gd name="connsiteX1" fmla="*/ 1414653 w 1414652"/>
                    <a:gd name="connsiteY1" fmla="*/ 73790 h 892103"/>
                    <a:gd name="connsiteX2" fmla="*/ 0 w 1414652"/>
                    <a:gd name="connsiteY2" fmla="*/ 779688 h 892103"/>
                  </a:gdLst>
                  <a:ahLst/>
                  <a:cxnLst>
                    <a:cxn ang="0">
                      <a:pos x="connsiteX0" y="connsiteY0"/>
                    </a:cxn>
                    <a:cxn ang="0">
                      <a:pos x="connsiteX1" y="connsiteY1"/>
                    </a:cxn>
                    <a:cxn ang="0">
                      <a:pos x="connsiteX2" y="connsiteY2"/>
                    </a:cxn>
                  </a:cxnLst>
                  <a:rect l="l" t="t" r="r" b="b"/>
                  <a:pathLst>
                    <a:path w="1414652" h="892103">
                      <a:moveTo>
                        <a:pt x="0" y="779688"/>
                      </a:moveTo>
                      <a:cubicBezTo>
                        <a:pt x="0" y="779688"/>
                        <a:pt x="259842" y="-284731"/>
                        <a:pt x="1414653" y="73790"/>
                      </a:cubicBezTo>
                      <a:cubicBezTo>
                        <a:pt x="1414653" y="73790"/>
                        <a:pt x="1127760" y="1254033"/>
                        <a:pt x="0" y="779688"/>
                      </a:cubicBezTo>
                    </a:path>
                  </a:pathLst>
                </a:custGeom>
                <a:solidFill>
                  <a:srgbClr val="7B9933"/>
                </a:solidFill>
                <a:ln w="0" cap="flat">
                  <a:noFill/>
                  <a:prstDash val="solid"/>
                  <a:miter/>
                </a:ln>
              </p:spPr>
              <p:txBody>
                <a:bodyPr rtlCol="0" anchor="ctr"/>
                <a:lstStyle/>
                <a:p>
                  <a:endParaRPr lang="en-IN"/>
                </a:p>
              </p:txBody>
            </p:sp>
            <p:sp>
              <p:nvSpPr>
                <p:cNvPr id="50" name="Freeform: Shape 49">
                  <a:extLst>
                    <a:ext uri="{FF2B5EF4-FFF2-40B4-BE49-F238E27FC236}">
                      <a16:creationId xmlns:a16="http://schemas.microsoft.com/office/drawing/2014/main" id="{E9CAEC66-F3B5-14F4-4C31-9B2BEFDBD479}"/>
                    </a:ext>
                  </a:extLst>
                </p:cNvPr>
                <p:cNvSpPr/>
                <p:nvPr/>
              </p:nvSpPr>
              <p:spPr>
                <a:xfrm rot="20757948">
                  <a:off x="6337481" y="2705925"/>
                  <a:ext cx="492851" cy="285061"/>
                </a:xfrm>
                <a:custGeom>
                  <a:avLst/>
                  <a:gdLst>
                    <a:gd name="connsiteX0" fmla="*/ 1414653 w 1414653"/>
                    <a:gd name="connsiteY0" fmla="*/ 0 h 818225"/>
                    <a:gd name="connsiteX1" fmla="*/ 0 w 1414653"/>
                    <a:gd name="connsiteY1" fmla="*/ 705802 h 818225"/>
                    <a:gd name="connsiteX2" fmla="*/ 1414653 w 1414653"/>
                    <a:gd name="connsiteY2" fmla="*/ 0 h 818225"/>
                  </a:gdLst>
                  <a:ahLst/>
                  <a:cxnLst>
                    <a:cxn ang="0">
                      <a:pos x="connsiteX0" y="connsiteY0"/>
                    </a:cxn>
                    <a:cxn ang="0">
                      <a:pos x="connsiteX1" y="connsiteY1"/>
                    </a:cxn>
                    <a:cxn ang="0">
                      <a:pos x="connsiteX2" y="connsiteY2"/>
                    </a:cxn>
                  </a:cxnLst>
                  <a:rect l="l" t="t" r="r" b="b"/>
                  <a:pathLst>
                    <a:path w="1414653" h="818225">
                      <a:moveTo>
                        <a:pt x="1414653" y="0"/>
                      </a:moveTo>
                      <a:cubicBezTo>
                        <a:pt x="1414653" y="0"/>
                        <a:pt x="446246" y="588740"/>
                        <a:pt x="0" y="705802"/>
                      </a:cubicBezTo>
                      <a:cubicBezTo>
                        <a:pt x="1127665" y="1180148"/>
                        <a:pt x="1414653" y="0"/>
                        <a:pt x="1414653" y="0"/>
                      </a:cubicBezTo>
                    </a:path>
                  </a:pathLst>
                </a:custGeom>
                <a:solidFill>
                  <a:srgbClr val="4E712E"/>
                </a:solidFill>
                <a:ln w="0" cap="flat">
                  <a:noFill/>
                  <a:prstDash val="solid"/>
                  <a:miter/>
                </a:ln>
              </p:spPr>
              <p:txBody>
                <a:bodyPr rtlCol="0" anchor="ctr"/>
                <a:lstStyle/>
                <a:p>
                  <a:endParaRPr lang="en-IN"/>
                </a:p>
              </p:txBody>
            </p:sp>
          </p:grpSp>
          <p:grpSp>
            <p:nvGrpSpPr>
              <p:cNvPr id="1056" name="Group 1055">
                <a:extLst>
                  <a:ext uri="{FF2B5EF4-FFF2-40B4-BE49-F238E27FC236}">
                    <a16:creationId xmlns:a16="http://schemas.microsoft.com/office/drawing/2014/main" id="{1E8063C8-7B32-C7A0-39DA-E54F68B8F299}"/>
                  </a:ext>
                </a:extLst>
              </p:cNvPr>
              <p:cNvGrpSpPr/>
              <p:nvPr/>
            </p:nvGrpSpPr>
            <p:grpSpPr>
              <a:xfrm>
                <a:off x="6078359" y="2281074"/>
                <a:ext cx="529120" cy="261137"/>
                <a:chOff x="6350007" y="3125810"/>
                <a:chExt cx="529120" cy="261137"/>
              </a:xfrm>
            </p:grpSpPr>
            <p:sp>
              <p:nvSpPr>
                <p:cNvPr id="51" name="Freeform: Shape 50">
                  <a:extLst>
                    <a:ext uri="{FF2B5EF4-FFF2-40B4-BE49-F238E27FC236}">
                      <a16:creationId xmlns:a16="http://schemas.microsoft.com/office/drawing/2014/main" id="{E90ACFE7-0F45-1055-08ED-0A741B007FDF}"/>
                    </a:ext>
                  </a:extLst>
                </p:cNvPr>
                <p:cNvSpPr/>
                <p:nvPr/>
              </p:nvSpPr>
              <p:spPr>
                <a:xfrm rot="20757948">
                  <a:off x="6350007" y="3125810"/>
                  <a:ext cx="517739" cy="261137"/>
                </a:xfrm>
                <a:custGeom>
                  <a:avLst/>
                  <a:gdLst>
                    <a:gd name="connsiteX0" fmla="*/ 0 w 1486090"/>
                    <a:gd name="connsiteY0" fmla="*/ 439796 h 749555"/>
                    <a:gd name="connsiteX1" fmla="*/ 1486090 w 1486090"/>
                    <a:gd name="connsiteY1" fmla="*/ 268441 h 749555"/>
                    <a:gd name="connsiteX2" fmla="*/ 0 w 1486090"/>
                    <a:gd name="connsiteY2" fmla="*/ 439796 h 749555"/>
                  </a:gdLst>
                  <a:ahLst/>
                  <a:cxnLst>
                    <a:cxn ang="0">
                      <a:pos x="connsiteX0" y="connsiteY0"/>
                    </a:cxn>
                    <a:cxn ang="0">
                      <a:pos x="connsiteX1" y="connsiteY1"/>
                    </a:cxn>
                    <a:cxn ang="0">
                      <a:pos x="connsiteX2" y="connsiteY2"/>
                    </a:cxn>
                  </a:cxnLst>
                  <a:rect l="l" t="t" r="r" b="b"/>
                  <a:pathLst>
                    <a:path w="1486090" h="749555">
                      <a:moveTo>
                        <a:pt x="0" y="439796"/>
                      </a:moveTo>
                      <a:cubicBezTo>
                        <a:pt x="0" y="439796"/>
                        <a:pt x="574738" y="-423074"/>
                        <a:pt x="1486090" y="268441"/>
                      </a:cubicBezTo>
                      <a:cubicBezTo>
                        <a:pt x="1486090" y="268441"/>
                        <a:pt x="849916" y="1225608"/>
                        <a:pt x="0" y="439796"/>
                      </a:cubicBezTo>
                    </a:path>
                  </a:pathLst>
                </a:custGeom>
                <a:solidFill>
                  <a:srgbClr val="7B9933"/>
                </a:solidFill>
                <a:ln w="0" cap="flat">
                  <a:noFill/>
                  <a:prstDash val="solid"/>
                  <a:miter/>
                </a:ln>
              </p:spPr>
              <p:txBody>
                <a:bodyPr rtlCol="0" anchor="ctr"/>
                <a:lstStyle/>
                <a:p>
                  <a:endParaRPr lang="en-IN"/>
                </a:p>
              </p:txBody>
            </p:sp>
            <p:sp>
              <p:nvSpPr>
                <p:cNvPr id="52" name="Freeform: Shape 51">
                  <a:extLst>
                    <a:ext uri="{FF2B5EF4-FFF2-40B4-BE49-F238E27FC236}">
                      <a16:creationId xmlns:a16="http://schemas.microsoft.com/office/drawing/2014/main" id="{439035BC-B1A2-DE9A-72D9-D00B04219E36}"/>
                    </a:ext>
                  </a:extLst>
                </p:cNvPr>
                <p:cNvSpPr/>
                <p:nvPr/>
              </p:nvSpPr>
              <p:spPr>
                <a:xfrm rot="20757948">
                  <a:off x="6361388" y="3217960"/>
                  <a:ext cx="517739" cy="167630"/>
                </a:xfrm>
                <a:custGeom>
                  <a:avLst/>
                  <a:gdLst>
                    <a:gd name="connsiteX0" fmla="*/ 1486091 w 1486090"/>
                    <a:gd name="connsiteY0" fmla="*/ 0 h 481156"/>
                    <a:gd name="connsiteX1" fmla="*/ 0 w 1486090"/>
                    <a:gd name="connsiteY1" fmla="*/ 171355 h 481156"/>
                    <a:gd name="connsiteX2" fmla="*/ 1486091 w 1486090"/>
                    <a:gd name="connsiteY2" fmla="*/ 0 h 481156"/>
                  </a:gdLst>
                  <a:ahLst/>
                  <a:cxnLst>
                    <a:cxn ang="0">
                      <a:pos x="connsiteX0" y="connsiteY0"/>
                    </a:cxn>
                    <a:cxn ang="0">
                      <a:pos x="connsiteX1" y="connsiteY1"/>
                    </a:cxn>
                    <a:cxn ang="0">
                      <a:pos x="connsiteX2" y="connsiteY2"/>
                    </a:cxn>
                  </a:cxnLst>
                  <a:rect l="l" t="t" r="r" b="b"/>
                  <a:pathLst>
                    <a:path w="1486090" h="481156">
                      <a:moveTo>
                        <a:pt x="1486091" y="0"/>
                      </a:moveTo>
                      <a:cubicBezTo>
                        <a:pt x="1486091" y="0"/>
                        <a:pt x="434626" y="211169"/>
                        <a:pt x="0" y="171355"/>
                      </a:cubicBezTo>
                      <a:cubicBezTo>
                        <a:pt x="850011" y="957263"/>
                        <a:pt x="1486091" y="0"/>
                        <a:pt x="1486091" y="0"/>
                      </a:cubicBezTo>
                    </a:path>
                  </a:pathLst>
                </a:custGeom>
                <a:solidFill>
                  <a:srgbClr val="4E712E"/>
                </a:solidFill>
                <a:ln w="0" cap="flat">
                  <a:noFill/>
                  <a:prstDash val="solid"/>
                  <a:miter/>
                </a:ln>
              </p:spPr>
              <p:txBody>
                <a:bodyPr rtlCol="0" anchor="ctr"/>
                <a:lstStyle/>
                <a:p>
                  <a:endParaRPr lang="en-IN"/>
                </a:p>
              </p:txBody>
            </p:sp>
          </p:grpSp>
          <p:grpSp>
            <p:nvGrpSpPr>
              <p:cNvPr id="1065" name="Group 1064">
                <a:extLst>
                  <a:ext uri="{FF2B5EF4-FFF2-40B4-BE49-F238E27FC236}">
                    <a16:creationId xmlns:a16="http://schemas.microsoft.com/office/drawing/2014/main" id="{31FBB54B-E37A-1A47-3962-2FAD5B16B809}"/>
                  </a:ext>
                </a:extLst>
              </p:cNvPr>
              <p:cNvGrpSpPr/>
              <p:nvPr/>
            </p:nvGrpSpPr>
            <p:grpSpPr>
              <a:xfrm>
                <a:off x="6038983" y="2565011"/>
                <a:ext cx="487993" cy="241672"/>
                <a:chOff x="6310631" y="3409747"/>
                <a:chExt cx="487993" cy="241672"/>
              </a:xfrm>
            </p:grpSpPr>
            <p:sp>
              <p:nvSpPr>
                <p:cNvPr id="53" name="Freeform: Shape 52">
                  <a:extLst>
                    <a:ext uri="{FF2B5EF4-FFF2-40B4-BE49-F238E27FC236}">
                      <a16:creationId xmlns:a16="http://schemas.microsoft.com/office/drawing/2014/main" id="{35D109C9-A937-D57B-7CAB-AF589E2AA54A}"/>
                    </a:ext>
                  </a:extLst>
                </p:cNvPr>
                <p:cNvSpPr/>
                <p:nvPr/>
              </p:nvSpPr>
              <p:spPr>
                <a:xfrm rot="20757948">
                  <a:off x="6310631" y="3409747"/>
                  <a:ext cx="477752" cy="241672"/>
                </a:xfrm>
                <a:custGeom>
                  <a:avLst/>
                  <a:gdLst>
                    <a:gd name="connsiteX0" fmla="*/ 0 w 1371314"/>
                    <a:gd name="connsiteY0" fmla="*/ 413704 h 693683"/>
                    <a:gd name="connsiteX1" fmla="*/ 1371314 w 1371314"/>
                    <a:gd name="connsiteY1" fmla="*/ 241682 h 693683"/>
                    <a:gd name="connsiteX2" fmla="*/ 0 w 1371314"/>
                    <a:gd name="connsiteY2" fmla="*/ 413704 h 693683"/>
                  </a:gdLst>
                  <a:ahLst/>
                  <a:cxnLst>
                    <a:cxn ang="0">
                      <a:pos x="connsiteX0" y="connsiteY0"/>
                    </a:cxn>
                    <a:cxn ang="0">
                      <a:pos x="connsiteX1" y="connsiteY1"/>
                    </a:cxn>
                    <a:cxn ang="0">
                      <a:pos x="connsiteX2" y="connsiteY2"/>
                    </a:cxn>
                  </a:cxnLst>
                  <a:rect l="l" t="t" r="r" b="b"/>
                  <a:pathLst>
                    <a:path w="1371314" h="693683">
                      <a:moveTo>
                        <a:pt x="0" y="413704"/>
                      </a:moveTo>
                      <a:cubicBezTo>
                        <a:pt x="0" y="413704"/>
                        <a:pt x="522923" y="-388873"/>
                        <a:pt x="1371314" y="241682"/>
                      </a:cubicBezTo>
                      <a:cubicBezTo>
                        <a:pt x="1371314" y="241682"/>
                        <a:pt x="792480" y="1131888"/>
                        <a:pt x="0" y="413704"/>
                      </a:cubicBezTo>
                    </a:path>
                  </a:pathLst>
                </a:custGeom>
                <a:solidFill>
                  <a:srgbClr val="7B9933"/>
                </a:solidFill>
                <a:ln w="0" cap="flat">
                  <a:noFill/>
                  <a:prstDash val="solid"/>
                  <a:miter/>
                </a:ln>
              </p:spPr>
              <p:txBody>
                <a:bodyPr rtlCol="0" anchor="ctr"/>
                <a:lstStyle/>
                <a:p>
                  <a:endParaRPr lang="en-IN"/>
                </a:p>
              </p:txBody>
            </p:sp>
            <p:sp>
              <p:nvSpPr>
                <p:cNvPr id="54" name="Freeform: Shape 53">
                  <a:extLst>
                    <a:ext uri="{FF2B5EF4-FFF2-40B4-BE49-F238E27FC236}">
                      <a16:creationId xmlns:a16="http://schemas.microsoft.com/office/drawing/2014/main" id="{3308EB68-0D8D-B146-2450-082D70FBFB98}"/>
                    </a:ext>
                  </a:extLst>
                </p:cNvPr>
                <p:cNvSpPr/>
                <p:nvPr/>
              </p:nvSpPr>
              <p:spPr>
                <a:xfrm rot="20757948">
                  <a:off x="6320872" y="3492682"/>
                  <a:ext cx="477752" cy="157473"/>
                </a:xfrm>
                <a:custGeom>
                  <a:avLst/>
                  <a:gdLst>
                    <a:gd name="connsiteX0" fmla="*/ 1371314 w 1371314"/>
                    <a:gd name="connsiteY0" fmla="*/ 0 h 452001"/>
                    <a:gd name="connsiteX1" fmla="*/ 0 w 1371314"/>
                    <a:gd name="connsiteY1" fmla="*/ 172021 h 452001"/>
                    <a:gd name="connsiteX2" fmla="*/ 1371314 w 1371314"/>
                    <a:gd name="connsiteY2" fmla="*/ 0 h 452001"/>
                  </a:gdLst>
                  <a:ahLst/>
                  <a:cxnLst>
                    <a:cxn ang="0">
                      <a:pos x="connsiteX0" y="connsiteY0"/>
                    </a:cxn>
                    <a:cxn ang="0">
                      <a:pos x="connsiteX1" y="connsiteY1"/>
                    </a:cxn>
                    <a:cxn ang="0">
                      <a:pos x="connsiteX2" y="connsiteY2"/>
                    </a:cxn>
                  </a:cxnLst>
                  <a:rect l="l" t="t" r="r" b="b"/>
                  <a:pathLst>
                    <a:path w="1371314" h="452001">
                      <a:moveTo>
                        <a:pt x="1371314" y="0"/>
                      </a:moveTo>
                      <a:cubicBezTo>
                        <a:pt x="1371314" y="0"/>
                        <a:pt x="401860" y="204883"/>
                        <a:pt x="0" y="172021"/>
                      </a:cubicBezTo>
                      <a:cubicBezTo>
                        <a:pt x="792575" y="890206"/>
                        <a:pt x="1371314" y="0"/>
                        <a:pt x="1371314" y="0"/>
                      </a:cubicBezTo>
                    </a:path>
                  </a:pathLst>
                </a:custGeom>
                <a:solidFill>
                  <a:srgbClr val="4E712E"/>
                </a:solidFill>
                <a:ln w="0" cap="flat">
                  <a:noFill/>
                  <a:prstDash val="solid"/>
                  <a:miter/>
                </a:ln>
              </p:spPr>
              <p:txBody>
                <a:bodyPr rtlCol="0" anchor="ctr"/>
                <a:lstStyle/>
                <a:p>
                  <a:endParaRPr lang="en-IN"/>
                </a:p>
              </p:txBody>
            </p:sp>
          </p:grpSp>
          <p:grpSp>
            <p:nvGrpSpPr>
              <p:cNvPr id="1264" name="Group 1263">
                <a:extLst>
                  <a:ext uri="{FF2B5EF4-FFF2-40B4-BE49-F238E27FC236}">
                    <a16:creationId xmlns:a16="http://schemas.microsoft.com/office/drawing/2014/main" id="{EFC62FA5-AA8A-00EA-CACF-06AC77D59B4C}"/>
                  </a:ext>
                </a:extLst>
              </p:cNvPr>
              <p:cNvGrpSpPr/>
              <p:nvPr/>
            </p:nvGrpSpPr>
            <p:grpSpPr>
              <a:xfrm>
                <a:off x="5954099" y="2906081"/>
                <a:ext cx="406559" cy="203229"/>
                <a:chOff x="5954099" y="2906081"/>
                <a:chExt cx="406559" cy="203229"/>
              </a:xfrm>
            </p:grpSpPr>
            <p:sp>
              <p:nvSpPr>
                <p:cNvPr id="55" name="Freeform: Shape 54">
                  <a:extLst>
                    <a:ext uri="{FF2B5EF4-FFF2-40B4-BE49-F238E27FC236}">
                      <a16:creationId xmlns:a16="http://schemas.microsoft.com/office/drawing/2014/main" id="{41EB2221-2562-EA45-C276-C83F4564D684}"/>
                    </a:ext>
                  </a:extLst>
                </p:cNvPr>
                <p:cNvSpPr/>
                <p:nvPr/>
              </p:nvSpPr>
              <p:spPr>
                <a:xfrm rot="20757948">
                  <a:off x="5954099" y="2906081"/>
                  <a:ext cx="398574" cy="203229"/>
                </a:xfrm>
                <a:custGeom>
                  <a:avLst/>
                  <a:gdLst>
                    <a:gd name="connsiteX0" fmla="*/ 0 w 1144047"/>
                    <a:gd name="connsiteY0" fmla="*/ 362080 h 583339"/>
                    <a:gd name="connsiteX1" fmla="*/ 1144048 w 1144047"/>
                    <a:gd name="connsiteY1" fmla="*/ 188915 h 583339"/>
                    <a:gd name="connsiteX2" fmla="*/ 0 w 1144047"/>
                    <a:gd name="connsiteY2" fmla="*/ 362080 h 583339"/>
                  </a:gdLst>
                  <a:ahLst/>
                  <a:cxnLst>
                    <a:cxn ang="0">
                      <a:pos x="connsiteX0" y="connsiteY0"/>
                    </a:cxn>
                    <a:cxn ang="0">
                      <a:pos x="connsiteX1" y="connsiteY1"/>
                    </a:cxn>
                    <a:cxn ang="0">
                      <a:pos x="connsiteX2" y="connsiteY2"/>
                    </a:cxn>
                  </a:cxnLst>
                  <a:rect l="l" t="t" r="r" b="b"/>
                  <a:pathLst>
                    <a:path w="1144047" h="583339">
                      <a:moveTo>
                        <a:pt x="0" y="362080"/>
                      </a:moveTo>
                      <a:cubicBezTo>
                        <a:pt x="0" y="362080"/>
                        <a:pt x="420624" y="-320672"/>
                        <a:pt x="1144048" y="188915"/>
                      </a:cubicBezTo>
                      <a:cubicBezTo>
                        <a:pt x="1144048" y="188915"/>
                        <a:pt x="678561" y="946248"/>
                        <a:pt x="0" y="362080"/>
                      </a:cubicBezTo>
                    </a:path>
                  </a:pathLst>
                </a:custGeom>
                <a:solidFill>
                  <a:srgbClr val="7B9933"/>
                </a:solidFill>
                <a:ln w="0" cap="flat">
                  <a:noFill/>
                  <a:prstDash val="solid"/>
                  <a:miter/>
                </a:ln>
              </p:spPr>
              <p:txBody>
                <a:bodyPr rtlCol="0" anchor="ctr"/>
                <a:lstStyle/>
                <a:p>
                  <a:endParaRPr lang="en-IN"/>
                </a:p>
              </p:txBody>
            </p:sp>
            <p:sp>
              <p:nvSpPr>
                <p:cNvPr id="56" name="Freeform: Shape 55">
                  <a:extLst>
                    <a:ext uri="{FF2B5EF4-FFF2-40B4-BE49-F238E27FC236}">
                      <a16:creationId xmlns:a16="http://schemas.microsoft.com/office/drawing/2014/main" id="{1C08C3E5-6F8F-FD14-BB84-6ED2E7B9DF94}"/>
                    </a:ext>
                  </a:extLst>
                </p:cNvPr>
                <p:cNvSpPr/>
                <p:nvPr/>
              </p:nvSpPr>
              <p:spPr>
                <a:xfrm rot="20757948">
                  <a:off x="5962084" y="2970948"/>
                  <a:ext cx="398574" cy="137386"/>
                </a:xfrm>
                <a:custGeom>
                  <a:avLst/>
                  <a:gdLst>
                    <a:gd name="connsiteX0" fmla="*/ 1144048 w 1144047"/>
                    <a:gd name="connsiteY0" fmla="*/ 0 h 394347"/>
                    <a:gd name="connsiteX1" fmla="*/ 0 w 1144047"/>
                    <a:gd name="connsiteY1" fmla="*/ 173069 h 394347"/>
                    <a:gd name="connsiteX2" fmla="*/ 1144048 w 1144047"/>
                    <a:gd name="connsiteY2" fmla="*/ 0 h 394347"/>
                  </a:gdLst>
                  <a:ahLst/>
                  <a:cxnLst>
                    <a:cxn ang="0">
                      <a:pos x="connsiteX0" y="connsiteY0"/>
                    </a:cxn>
                    <a:cxn ang="0">
                      <a:pos x="connsiteX1" y="connsiteY1"/>
                    </a:cxn>
                    <a:cxn ang="0">
                      <a:pos x="connsiteX2" y="connsiteY2"/>
                    </a:cxn>
                  </a:cxnLst>
                  <a:rect l="l" t="t" r="r" b="b"/>
                  <a:pathLst>
                    <a:path w="1144047" h="394347">
                      <a:moveTo>
                        <a:pt x="1144048" y="0"/>
                      </a:moveTo>
                      <a:cubicBezTo>
                        <a:pt x="1144048" y="0"/>
                        <a:pt x="337090" y="192024"/>
                        <a:pt x="0" y="173069"/>
                      </a:cubicBezTo>
                      <a:cubicBezTo>
                        <a:pt x="678561" y="757238"/>
                        <a:pt x="1144048" y="0"/>
                        <a:pt x="1144048" y="0"/>
                      </a:cubicBezTo>
                    </a:path>
                  </a:pathLst>
                </a:custGeom>
                <a:solidFill>
                  <a:srgbClr val="4E712E"/>
                </a:solidFill>
                <a:ln w="0" cap="flat">
                  <a:noFill/>
                  <a:prstDash val="solid"/>
                  <a:miter/>
                </a:ln>
              </p:spPr>
              <p:txBody>
                <a:bodyPr rtlCol="0" anchor="ctr"/>
                <a:lstStyle/>
                <a:p>
                  <a:endParaRPr lang="en-IN"/>
                </a:p>
              </p:txBody>
            </p:sp>
          </p:grpSp>
        </p:grpSp>
      </p:grpSp>
      <p:grpSp>
        <p:nvGrpSpPr>
          <p:cNvPr id="1051" name="Group 1050">
            <a:extLst>
              <a:ext uri="{FF2B5EF4-FFF2-40B4-BE49-F238E27FC236}">
                <a16:creationId xmlns:a16="http://schemas.microsoft.com/office/drawing/2014/main" id="{8DD822D1-F462-510F-63DB-493B5FEF0597}"/>
              </a:ext>
            </a:extLst>
          </p:cNvPr>
          <p:cNvGrpSpPr/>
          <p:nvPr/>
        </p:nvGrpSpPr>
        <p:grpSpPr>
          <a:xfrm>
            <a:off x="1731274" y="1774998"/>
            <a:ext cx="1262019" cy="1350033"/>
            <a:chOff x="4836369" y="2412826"/>
            <a:chExt cx="1438808" cy="1539153"/>
          </a:xfrm>
        </p:grpSpPr>
        <p:sp>
          <p:nvSpPr>
            <p:cNvPr id="17" name="Freeform: Shape 16">
              <a:extLst>
                <a:ext uri="{FF2B5EF4-FFF2-40B4-BE49-F238E27FC236}">
                  <a16:creationId xmlns:a16="http://schemas.microsoft.com/office/drawing/2014/main" id="{ABEB6571-4EA0-1B60-3E03-00818D00FF94}"/>
                </a:ext>
              </a:extLst>
            </p:cNvPr>
            <p:cNvSpPr/>
            <p:nvPr/>
          </p:nvSpPr>
          <p:spPr>
            <a:xfrm rot="18679358">
              <a:off x="5277087" y="2623725"/>
              <a:ext cx="563860" cy="1432321"/>
            </a:xfrm>
            <a:custGeom>
              <a:avLst/>
              <a:gdLst>
                <a:gd name="connsiteX0" fmla="*/ 44503 w 1618473"/>
                <a:gd name="connsiteY0" fmla="*/ 4111261 h 4111260"/>
                <a:gd name="connsiteX1" fmla="*/ 14309 w 1618473"/>
                <a:gd name="connsiteY1" fmla="*/ 4099450 h 4111260"/>
                <a:gd name="connsiteX2" fmla="*/ 11833 w 1618473"/>
                <a:gd name="connsiteY2" fmla="*/ 4036585 h 4111260"/>
                <a:gd name="connsiteX3" fmla="*/ 1071584 w 1618473"/>
                <a:gd name="connsiteY3" fmla="*/ 2164351 h 4111260"/>
                <a:gd name="connsiteX4" fmla="*/ 1529927 w 1618473"/>
                <a:gd name="connsiteY4" fmla="*/ 38276 h 4111260"/>
                <a:gd name="connsiteX5" fmla="*/ 1580219 w 1618473"/>
                <a:gd name="connsiteY5" fmla="*/ 462 h 4111260"/>
                <a:gd name="connsiteX6" fmla="*/ 1618033 w 1618473"/>
                <a:gd name="connsiteY6" fmla="*/ 50754 h 4111260"/>
                <a:gd name="connsiteX7" fmla="*/ 1155880 w 1618473"/>
                <a:gd name="connsiteY7" fmla="*/ 2192641 h 4111260"/>
                <a:gd name="connsiteX8" fmla="*/ 77079 w 1618473"/>
                <a:gd name="connsiteY8" fmla="*/ 4096879 h 4111260"/>
                <a:gd name="connsiteX9" fmla="*/ 44408 w 1618473"/>
                <a:gd name="connsiteY9" fmla="*/ 4111166 h 4111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8473" h="4111260">
                  <a:moveTo>
                    <a:pt x="44503" y="4111261"/>
                  </a:moveTo>
                  <a:cubicBezTo>
                    <a:pt x="33645" y="4111261"/>
                    <a:pt x="22882" y="4107356"/>
                    <a:pt x="14309" y="4099450"/>
                  </a:cubicBezTo>
                  <a:cubicBezTo>
                    <a:pt x="-3788" y="4082781"/>
                    <a:pt x="-4836" y="4054588"/>
                    <a:pt x="11833" y="4036585"/>
                  </a:cubicBezTo>
                  <a:cubicBezTo>
                    <a:pt x="460841" y="3550810"/>
                    <a:pt x="817457" y="2920922"/>
                    <a:pt x="1071584" y="2164351"/>
                  </a:cubicBezTo>
                  <a:cubicBezTo>
                    <a:pt x="1311900" y="1449214"/>
                    <a:pt x="1438201" y="688357"/>
                    <a:pt x="1529927" y="38276"/>
                  </a:cubicBezTo>
                  <a:cubicBezTo>
                    <a:pt x="1533356" y="13987"/>
                    <a:pt x="1555740" y="-3063"/>
                    <a:pt x="1580219" y="462"/>
                  </a:cubicBezTo>
                  <a:cubicBezTo>
                    <a:pt x="1604508" y="3891"/>
                    <a:pt x="1621462" y="26370"/>
                    <a:pt x="1618033" y="50754"/>
                  </a:cubicBezTo>
                  <a:cubicBezTo>
                    <a:pt x="1525641" y="704835"/>
                    <a:pt x="1398577" y="1470741"/>
                    <a:pt x="1155880" y="2192641"/>
                  </a:cubicBezTo>
                  <a:cubicBezTo>
                    <a:pt x="897562" y="2961213"/>
                    <a:pt x="534660" y="3601864"/>
                    <a:pt x="77079" y="4096879"/>
                  </a:cubicBezTo>
                  <a:cubicBezTo>
                    <a:pt x="68316" y="4106308"/>
                    <a:pt x="56410" y="4111166"/>
                    <a:pt x="44408" y="4111166"/>
                  </a:cubicBezTo>
                </a:path>
              </a:pathLst>
            </a:custGeom>
            <a:solidFill>
              <a:schemeClr val="accent3">
                <a:lumMod val="50000"/>
              </a:schemeClr>
            </a:solidFill>
            <a:ln w="0" cap="flat">
              <a:noFill/>
              <a:prstDash val="solid"/>
              <a:miter/>
            </a:ln>
          </p:spPr>
          <p:txBody>
            <a:bodyPr rtlCol="0" anchor="ctr"/>
            <a:lstStyle/>
            <a:p>
              <a:endParaRPr lang="en-IN"/>
            </a:p>
          </p:txBody>
        </p:sp>
        <p:grpSp>
          <p:nvGrpSpPr>
            <p:cNvPr id="1042" name="Group 1041">
              <a:extLst>
                <a:ext uri="{FF2B5EF4-FFF2-40B4-BE49-F238E27FC236}">
                  <a16:creationId xmlns:a16="http://schemas.microsoft.com/office/drawing/2014/main" id="{5A34A62A-80CA-67B4-0530-6CAB59E5373D}"/>
                </a:ext>
              </a:extLst>
            </p:cNvPr>
            <p:cNvGrpSpPr/>
            <p:nvPr/>
          </p:nvGrpSpPr>
          <p:grpSpPr>
            <a:xfrm>
              <a:off x="4836369" y="2412826"/>
              <a:ext cx="575257" cy="275618"/>
              <a:chOff x="4836369" y="2412826"/>
              <a:chExt cx="575257" cy="275618"/>
            </a:xfrm>
          </p:grpSpPr>
          <p:sp>
            <p:nvSpPr>
              <p:cNvPr id="18" name="Freeform: Shape 17">
                <a:extLst>
                  <a:ext uri="{FF2B5EF4-FFF2-40B4-BE49-F238E27FC236}">
                    <a16:creationId xmlns:a16="http://schemas.microsoft.com/office/drawing/2014/main" id="{060AF07D-C425-70C0-F282-550F3C5E5B3D}"/>
                  </a:ext>
                </a:extLst>
              </p:cNvPr>
              <p:cNvSpPr/>
              <p:nvPr/>
            </p:nvSpPr>
            <p:spPr>
              <a:xfrm rot="18679358">
                <a:off x="4971035" y="2278160"/>
                <a:ext cx="275618" cy="544950"/>
              </a:xfrm>
              <a:custGeom>
                <a:avLst/>
                <a:gdLst>
                  <a:gd name="connsiteX0" fmla="*/ 263448 w 791118"/>
                  <a:gd name="connsiteY0" fmla="*/ 1564196 h 1564195"/>
                  <a:gd name="connsiteX1" fmla="*/ 493191 w 791118"/>
                  <a:gd name="connsiteY1" fmla="*/ 0 h 1564195"/>
                  <a:gd name="connsiteX2" fmla="*/ 263448 w 791118"/>
                  <a:gd name="connsiteY2" fmla="*/ 1564196 h 1564195"/>
                </a:gdLst>
                <a:ahLst/>
                <a:cxnLst>
                  <a:cxn ang="0">
                    <a:pos x="connsiteX0" y="connsiteY0"/>
                  </a:cxn>
                  <a:cxn ang="0">
                    <a:pos x="connsiteX1" y="connsiteY1"/>
                  </a:cxn>
                  <a:cxn ang="0">
                    <a:pos x="connsiteX2" y="connsiteY2"/>
                  </a:cxn>
                </a:cxnLst>
                <a:rect l="l" t="t" r="r" b="b"/>
                <a:pathLst>
                  <a:path w="791118" h="1564195">
                    <a:moveTo>
                      <a:pt x="263448" y="1564196"/>
                    </a:moveTo>
                    <a:cubicBezTo>
                      <a:pt x="263448" y="1564196"/>
                      <a:pt x="-461214" y="742283"/>
                      <a:pt x="493191" y="0"/>
                    </a:cubicBezTo>
                    <a:cubicBezTo>
                      <a:pt x="493191" y="0"/>
                      <a:pt x="1297292" y="910209"/>
                      <a:pt x="263448" y="1564196"/>
                    </a:cubicBezTo>
                  </a:path>
                </a:pathLst>
              </a:custGeom>
              <a:solidFill>
                <a:srgbClr val="7B9933"/>
              </a:solidFill>
              <a:ln w="0" cap="flat">
                <a:noFill/>
                <a:prstDash val="solid"/>
                <a:miter/>
              </a:ln>
            </p:spPr>
            <p:txBody>
              <a:bodyPr rtlCol="0" anchor="ctr"/>
              <a:lstStyle/>
              <a:p>
                <a:endParaRPr lang="en-IN"/>
              </a:p>
            </p:txBody>
          </p:sp>
          <p:sp>
            <p:nvSpPr>
              <p:cNvPr id="19" name="Freeform: Shape 18">
                <a:extLst>
                  <a:ext uri="{FF2B5EF4-FFF2-40B4-BE49-F238E27FC236}">
                    <a16:creationId xmlns:a16="http://schemas.microsoft.com/office/drawing/2014/main" id="{2CA5ABE7-3F99-4C53-B611-78C1FD8778F5}"/>
                  </a:ext>
                </a:extLst>
              </p:cNvPr>
              <p:cNvSpPr/>
              <p:nvPr/>
            </p:nvSpPr>
            <p:spPr>
              <a:xfrm rot="18679358">
                <a:off x="5047226" y="2243690"/>
                <a:ext cx="183850" cy="544950"/>
              </a:xfrm>
              <a:custGeom>
                <a:avLst/>
                <a:gdLst>
                  <a:gd name="connsiteX0" fmla="*/ 229743 w 527712"/>
                  <a:gd name="connsiteY0" fmla="*/ 0 h 1564195"/>
                  <a:gd name="connsiteX1" fmla="*/ 0 w 527712"/>
                  <a:gd name="connsiteY1" fmla="*/ 1564196 h 1564195"/>
                  <a:gd name="connsiteX2" fmla="*/ 229743 w 527712"/>
                  <a:gd name="connsiteY2" fmla="*/ 0 h 1564195"/>
                </a:gdLst>
                <a:ahLst/>
                <a:cxnLst>
                  <a:cxn ang="0">
                    <a:pos x="connsiteX0" y="connsiteY0"/>
                  </a:cxn>
                  <a:cxn ang="0">
                    <a:pos x="connsiteX1" y="connsiteY1"/>
                  </a:cxn>
                  <a:cxn ang="0">
                    <a:pos x="connsiteX2" y="connsiteY2"/>
                  </a:cxn>
                </a:cxnLst>
                <a:rect l="l" t="t" r="r" b="b"/>
                <a:pathLst>
                  <a:path w="527712" h="1564195">
                    <a:moveTo>
                      <a:pt x="229743" y="0"/>
                    </a:moveTo>
                    <a:cubicBezTo>
                      <a:pt x="229743" y="0"/>
                      <a:pt x="159067" y="1131189"/>
                      <a:pt x="0" y="1564196"/>
                    </a:cubicBezTo>
                    <a:cubicBezTo>
                      <a:pt x="1033939" y="910209"/>
                      <a:pt x="229743" y="0"/>
                      <a:pt x="229743" y="0"/>
                    </a:cubicBezTo>
                  </a:path>
                </a:pathLst>
              </a:custGeom>
              <a:solidFill>
                <a:srgbClr val="4E712E"/>
              </a:solidFill>
              <a:ln w="0" cap="flat">
                <a:noFill/>
                <a:prstDash val="solid"/>
                <a:miter/>
              </a:ln>
            </p:spPr>
            <p:txBody>
              <a:bodyPr rtlCol="0" anchor="ctr"/>
              <a:lstStyle/>
              <a:p>
                <a:endParaRPr lang="en-IN"/>
              </a:p>
            </p:txBody>
          </p:sp>
        </p:grpSp>
        <p:grpSp>
          <p:nvGrpSpPr>
            <p:cNvPr id="1044" name="Group 1043">
              <a:extLst>
                <a:ext uri="{FF2B5EF4-FFF2-40B4-BE49-F238E27FC236}">
                  <a16:creationId xmlns:a16="http://schemas.microsoft.com/office/drawing/2014/main" id="{D45E7BA8-5042-F569-61E7-42B45EBFEAB8}"/>
                </a:ext>
              </a:extLst>
            </p:cNvPr>
            <p:cNvGrpSpPr/>
            <p:nvPr/>
          </p:nvGrpSpPr>
          <p:grpSpPr>
            <a:xfrm>
              <a:off x="4990229" y="2758483"/>
              <a:ext cx="425854" cy="267784"/>
              <a:chOff x="4990229" y="2758483"/>
              <a:chExt cx="425854" cy="267784"/>
            </a:xfrm>
          </p:grpSpPr>
          <p:sp>
            <p:nvSpPr>
              <p:cNvPr id="20" name="Freeform: Shape 19">
                <a:extLst>
                  <a:ext uri="{FF2B5EF4-FFF2-40B4-BE49-F238E27FC236}">
                    <a16:creationId xmlns:a16="http://schemas.microsoft.com/office/drawing/2014/main" id="{26C2116B-FBF6-48B9-AE98-875DA39CAD64}"/>
                  </a:ext>
                </a:extLst>
              </p:cNvPr>
              <p:cNvSpPr/>
              <p:nvPr/>
            </p:nvSpPr>
            <p:spPr>
              <a:xfrm rot="18679358">
                <a:off x="5065912" y="2682800"/>
                <a:ext cx="267784" cy="419149"/>
              </a:xfrm>
              <a:custGeom>
                <a:avLst/>
                <a:gdLst>
                  <a:gd name="connsiteX0" fmla="*/ 677698 w 768632"/>
                  <a:gd name="connsiteY0" fmla="*/ 1203103 h 1203102"/>
                  <a:gd name="connsiteX1" fmla="*/ 58477 w 768632"/>
                  <a:gd name="connsiteY1" fmla="*/ 0 h 1203102"/>
                  <a:gd name="connsiteX2" fmla="*/ 677698 w 768632"/>
                  <a:gd name="connsiteY2" fmla="*/ 1203103 h 1203102"/>
                </a:gdLst>
                <a:ahLst/>
                <a:cxnLst>
                  <a:cxn ang="0">
                    <a:pos x="connsiteX0" y="connsiteY0"/>
                  </a:cxn>
                  <a:cxn ang="0">
                    <a:pos x="connsiteX1" y="connsiteY1"/>
                  </a:cxn>
                  <a:cxn ang="0">
                    <a:pos x="connsiteX2" y="connsiteY2"/>
                  </a:cxn>
                </a:cxnLst>
                <a:rect l="l" t="t" r="r" b="b"/>
                <a:pathLst>
                  <a:path w="768632" h="1203102">
                    <a:moveTo>
                      <a:pt x="677698" y="1203103"/>
                    </a:moveTo>
                    <a:cubicBezTo>
                      <a:pt x="677698" y="1203103"/>
                      <a:pt x="-236036" y="992029"/>
                      <a:pt x="58477" y="0"/>
                    </a:cubicBezTo>
                    <a:cubicBezTo>
                      <a:pt x="58477" y="0"/>
                      <a:pt x="1071556" y="232886"/>
                      <a:pt x="677698" y="1203103"/>
                    </a:cubicBezTo>
                  </a:path>
                </a:pathLst>
              </a:custGeom>
              <a:solidFill>
                <a:srgbClr val="7B9933"/>
              </a:solidFill>
              <a:ln w="0" cap="flat">
                <a:noFill/>
                <a:prstDash val="solid"/>
                <a:miter/>
              </a:ln>
            </p:spPr>
            <p:txBody>
              <a:bodyPr rtlCol="0" anchor="ctr"/>
              <a:lstStyle/>
              <a:p>
                <a:endParaRPr lang="en-IN"/>
              </a:p>
            </p:txBody>
          </p:sp>
          <p:sp>
            <p:nvSpPr>
              <p:cNvPr id="21" name="Freeform: Shape 20">
                <a:extLst>
                  <a:ext uri="{FF2B5EF4-FFF2-40B4-BE49-F238E27FC236}">
                    <a16:creationId xmlns:a16="http://schemas.microsoft.com/office/drawing/2014/main" id="{879D1DC9-8C3A-D614-F0E7-A5772A425B41}"/>
                  </a:ext>
                </a:extLst>
              </p:cNvPr>
              <p:cNvSpPr/>
              <p:nvPr/>
            </p:nvSpPr>
            <p:spPr>
              <a:xfrm rot="18679358">
                <a:off x="5082803" y="2675175"/>
                <a:ext cx="247411" cy="419149"/>
              </a:xfrm>
              <a:custGeom>
                <a:avLst/>
                <a:gdLst>
                  <a:gd name="connsiteX0" fmla="*/ 0 w 710155"/>
                  <a:gd name="connsiteY0" fmla="*/ 0 h 1203102"/>
                  <a:gd name="connsiteX1" fmla="*/ 619220 w 710155"/>
                  <a:gd name="connsiteY1" fmla="*/ 1203103 h 1203102"/>
                  <a:gd name="connsiteX2" fmla="*/ 0 w 710155"/>
                  <a:gd name="connsiteY2" fmla="*/ 0 h 1203102"/>
                </a:gdLst>
                <a:ahLst/>
                <a:cxnLst>
                  <a:cxn ang="0">
                    <a:pos x="connsiteX0" y="connsiteY0"/>
                  </a:cxn>
                  <a:cxn ang="0">
                    <a:pos x="connsiteX1" y="connsiteY1"/>
                  </a:cxn>
                  <a:cxn ang="0">
                    <a:pos x="connsiteX2" y="connsiteY2"/>
                  </a:cxn>
                </a:cxnLst>
                <a:rect l="l" t="t" r="r" b="b"/>
                <a:pathLst>
                  <a:path w="710155" h="1203102">
                    <a:moveTo>
                      <a:pt x="0" y="0"/>
                    </a:moveTo>
                    <a:cubicBezTo>
                      <a:pt x="0" y="0"/>
                      <a:pt x="514255" y="822484"/>
                      <a:pt x="619220" y="1203103"/>
                    </a:cubicBezTo>
                    <a:cubicBezTo>
                      <a:pt x="1013079" y="232886"/>
                      <a:pt x="0" y="0"/>
                      <a:pt x="0" y="0"/>
                    </a:cubicBezTo>
                  </a:path>
                </a:pathLst>
              </a:custGeom>
              <a:solidFill>
                <a:srgbClr val="4E712E"/>
              </a:solidFill>
              <a:ln w="0" cap="flat">
                <a:noFill/>
                <a:prstDash val="solid"/>
                <a:miter/>
              </a:ln>
            </p:spPr>
            <p:txBody>
              <a:bodyPr rtlCol="0" anchor="ctr"/>
              <a:lstStyle/>
              <a:p>
                <a:endParaRPr lang="en-IN"/>
              </a:p>
            </p:txBody>
          </p:sp>
        </p:grpSp>
        <p:grpSp>
          <p:nvGrpSpPr>
            <p:cNvPr id="1045" name="Group 1044">
              <a:extLst>
                <a:ext uri="{FF2B5EF4-FFF2-40B4-BE49-F238E27FC236}">
                  <a16:creationId xmlns:a16="http://schemas.microsoft.com/office/drawing/2014/main" id="{8838CCDB-AD3F-7726-A53A-1BD7C5BEF1D2}"/>
                </a:ext>
              </a:extLst>
            </p:cNvPr>
            <p:cNvGrpSpPr/>
            <p:nvPr/>
          </p:nvGrpSpPr>
          <p:grpSpPr>
            <a:xfrm>
              <a:off x="5167382" y="3053884"/>
              <a:ext cx="433747" cy="311266"/>
              <a:chOff x="5167382" y="3053884"/>
              <a:chExt cx="433747" cy="311266"/>
            </a:xfrm>
          </p:grpSpPr>
          <p:sp>
            <p:nvSpPr>
              <p:cNvPr id="22" name="Freeform: Shape 21">
                <a:extLst>
                  <a:ext uri="{FF2B5EF4-FFF2-40B4-BE49-F238E27FC236}">
                    <a16:creationId xmlns:a16="http://schemas.microsoft.com/office/drawing/2014/main" id="{A5836AE1-2EF8-9291-BAB9-A75A9A65EBF4}"/>
                  </a:ext>
                </a:extLst>
              </p:cNvPr>
              <p:cNvSpPr/>
              <p:nvPr/>
            </p:nvSpPr>
            <p:spPr>
              <a:xfrm rot="18679358">
                <a:off x="5227015" y="2994251"/>
                <a:ext cx="311266" cy="430531"/>
              </a:xfrm>
              <a:custGeom>
                <a:avLst/>
                <a:gdLst>
                  <a:gd name="connsiteX0" fmla="*/ 837176 w 893442"/>
                  <a:gd name="connsiteY0" fmla="*/ 1235773 h 1235773"/>
                  <a:gd name="connsiteX1" fmla="*/ 27741 w 893442"/>
                  <a:gd name="connsiteY1" fmla="*/ 0 h 1235773"/>
                  <a:gd name="connsiteX2" fmla="*/ 837176 w 893442"/>
                  <a:gd name="connsiteY2" fmla="*/ 1235773 h 1235773"/>
                </a:gdLst>
                <a:ahLst/>
                <a:cxnLst>
                  <a:cxn ang="0">
                    <a:pos x="connsiteX0" y="connsiteY0"/>
                  </a:cxn>
                  <a:cxn ang="0">
                    <a:pos x="connsiteX1" y="connsiteY1"/>
                  </a:cxn>
                  <a:cxn ang="0">
                    <a:pos x="connsiteX2" y="connsiteY2"/>
                  </a:cxn>
                </a:cxnLst>
                <a:rect l="l" t="t" r="r" b="b"/>
                <a:pathLst>
                  <a:path w="893442" h="1235773">
                    <a:moveTo>
                      <a:pt x="837176" y="1235773"/>
                    </a:moveTo>
                    <a:cubicBezTo>
                      <a:pt x="837176" y="1235773"/>
                      <a:pt x="-178951" y="1110806"/>
                      <a:pt x="27741" y="0"/>
                    </a:cubicBezTo>
                    <a:cubicBezTo>
                      <a:pt x="27741" y="0"/>
                      <a:pt x="1154263" y="137446"/>
                      <a:pt x="837176" y="1235773"/>
                    </a:cubicBezTo>
                  </a:path>
                </a:pathLst>
              </a:custGeom>
              <a:solidFill>
                <a:srgbClr val="7B9933"/>
              </a:solidFill>
              <a:ln w="0" cap="flat">
                <a:noFill/>
                <a:prstDash val="solid"/>
                <a:miter/>
              </a:ln>
            </p:spPr>
            <p:txBody>
              <a:bodyPr rtlCol="0" anchor="ctr"/>
              <a:lstStyle/>
              <a:p>
                <a:endParaRPr lang="en-IN"/>
              </a:p>
            </p:txBody>
          </p:sp>
          <p:sp>
            <p:nvSpPr>
              <p:cNvPr id="23" name="Freeform: Shape 22">
                <a:extLst>
                  <a:ext uri="{FF2B5EF4-FFF2-40B4-BE49-F238E27FC236}">
                    <a16:creationId xmlns:a16="http://schemas.microsoft.com/office/drawing/2014/main" id="{CBF40001-5C08-CCD4-68E7-DEE13D005FFC}"/>
                  </a:ext>
                </a:extLst>
              </p:cNvPr>
              <p:cNvSpPr/>
              <p:nvPr/>
            </p:nvSpPr>
            <p:spPr>
              <a:xfrm rot="18679358">
                <a:off x="5235063" y="2990643"/>
                <a:ext cx="301602" cy="430531"/>
              </a:xfrm>
              <a:custGeom>
                <a:avLst/>
                <a:gdLst>
                  <a:gd name="connsiteX0" fmla="*/ 0 w 865701"/>
                  <a:gd name="connsiteY0" fmla="*/ 0 h 1235773"/>
                  <a:gd name="connsiteX1" fmla="*/ 809434 w 865701"/>
                  <a:gd name="connsiteY1" fmla="*/ 1235773 h 1235773"/>
                  <a:gd name="connsiteX2" fmla="*/ 0 w 865701"/>
                  <a:gd name="connsiteY2" fmla="*/ 0 h 1235773"/>
                </a:gdLst>
                <a:ahLst/>
                <a:cxnLst>
                  <a:cxn ang="0">
                    <a:pos x="connsiteX0" y="connsiteY0"/>
                  </a:cxn>
                  <a:cxn ang="0">
                    <a:pos x="connsiteX1" y="connsiteY1"/>
                  </a:cxn>
                  <a:cxn ang="0">
                    <a:pos x="connsiteX2" y="connsiteY2"/>
                  </a:cxn>
                </a:cxnLst>
                <a:rect l="l" t="t" r="r" b="b"/>
                <a:pathLst>
                  <a:path w="865701" h="1235773">
                    <a:moveTo>
                      <a:pt x="0" y="0"/>
                    </a:moveTo>
                    <a:cubicBezTo>
                      <a:pt x="0" y="0"/>
                      <a:pt x="652081" y="834390"/>
                      <a:pt x="809434" y="1235773"/>
                    </a:cubicBezTo>
                    <a:cubicBezTo>
                      <a:pt x="1126522" y="137541"/>
                      <a:pt x="0" y="0"/>
                      <a:pt x="0" y="0"/>
                    </a:cubicBezTo>
                  </a:path>
                </a:pathLst>
              </a:custGeom>
              <a:solidFill>
                <a:srgbClr val="4E712E"/>
              </a:solidFill>
              <a:ln w="0" cap="flat">
                <a:noFill/>
                <a:prstDash val="solid"/>
                <a:miter/>
              </a:ln>
            </p:spPr>
            <p:txBody>
              <a:bodyPr rtlCol="0" anchor="ctr"/>
              <a:lstStyle/>
              <a:p>
                <a:endParaRPr lang="en-IN"/>
              </a:p>
            </p:txBody>
          </p:sp>
        </p:grpSp>
        <p:grpSp>
          <p:nvGrpSpPr>
            <p:cNvPr id="1047" name="Group 1046">
              <a:extLst>
                <a:ext uri="{FF2B5EF4-FFF2-40B4-BE49-F238E27FC236}">
                  <a16:creationId xmlns:a16="http://schemas.microsoft.com/office/drawing/2014/main" id="{E5A99182-F2A4-B162-0862-6D896C3C5260}"/>
                </a:ext>
              </a:extLst>
            </p:cNvPr>
            <p:cNvGrpSpPr/>
            <p:nvPr/>
          </p:nvGrpSpPr>
          <p:grpSpPr>
            <a:xfrm>
              <a:off x="5303428" y="3376139"/>
              <a:ext cx="483523" cy="321029"/>
              <a:chOff x="5303428" y="3376139"/>
              <a:chExt cx="483523" cy="321029"/>
            </a:xfrm>
          </p:grpSpPr>
          <p:sp>
            <p:nvSpPr>
              <p:cNvPr id="24" name="Freeform: Shape 23">
                <a:extLst>
                  <a:ext uri="{FF2B5EF4-FFF2-40B4-BE49-F238E27FC236}">
                    <a16:creationId xmlns:a16="http://schemas.microsoft.com/office/drawing/2014/main" id="{F5D02212-514B-6E24-F898-484FC6BD8B70}"/>
                  </a:ext>
                </a:extLst>
              </p:cNvPr>
              <p:cNvSpPr/>
              <p:nvPr/>
            </p:nvSpPr>
            <p:spPr>
              <a:xfrm rot="18679358">
                <a:off x="5381806" y="3297761"/>
                <a:ext cx="321029" cy="477785"/>
              </a:xfrm>
              <a:custGeom>
                <a:avLst/>
                <a:gdLst>
                  <a:gd name="connsiteX0" fmla="*/ 836557 w 921466"/>
                  <a:gd name="connsiteY0" fmla="*/ 1371409 h 1371409"/>
                  <a:gd name="connsiteX1" fmla="*/ 49888 w 921466"/>
                  <a:gd name="connsiteY1" fmla="*/ 0 h 1371409"/>
                  <a:gd name="connsiteX2" fmla="*/ 836462 w 921466"/>
                  <a:gd name="connsiteY2" fmla="*/ 1371409 h 1371409"/>
                </a:gdLst>
                <a:ahLst/>
                <a:cxnLst>
                  <a:cxn ang="0">
                    <a:pos x="connsiteX0" y="connsiteY0"/>
                  </a:cxn>
                  <a:cxn ang="0">
                    <a:pos x="connsiteX1" y="connsiteY1"/>
                  </a:cxn>
                  <a:cxn ang="0">
                    <a:pos x="connsiteX2" y="connsiteY2"/>
                  </a:cxn>
                </a:cxnLst>
                <a:rect l="l" t="t" r="r" b="b"/>
                <a:pathLst>
                  <a:path w="921466" h="1371409">
                    <a:moveTo>
                      <a:pt x="836557" y="1371409"/>
                    </a:moveTo>
                    <a:cubicBezTo>
                      <a:pt x="836557" y="1371409"/>
                      <a:pt x="-241196" y="1173480"/>
                      <a:pt x="49888" y="0"/>
                    </a:cubicBezTo>
                    <a:cubicBezTo>
                      <a:pt x="49888" y="0"/>
                      <a:pt x="1244704" y="218122"/>
                      <a:pt x="836462" y="1371409"/>
                    </a:cubicBezTo>
                  </a:path>
                </a:pathLst>
              </a:custGeom>
              <a:solidFill>
                <a:srgbClr val="7B9933"/>
              </a:solidFill>
              <a:ln w="0" cap="flat">
                <a:noFill/>
                <a:prstDash val="solid"/>
                <a:miter/>
              </a:ln>
            </p:spPr>
            <p:txBody>
              <a:bodyPr rtlCol="0" anchor="ctr"/>
              <a:lstStyle/>
              <a:p>
                <a:endParaRPr lang="en-IN"/>
              </a:p>
            </p:txBody>
          </p:sp>
          <p:sp>
            <p:nvSpPr>
              <p:cNvPr id="25" name="Freeform: Shape 24">
                <a:extLst>
                  <a:ext uri="{FF2B5EF4-FFF2-40B4-BE49-F238E27FC236}">
                    <a16:creationId xmlns:a16="http://schemas.microsoft.com/office/drawing/2014/main" id="{4D7D163D-A98E-35C8-A871-E03E00D02324}"/>
                  </a:ext>
                </a:extLst>
              </p:cNvPr>
              <p:cNvSpPr/>
              <p:nvPr/>
            </p:nvSpPr>
            <p:spPr>
              <a:xfrm rot="18679358">
                <a:off x="5396234" y="3291234"/>
                <a:ext cx="303649" cy="477785"/>
              </a:xfrm>
              <a:custGeom>
                <a:avLst/>
                <a:gdLst>
                  <a:gd name="connsiteX0" fmla="*/ 0 w 871579"/>
                  <a:gd name="connsiteY0" fmla="*/ 0 h 1371409"/>
                  <a:gd name="connsiteX1" fmla="*/ 786575 w 871579"/>
                  <a:gd name="connsiteY1" fmla="*/ 1371409 h 1371409"/>
                  <a:gd name="connsiteX2" fmla="*/ 0 w 871579"/>
                  <a:gd name="connsiteY2" fmla="*/ 0 h 1371409"/>
                </a:gdLst>
                <a:ahLst/>
                <a:cxnLst>
                  <a:cxn ang="0">
                    <a:pos x="connsiteX0" y="connsiteY0"/>
                  </a:cxn>
                  <a:cxn ang="0">
                    <a:pos x="connsiteX1" y="connsiteY1"/>
                  </a:cxn>
                  <a:cxn ang="0">
                    <a:pos x="connsiteX2" y="connsiteY2"/>
                  </a:cxn>
                </a:cxnLst>
                <a:rect l="l" t="t" r="r" b="b"/>
                <a:pathLst>
                  <a:path w="871579" h="1371409">
                    <a:moveTo>
                      <a:pt x="0" y="0"/>
                    </a:moveTo>
                    <a:cubicBezTo>
                      <a:pt x="0" y="0"/>
                      <a:pt x="643890" y="932688"/>
                      <a:pt x="786575" y="1371409"/>
                    </a:cubicBezTo>
                    <a:cubicBezTo>
                      <a:pt x="1194816" y="218122"/>
                      <a:pt x="0" y="0"/>
                      <a:pt x="0" y="0"/>
                    </a:cubicBezTo>
                  </a:path>
                </a:pathLst>
              </a:custGeom>
              <a:solidFill>
                <a:srgbClr val="4E712E"/>
              </a:solidFill>
              <a:ln w="0" cap="flat">
                <a:noFill/>
                <a:prstDash val="solid"/>
                <a:miter/>
              </a:ln>
            </p:spPr>
            <p:txBody>
              <a:bodyPr rtlCol="0" anchor="ctr"/>
              <a:lstStyle/>
              <a:p>
                <a:endParaRPr lang="en-IN"/>
              </a:p>
            </p:txBody>
          </p:sp>
        </p:grpSp>
        <p:grpSp>
          <p:nvGrpSpPr>
            <p:cNvPr id="1050" name="Group 1049">
              <a:extLst>
                <a:ext uri="{FF2B5EF4-FFF2-40B4-BE49-F238E27FC236}">
                  <a16:creationId xmlns:a16="http://schemas.microsoft.com/office/drawing/2014/main" id="{B5EED00F-4369-5763-6B5A-706A7A945564}"/>
                </a:ext>
              </a:extLst>
            </p:cNvPr>
            <p:cNvGrpSpPr/>
            <p:nvPr/>
          </p:nvGrpSpPr>
          <p:grpSpPr>
            <a:xfrm>
              <a:off x="5482534" y="3717542"/>
              <a:ext cx="450424" cy="234437"/>
              <a:chOff x="5482534" y="3717542"/>
              <a:chExt cx="450424" cy="234437"/>
            </a:xfrm>
          </p:grpSpPr>
          <p:sp>
            <p:nvSpPr>
              <p:cNvPr id="26" name="Freeform: Shape 25">
                <a:extLst>
                  <a:ext uri="{FF2B5EF4-FFF2-40B4-BE49-F238E27FC236}">
                    <a16:creationId xmlns:a16="http://schemas.microsoft.com/office/drawing/2014/main" id="{122E58E3-3B36-761F-C7E7-FD93DB02E8AA}"/>
                  </a:ext>
                </a:extLst>
              </p:cNvPr>
              <p:cNvSpPr/>
              <p:nvPr/>
            </p:nvSpPr>
            <p:spPr>
              <a:xfrm rot="18679358">
                <a:off x="5582240" y="3617836"/>
                <a:ext cx="234437" cy="433849"/>
              </a:xfrm>
              <a:custGeom>
                <a:avLst/>
                <a:gdLst>
                  <a:gd name="connsiteX0" fmla="*/ 492526 w 672916"/>
                  <a:gd name="connsiteY0" fmla="*/ 1245298 h 1245298"/>
                  <a:gd name="connsiteX1" fmla="*/ 144102 w 672916"/>
                  <a:gd name="connsiteY1" fmla="*/ 0 h 1245298"/>
                  <a:gd name="connsiteX2" fmla="*/ 492526 w 672916"/>
                  <a:gd name="connsiteY2" fmla="*/ 1245298 h 1245298"/>
                </a:gdLst>
                <a:ahLst/>
                <a:cxnLst>
                  <a:cxn ang="0">
                    <a:pos x="connsiteX0" y="connsiteY0"/>
                  </a:cxn>
                  <a:cxn ang="0">
                    <a:pos x="connsiteX1" y="connsiteY1"/>
                  </a:cxn>
                  <a:cxn ang="0">
                    <a:pos x="connsiteX2" y="connsiteY2"/>
                  </a:cxn>
                </a:cxnLst>
                <a:rect l="l" t="t" r="r" b="b"/>
                <a:pathLst>
                  <a:path w="672916" h="1245298">
                    <a:moveTo>
                      <a:pt x="492526" y="1245298"/>
                    </a:moveTo>
                    <a:cubicBezTo>
                      <a:pt x="492526" y="1245298"/>
                      <a:pt x="-322242" y="872014"/>
                      <a:pt x="144102" y="0"/>
                    </a:cubicBezTo>
                    <a:cubicBezTo>
                      <a:pt x="144102" y="0"/>
                      <a:pt x="1047739" y="412813"/>
                      <a:pt x="492526" y="1245298"/>
                    </a:cubicBezTo>
                  </a:path>
                </a:pathLst>
              </a:custGeom>
              <a:solidFill>
                <a:srgbClr val="7B9933"/>
              </a:solidFill>
              <a:ln w="0" cap="flat">
                <a:noFill/>
                <a:prstDash val="solid"/>
                <a:miter/>
              </a:ln>
            </p:spPr>
            <p:txBody>
              <a:bodyPr rtlCol="0" anchor="ctr"/>
              <a:lstStyle/>
              <a:p>
                <a:endParaRPr lang="en-IN"/>
              </a:p>
            </p:txBody>
          </p:sp>
          <p:sp>
            <p:nvSpPr>
              <p:cNvPr id="27" name="Freeform: Shape 26">
                <a:extLst>
                  <a:ext uri="{FF2B5EF4-FFF2-40B4-BE49-F238E27FC236}">
                    <a16:creationId xmlns:a16="http://schemas.microsoft.com/office/drawing/2014/main" id="{518750AA-F4C9-10DC-BC6D-1482C4FBAD0E}"/>
                  </a:ext>
                </a:extLst>
              </p:cNvPr>
              <p:cNvSpPr/>
              <p:nvPr/>
            </p:nvSpPr>
            <p:spPr>
              <a:xfrm rot="18679358">
                <a:off x="5623917" y="3598984"/>
                <a:ext cx="184233" cy="433849"/>
              </a:xfrm>
              <a:custGeom>
                <a:avLst/>
                <a:gdLst>
                  <a:gd name="connsiteX0" fmla="*/ 0 w 528814"/>
                  <a:gd name="connsiteY0" fmla="*/ 0 h 1245298"/>
                  <a:gd name="connsiteX1" fmla="*/ 348425 w 528814"/>
                  <a:gd name="connsiteY1" fmla="*/ 1245298 h 1245298"/>
                  <a:gd name="connsiteX2" fmla="*/ 0 w 528814"/>
                  <a:gd name="connsiteY2" fmla="*/ 0 h 1245298"/>
                </a:gdLst>
                <a:ahLst/>
                <a:cxnLst>
                  <a:cxn ang="0">
                    <a:pos x="connsiteX0" y="connsiteY0"/>
                  </a:cxn>
                  <a:cxn ang="0">
                    <a:pos x="connsiteX1" y="connsiteY1"/>
                  </a:cxn>
                  <a:cxn ang="0">
                    <a:pos x="connsiteX2" y="connsiteY2"/>
                  </a:cxn>
                </a:cxnLst>
                <a:rect l="l" t="t" r="r" b="b"/>
                <a:pathLst>
                  <a:path w="528814" h="1245298">
                    <a:moveTo>
                      <a:pt x="0" y="0"/>
                    </a:moveTo>
                    <a:cubicBezTo>
                      <a:pt x="0" y="0"/>
                      <a:pt x="323279" y="868871"/>
                      <a:pt x="348425" y="1245298"/>
                    </a:cubicBezTo>
                    <a:cubicBezTo>
                      <a:pt x="903637" y="412813"/>
                      <a:pt x="0" y="0"/>
                      <a:pt x="0" y="0"/>
                    </a:cubicBezTo>
                  </a:path>
                </a:pathLst>
              </a:custGeom>
              <a:solidFill>
                <a:srgbClr val="4E712E"/>
              </a:solidFill>
              <a:ln w="0" cap="flat">
                <a:noFill/>
                <a:prstDash val="solid"/>
                <a:miter/>
              </a:ln>
            </p:spPr>
            <p:txBody>
              <a:bodyPr rtlCol="0" anchor="ctr"/>
              <a:lstStyle/>
              <a:p>
                <a:endParaRPr lang="en-IN"/>
              </a:p>
            </p:txBody>
          </p:sp>
        </p:grpSp>
        <p:grpSp>
          <p:nvGrpSpPr>
            <p:cNvPr id="1043" name="Group 1042">
              <a:extLst>
                <a:ext uri="{FF2B5EF4-FFF2-40B4-BE49-F238E27FC236}">
                  <a16:creationId xmlns:a16="http://schemas.microsoft.com/office/drawing/2014/main" id="{10D4F1ED-74D6-4C9E-4F45-8D9347A6EC81}"/>
                </a:ext>
              </a:extLst>
            </p:cNvPr>
            <p:cNvGrpSpPr/>
            <p:nvPr/>
          </p:nvGrpSpPr>
          <p:grpSpPr>
            <a:xfrm>
              <a:off x="5398956" y="2499591"/>
              <a:ext cx="310800" cy="501375"/>
              <a:chOff x="5398956" y="2499591"/>
              <a:chExt cx="310800" cy="501375"/>
            </a:xfrm>
          </p:grpSpPr>
          <p:sp>
            <p:nvSpPr>
              <p:cNvPr id="28" name="Freeform: Shape 27">
                <a:extLst>
                  <a:ext uri="{FF2B5EF4-FFF2-40B4-BE49-F238E27FC236}">
                    <a16:creationId xmlns:a16="http://schemas.microsoft.com/office/drawing/2014/main" id="{2DB6191C-1392-2743-F695-370514A32BA3}"/>
                  </a:ext>
                </a:extLst>
              </p:cNvPr>
              <p:cNvSpPr/>
              <p:nvPr/>
            </p:nvSpPr>
            <p:spPr>
              <a:xfrm rot="18679358">
                <a:off x="5307930" y="2590617"/>
                <a:ext cx="492851" cy="310800"/>
              </a:xfrm>
              <a:custGeom>
                <a:avLst/>
                <a:gdLst>
                  <a:gd name="connsiteX0" fmla="*/ 0 w 1414652"/>
                  <a:gd name="connsiteY0" fmla="*/ 779688 h 892103"/>
                  <a:gd name="connsiteX1" fmla="*/ 1414653 w 1414652"/>
                  <a:gd name="connsiteY1" fmla="*/ 73790 h 892103"/>
                  <a:gd name="connsiteX2" fmla="*/ 0 w 1414652"/>
                  <a:gd name="connsiteY2" fmla="*/ 779688 h 892103"/>
                </a:gdLst>
                <a:ahLst/>
                <a:cxnLst>
                  <a:cxn ang="0">
                    <a:pos x="connsiteX0" y="connsiteY0"/>
                  </a:cxn>
                  <a:cxn ang="0">
                    <a:pos x="connsiteX1" y="connsiteY1"/>
                  </a:cxn>
                  <a:cxn ang="0">
                    <a:pos x="connsiteX2" y="connsiteY2"/>
                  </a:cxn>
                </a:cxnLst>
                <a:rect l="l" t="t" r="r" b="b"/>
                <a:pathLst>
                  <a:path w="1414652" h="892103">
                    <a:moveTo>
                      <a:pt x="0" y="779688"/>
                    </a:moveTo>
                    <a:cubicBezTo>
                      <a:pt x="0" y="779688"/>
                      <a:pt x="259842" y="-284731"/>
                      <a:pt x="1414653" y="73790"/>
                    </a:cubicBezTo>
                    <a:cubicBezTo>
                      <a:pt x="1414653" y="73790"/>
                      <a:pt x="1127760" y="1254033"/>
                      <a:pt x="0" y="779688"/>
                    </a:cubicBezTo>
                  </a:path>
                </a:pathLst>
              </a:custGeom>
              <a:solidFill>
                <a:srgbClr val="7B9933"/>
              </a:solidFill>
              <a:ln w="0" cap="flat">
                <a:noFill/>
                <a:prstDash val="solid"/>
                <a:miter/>
              </a:ln>
            </p:spPr>
            <p:txBody>
              <a:bodyPr rtlCol="0" anchor="ctr"/>
              <a:lstStyle/>
              <a:p>
                <a:endParaRPr lang="en-IN"/>
              </a:p>
            </p:txBody>
          </p:sp>
          <p:sp>
            <p:nvSpPr>
              <p:cNvPr id="29" name="Freeform: Shape 28">
                <a:extLst>
                  <a:ext uri="{FF2B5EF4-FFF2-40B4-BE49-F238E27FC236}">
                    <a16:creationId xmlns:a16="http://schemas.microsoft.com/office/drawing/2014/main" id="{D91B33B3-40E7-41EA-8035-A2BAA164C157}"/>
                  </a:ext>
                </a:extLst>
              </p:cNvPr>
              <p:cNvSpPr/>
              <p:nvPr/>
            </p:nvSpPr>
            <p:spPr>
              <a:xfrm rot="18679358">
                <a:off x="5317574" y="2612010"/>
                <a:ext cx="492851" cy="285061"/>
              </a:xfrm>
              <a:custGeom>
                <a:avLst/>
                <a:gdLst>
                  <a:gd name="connsiteX0" fmla="*/ 1414653 w 1414653"/>
                  <a:gd name="connsiteY0" fmla="*/ 0 h 818225"/>
                  <a:gd name="connsiteX1" fmla="*/ 0 w 1414653"/>
                  <a:gd name="connsiteY1" fmla="*/ 705802 h 818225"/>
                  <a:gd name="connsiteX2" fmla="*/ 1414653 w 1414653"/>
                  <a:gd name="connsiteY2" fmla="*/ 0 h 818225"/>
                </a:gdLst>
                <a:ahLst/>
                <a:cxnLst>
                  <a:cxn ang="0">
                    <a:pos x="connsiteX0" y="connsiteY0"/>
                  </a:cxn>
                  <a:cxn ang="0">
                    <a:pos x="connsiteX1" y="connsiteY1"/>
                  </a:cxn>
                  <a:cxn ang="0">
                    <a:pos x="connsiteX2" y="connsiteY2"/>
                  </a:cxn>
                </a:cxnLst>
                <a:rect l="l" t="t" r="r" b="b"/>
                <a:pathLst>
                  <a:path w="1414653" h="818225">
                    <a:moveTo>
                      <a:pt x="1414653" y="0"/>
                    </a:moveTo>
                    <a:cubicBezTo>
                      <a:pt x="1414653" y="0"/>
                      <a:pt x="446246" y="588740"/>
                      <a:pt x="0" y="705802"/>
                    </a:cubicBezTo>
                    <a:cubicBezTo>
                      <a:pt x="1127665" y="1180148"/>
                      <a:pt x="1414653" y="0"/>
                      <a:pt x="1414653" y="0"/>
                    </a:cubicBezTo>
                  </a:path>
                </a:pathLst>
              </a:custGeom>
              <a:solidFill>
                <a:srgbClr val="4E712E"/>
              </a:solidFill>
              <a:ln w="0" cap="flat">
                <a:noFill/>
                <a:prstDash val="solid"/>
                <a:miter/>
              </a:ln>
            </p:spPr>
            <p:txBody>
              <a:bodyPr rtlCol="0" anchor="ctr"/>
              <a:lstStyle/>
              <a:p>
                <a:endParaRPr lang="en-IN"/>
              </a:p>
            </p:txBody>
          </p:sp>
        </p:grpSp>
        <p:grpSp>
          <p:nvGrpSpPr>
            <p:cNvPr id="1046" name="Group 1045">
              <a:extLst>
                <a:ext uri="{FF2B5EF4-FFF2-40B4-BE49-F238E27FC236}">
                  <a16:creationId xmlns:a16="http://schemas.microsoft.com/office/drawing/2014/main" id="{760B36AE-5E57-BA98-A3F9-F4B3CB7F3DD7}"/>
                </a:ext>
              </a:extLst>
            </p:cNvPr>
            <p:cNvGrpSpPr/>
            <p:nvPr/>
          </p:nvGrpSpPr>
          <p:grpSpPr>
            <a:xfrm>
              <a:off x="5685863" y="2817078"/>
              <a:ext cx="261137" cy="548617"/>
              <a:chOff x="5685863" y="2817078"/>
              <a:chExt cx="261137" cy="548617"/>
            </a:xfrm>
          </p:grpSpPr>
          <p:sp>
            <p:nvSpPr>
              <p:cNvPr id="30" name="Freeform: Shape 29">
                <a:extLst>
                  <a:ext uri="{FF2B5EF4-FFF2-40B4-BE49-F238E27FC236}">
                    <a16:creationId xmlns:a16="http://schemas.microsoft.com/office/drawing/2014/main" id="{205FBC8E-7B6B-1317-2D3D-E4D0FCDFF599}"/>
                  </a:ext>
                </a:extLst>
              </p:cNvPr>
              <p:cNvSpPr/>
              <p:nvPr/>
            </p:nvSpPr>
            <p:spPr>
              <a:xfrm rot="18679358">
                <a:off x="5557562" y="2945379"/>
                <a:ext cx="517739" cy="261137"/>
              </a:xfrm>
              <a:custGeom>
                <a:avLst/>
                <a:gdLst>
                  <a:gd name="connsiteX0" fmla="*/ 0 w 1486090"/>
                  <a:gd name="connsiteY0" fmla="*/ 439796 h 749555"/>
                  <a:gd name="connsiteX1" fmla="*/ 1486090 w 1486090"/>
                  <a:gd name="connsiteY1" fmla="*/ 268441 h 749555"/>
                  <a:gd name="connsiteX2" fmla="*/ 0 w 1486090"/>
                  <a:gd name="connsiteY2" fmla="*/ 439796 h 749555"/>
                </a:gdLst>
                <a:ahLst/>
                <a:cxnLst>
                  <a:cxn ang="0">
                    <a:pos x="connsiteX0" y="connsiteY0"/>
                  </a:cxn>
                  <a:cxn ang="0">
                    <a:pos x="connsiteX1" y="connsiteY1"/>
                  </a:cxn>
                  <a:cxn ang="0">
                    <a:pos x="connsiteX2" y="connsiteY2"/>
                  </a:cxn>
                </a:cxnLst>
                <a:rect l="l" t="t" r="r" b="b"/>
                <a:pathLst>
                  <a:path w="1486090" h="749555">
                    <a:moveTo>
                      <a:pt x="0" y="439796"/>
                    </a:moveTo>
                    <a:cubicBezTo>
                      <a:pt x="0" y="439796"/>
                      <a:pt x="574738" y="-423074"/>
                      <a:pt x="1486090" y="268441"/>
                    </a:cubicBezTo>
                    <a:cubicBezTo>
                      <a:pt x="1486090" y="268441"/>
                      <a:pt x="849916" y="1225608"/>
                      <a:pt x="0" y="439796"/>
                    </a:cubicBezTo>
                  </a:path>
                </a:pathLst>
              </a:custGeom>
              <a:solidFill>
                <a:srgbClr val="7B9933"/>
              </a:solidFill>
              <a:ln w="0" cap="flat">
                <a:noFill/>
                <a:prstDash val="solid"/>
                <a:miter/>
              </a:ln>
            </p:spPr>
            <p:txBody>
              <a:bodyPr rtlCol="0" anchor="ctr"/>
              <a:lstStyle/>
              <a:p>
                <a:endParaRPr lang="en-IN"/>
              </a:p>
            </p:txBody>
          </p:sp>
          <p:sp>
            <p:nvSpPr>
              <p:cNvPr id="31" name="Freeform: Shape 30">
                <a:extLst>
                  <a:ext uri="{FF2B5EF4-FFF2-40B4-BE49-F238E27FC236}">
                    <a16:creationId xmlns:a16="http://schemas.microsoft.com/office/drawing/2014/main" id="{3233541F-78F5-D71B-098B-0E282C562F12}"/>
                  </a:ext>
                </a:extLst>
              </p:cNvPr>
              <p:cNvSpPr/>
              <p:nvPr/>
            </p:nvSpPr>
            <p:spPr>
              <a:xfrm rot="18679358">
                <a:off x="5592732" y="3023011"/>
                <a:ext cx="517739" cy="167630"/>
              </a:xfrm>
              <a:custGeom>
                <a:avLst/>
                <a:gdLst>
                  <a:gd name="connsiteX0" fmla="*/ 1486091 w 1486090"/>
                  <a:gd name="connsiteY0" fmla="*/ 0 h 481156"/>
                  <a:gd name="connsiteX1" fmla="*/ 0 w 1486090"/>
                  <a:gd name="connsiteY1" fmla="*/ 171355 h 481156"/>
                  <a:gd name="connsiteX2" fmla="*/ 1486091 w 1486090"/>
                  <a:gd name="connsiteY2" fmla="*/ 0 h 481156"/>
                </a:gdLst>
                <a:ahLst/>
                <a:cxnLst>
                  <a:cxn ang="0">
                    <a:pos x="connsiteX0" y="connsiteY0"/>
                  </a:cxn>
                  <a:cxn ang="0">
                    <a:pos x="connsiteX1" y="connsiteY1"/>
                  </a:cxn>
                  <a:cxn ang="0">
                    <a:pos x="connsiteX2" y="connsiteY2"/>
                  </a:cxn>
                </a:cxnLst>
                <a:rect l="l" t="t" r="r" b="b"/>
                <a:pathLst>
                  <a:path w="1486090" h="481156">
                    <a:moveTo>
                      <a:pt x="1486091" y="0"/>
                    </a:moveTo>
                    <a:cubicBezTo>
                      <a:pt x="1486091" y="0"/>
                      <a:pt x="434626" y="211169"/>
                      <a:pt x="0" y="171355"/>
                    </a:cubicBezTo>
                    <a:cubicBezTo>
                      <a:pt x="850011" y="957263"/>
                      <a:pt x="1486091" y="0"/>
                      <a:pt x="1486091" y="0"/>
                    </a:cubicBezTo>
                  </a:path>
                </a:pathLst>
              </a:custGeom>
              <a:solidFill>
                <a:srgbClr val="4E712E"/>
              </a:solidFill>
              <a:ln w="0" cap="flat">
                <a:noFill/>
                <a:prstDash val="solid"/>
                <a:miter/>
              </a:ln>
            </p:spPr>
            <p:txBody>
              <a:bodyPr rtlCol="0" anchor="ctr"/>
              <a:lstStyle/>
              <a:p>
                <a:endParaRPr lang="en-IN"/>
              </a:p>
            </p:txBody>
          </p:sp>
        </p:grpSp>
        <p:grpSp>
          <p:nvGrpSpPr>
            <p:cNvPr id="1048" name="Group 1047">
              <a:extLst>
                <a:ext uri="{FF2B5EF4-FFF2-40B4-BE49-F238E27FC236}">
                  <a16:creationId xmlns:a16="http://schemas.microsoft.com/office/drawing/2014/main" id="{B814CAF9-B8A6-16B3-3FD1-3C5D942B4A5E}"/>
                </a:ext>
              </a:extLst>
            </p:cNvPr>
            <p:cNvGrpSpPr/>
            <p:nvPr/>
          </p:nvGrpSpPr>
          <p:grpSpPr>
            <a:xfrm>
              <a:off x="5802628" y="3096412"/>
              <a:ext cx="241672" cy="505526"/>
              <a:chOff x="5802628" y="3096412"/>
              <a:chExt cx="241672" cy="505526"/>
            </a:xfrm>
          </p:grpSpPr>
          <p:sp>
            <p:nvSpPr>
              <p:cNvPr id="32" name="Freeform: Shape 31">
                <a:extLst>
                  <a:ext uri="{FF2B5EF4-FFF2-40B4-BE49-F238E27FC236}">
                    <a16:creationId xmlns:a16="http://schemas.microsoft.com/office/drawing/2014/main" id="{2F2E9E3F-B8FD-1696-988A-184A467EA4D8}"/>
                  </a:ext>
                </a:extLst>
              </p:cNvPr>
              <p:cNvSpPr/>
              <p:nvPr/>
            </p:nvSpPr>
            <p:spPr>
              <a:xfrm rot="18679358">
                <a:off x="5684588" y="3214452"/>
                <a:ext cx="477752" cy="241672"/>
              </a:xfrm>
              <a:custGeom>
                <a:avLst/>
                <a:gdLst>
                  <a:gd name="connsiteX0" fmla="*/ 0 w 1371314"/>
                  <a:gd name="connsiteY0" fmla="*/ 413704 h 693683"/>
                  <a:gd name="connsiteX1" fmla="*/ 1371314 w 1371314"/>
                  <a:gd name="connsiteY1" fmla="*/ 241682 h 693683"/>
                  <a:gd name="connsiteX2" fmla="*/ 0 w 1371314"/>
                  <a:gd name="connsiteY2" fmla="*/ 413704 h 693683"/>
                </a:gdLst>
                <a:ahLst/>
                <a:cxnLst>
                  <a:cxn ang="0">
                    <a:pos x="connsiteX0" y="connsiteY0"/>
                  </a:cxn>
                  <a:cxn ang="0">
                    <a:pos x="connsiteX1" y="connsiteY1"/>
                  </a:cxn>
                  <a:cxn ang="0">
                    <a:pos x="connsiteX2" y="connsiteY2"/>
                  </a:cxn>
                </a:cxnLst>
                <a:rect l="l" t="t" r="r" b="b"/>
                <a:pathLst>
                  <a:path w="1371314" h="693683">
                    <a:moveTo>
                      <a:pt x="0" y="413704"/>
                    </a:moveTo>
                    <a:cubicBezTo>
                      <a:pt x="0" y="413704"/>
                      <a:pt x="522923" y="-388873"/>
                      <a:pt x="1371314" y="241682"/>
                    </a:cubicBezTo>
                    <a:cubicBezTo>
                      <a:pt x="1371314" y="241682"/>
                      <a:pt x="792480" y="1131888"/>
                      <a:pt x="0" y="413704"/>
                    </a:cubicBezTo>
                  </a:path>
                </a:pathLst>
              </a:custGeom>
              <a:solidFill>
                <a:srgbClr val="7B9933"/>
              </a:solidFill>
              <a:ln w="0" cap="flat">
                <a:noFill/>
                <a:prstDash val="solid"/>
                <a:miter/>
              </a:ln>
            </p:spPr>
            <p:txBody>
              <a:bodyPr rtlCol="0" anchor="ctr"/>
              <a:lstStyle/>
              <a:p>
                <a:endParaRPr lang="en-IN"/>
              </a:p>
            </p:txBody>
          </p:sp>
          <p:sp>
            <p:nvSpPr>
              <p:cNvPr id="33" name="Freeform: Shape 32">
                <a:extLst>
                  <a:ext uri="{FF2B5EF4-FFF2-40B4-BE49-F238E27FC236}">
                    <a16:creationId xmlns:a16="http://schemas.microsoft.com/office/drawing/2014/main" id="{A89E232E-9F6D-143E-C23F-CD02B0049F91}"/>
                  </a:ext>
                </a:extLst>
              </p:cNvPr>
              <p:cNvSpPr/>
              <p:nvPr/>
            </p:nvSpPr>
            <p:spPr>
              <a:xfrm rot="18679358">
                <a:off x="5716226" y="3284325"/>
                <a:ext cx="477752" cy="157473"/>
              </a:xfrm>
              <a:custGeom>
                <a:avLst/>
                <a:gdLst>
                  <a:gd name="connsiteX0" fmla="*/ 1371314 w 1371314"/>
                  <a:gd name="connsiteY0" fmla="*/ 0 h 452001"/>
                  <a:gd name="connsiteX1" fmla="*/ 0 w 1371314"/>
                  <a:gd name="connsiteY1" fmla="*/ 172021 h 452001"/>
                  <a:gd name="connsiteX2" fmla="*/ 1371314 w 1371314"/>
                  <a:gd name="connsiteY2" fmla="*/ 0 h 452001"/>
                </a:gdLst>
                <a:ahLst/>
                <a:cxnLst>
                  <a:cxn ang="0">
                    <a:pos x="connsiteX0" y="connsiteY0"/>
                  </a:cxn>
                  <a:cxn ang="0">
                    <a:pos x="connsiteX1" y="connsiteY1"/>
                  </a:cxn>
                  <a:cxn ang="0">
                    <a:pos x="connsiteX2" y="connsiteY2"/>
                  </a:cxn>
                </a:cxnLst>
                <a:rect l="l" t="t" r="r" b="b"/>
                <a:pathLst>
                  <a:path w="1371314" h="452001">
                    <a:moveTo>
                      <a:pt x="1371314" y="0"/>
                    </a:moveTo>
                    <a:cubicBezTo>
                      <a:pt x="1371314" y="0"/>
                      <a:pt x="401860" y="204883"/>
                      <a:pt x="0" y="172021"/>
                    </a:cubicBezTo>
                    <a:cubicBezTo>
                      <a:pt x="792575" y="890206"/>
                      <a:pt x="1371314" y="0"/>
                      <a:pt x="1371314" y="0"/>
                    </a:cubicBezTo>
                  </a:path>
                </a:pathLst>
              </a:custGeom>
              <a:solidFill>
                <a:srgbClr val="4E712E"/>
              </a:solidFill>
              <a:ln w="0" cap="flat">
                <a:noFill/>
                <a:prstDash val="solid"/>
                <a:miter/>
              </a:ln>
            </p:spPr>
            <p:txBody>
              <a:bodyPr rtlCol="0" anchor="ctr"/>
              <a:lstStyle/>
              <a:p>
                <a:endParaRPr lang="en-IN"/>
              </a:p>
            </p:txBody>
          </p:sp>
        </p:grpSp>
        <p:grpSp>
          <p:nvGrpSpPr>
            <p:cNvPr id="1049" name="Group 1048">
              <a:extLst>
                <a:ext uri="{FF2B5EF4-FFF2-40B4-BE49-F238E27FC236}">
                  <a16:creationId xmlns:a16="http://schemas.microsoft.com/office/drawing/2014/main" id="{1853D0A7-A39F-9640-09A4-9616DF853422}"/>
                </a:ext>
              </a:extLst>
            </p:cNvPr>
            <p:cNvGrpSpPr/>
            <p:nvPr/>
          </p:nvGrpSpPr>
          <p:grpSpPr>
            <a:xfrm>
              <a:off x="5902403" y="3471547"/>
              <a:ext cx="203229" cy="420316"/>
              <a:chOff x="5902403" y="3471547"/>
              <a:chExt cx="203229" cy="420316"/>
            </a:xfrm>
          </p:grpSpPr>
          <p:sp>
            <p:nvSpPr>
              <p:cNvPr id="34" name="Freeform: Shape 33">
                <a:extLst>
                  <a:ext uri="{FF2B5EF4-FFF2-40B4-BE49-F238E27FC236}">
                    <a16:creationId xmlns:a16="http://schemas.microsoft.com/office/drawing/2014/main" id="{DB627434-BC5D-7B2D-CCE5-BDCB833715AD}"/>
                  </a:ext>
                </a:extLst>
              </p:cNvPr>
              <p:cNvSpPr/>
              <p:nvPr/>
            </p:nvSpPr>
            <p:spPr>
              <a:xfrm rot="18679358">
                <a:off x="5804731" y="3569219"/>
                <a:ext cx="398574" cy="203229"/>
              </a:xfrm>
              <a:custGeom>
                <a:avLst/>
                <a:gdLst>
                  <a:gd name="connsiteX0" fmla="*/ 0 w 1144047"/>
                  <a:gd name="connsiteY0" fmla="*/ 362080 h 583339"/>
                  <a:gd name="connsiteX1" fmla="*/ 1144048 w 1144047"/>
                  <a:gd name="connsiteY1" fmla="*/ 188915 h 583339"/>
                  <a:gd name="connsiteX2" fmla="*/ 0 w 1144047"/>
                  <a:gd name="connsiteY2" fmla="*/ 362080 h 583339"/>
                </a:gdLst>
                <a:ahLst/>
                <a:cxnLst>
                  <a:cxn ang="0">
                    <a:pos x="connsiteX0" y="connsiteY0"/>
                  </a:cxn>
                  <a:cxn ang="0">
                    <a:pos x="connsiteX1" y="connsiteY1"/>
                  </a:cxn>
                  <a:cxn ang="0">
                    <a:pos x="connsiteX2" y="connsiteY2"/>
                  </a:cxn>
                </a:cxnLst>
                <a:rect l="l" t="t" r="r" b="b"/>
                <a:pathLst>
                  <a:path w="1144047" h="583339">
                    <a:moveTo>
                      <a:pt x="0" y="362080"/>
                    </a:moveTo>
                    <a:cubicBezTo>
                      <a:pt x="0" y="362080"/>
                      <a:pt x="420624" y="-320672"/>
                      <a:pt x="1144048" y="188915"/>
                    </a:cubicBezTo>
                    <a:cubicBezTo>
                      <a:pt x="1144048" y="188915"/>
                      <a:pt x="678561" y="946248"/>
                      <a:pt x="0" y="362080"/>
                    </a:cubicBezTo>
                  </a:path>
                </a:pathLst>
              </a:custGeom>
              <a:solidFill>
                <a:srgbClr val="7B9933"/>
              </a:solidFill>
              <a:ln w="0" cap="flat">
                <a:noFill/>
                <a:prstDash val="solid"/>
                <a:miter/>
              </a:ln>
            </p:spPr>
            <p:txBody>
              <a:bodyPr rtlCol="0" anchor="ctr"/>
              <a:lstStyle/>
              <a:p>
                <a:endParaRPr lang="en-IN"/>
              </a:p>
            </p:txBody>
          </p:sp>
          <p:sp>
            <p:nvSpPr>
              <p:cNvPr id="35" name="Freeform: Shape 34">
                <a:extLst>
                  <a:ext uri="{FF2B5EF4-FFF2-40B4-BE49-F238E27FC236}">
                    <a16:creationId xmlns:a16="http://schemas.microsoft.com/office/drawing/2014/main" id="{A3A76E9C-FF41-ED5E-7879-E379CE6BA421}"/>
                  </a:ext>
                </a:extLst>
              </p:cNvPr>
              <p:cNvSpPr/>
              <p:nvPr/>
            </p:nvSpPr>
            <p:spPr>
              <a:xfrm rot="18679358">
                <a:off x="5829460" y="3623883"/>
                <a:ext cx="398574" cy="137386"/>
              </a:xfrm>
              <a:custGeom>
                <a:avLst/>
                <a:gdLst>
                  <a:gd name="connsiteX0" fmla="*/ 1144048 w 1144047"/>
                  <a:gd name="connsiteY0" fmla="*/ 0 h 394347"/>
                  <a:gd name="connsiteX1" fmla="*/ 0 w 1144047"/>
                  <a:gd name="connsiteY1" fmla="*/ 173069 h 394347"/>
                  <a:gd name="connsiteX2" fmla="*/ 1144048 w 1144047"/>
                  <a:gd name="connsiteY2" fmla="*/ 0 h 394347"/>
                </a:gdLst>
                <a:ahLst/>
                <a:cxnLst>
                  <a:cxn ang="0">
                    <a:pos x="connsiteX0" y="connsiteY0"/>
                  </a:cxn>
                  <a:cxn ang="0">
                    <a:pos x="connsiteX1" y="connsiteY1"/>
                  </a:cxn>
                  <a:cxn ang="0">
                    <a:pos x="connsiteX2" y="connsiteY2"/>
                  </a:cxn>
                </a:cxnLst>
                <a:rect l="l" t="t" r="r" b="b"/>
                <a:pathLst>
                  <a:path w="1144047" h="394347">
                    <a:moveTo>
                      <a:pt x="1144048" y="0"/>
                    </a:moveTo>
                    <a:cubicBezTo>
                      <a:pt x="1144048" y="0"/>
                      <a:pt x="337090" y="192024"/>
                      <a:pt x="0" y="173069"/>
                    </a:cubicBezTo>
                    <a:cubicBezTo>
                      <a:pt x="678561" y="757238"/>
                      <a:pt x="1144048" y="0"/>
                      <a:pt x="1144048" y="0"/>
                    </a:cubicBezTo>
                  </a:path>
                </a:pathLst>
              </a:custGeom>
              <a:solidFill>
                <a:srgbClr val="4E712E"/>
              </a:solidFill>
              <a:ln w="0" cap="flat">
                <a:noFill/>
                <a:prstDash val="solid"/>
                <a:miter/>
              </a:ln>
            </p:spPr>
            <p:txBody>
              <a:bodyPr rtlCol="0" anchor="ctr"/>
              <a:lstStyle/>
              <a:p>
                <a:endParaRPr lang="en-IN"/>
              </a:p>
            </p:txBody>
          </p:sp>
        </p:grpSp>
      </p:grpSp>
      <p:grpSp>
        <p:nvGrpSpPr>
          <p:cNvPr id="8" name="Group 7">
            <a:extLst>
              <a:ext uri="{FF2B5EF4-FFF2-40B4-BE49-F238E27FC236}">
                <a16:creationId xmlns:a16="http://schemas.microsoft.com/office/drawing/2014/main" id="{65D87E32-30C9-C7CA-E838-DBA0A34E43B0}"/>
              </a:ext>
            </a:extLst>
          </p:cNvPr>
          <p:cNvGrpSpPr/>
          <p:nvPr/>
        </p:nvGrpSpPr>
        <p:grpSpPr>
          <a:xfrm>
            <a:off x="961979" y="2844355"/>
            <a:ext cx="3937681" cy="1934757"/>
            <a:chOff x="961979" y="2844355"/>
            <a:chExt cx="3937681" cy="1934757"/>
          </a:xfrm>
        </p:grpSpPr>
        <p:sp>
          <p:nvSpPr>
            <p:cNvPr id="1092" name="Freeform: Shape 1091">
              <a:extLst>
                <a:ext uri="{FF2B5EF4-FFF2-40B4-BE49-F238E27FC236}">
                  <a16:creationId xmlns:a16="http://schemas.microsoft.com/office/drawing/2014/main" id="{5A0E13E4-1A7D-355B-B48C-B41348BF9B60}"/>
                </a:ext>
              </a:extLst>
            </p:cNvPr>
            <p:cNvSpPr/>
            <p:nvPr/>
          </p:nvSpPr>
          <p:spPr>
            <a:xfrm>
              <a:off x="961979" y="2844355"/>
              <a:ext cx="3937681" cy="1934757"/>
            </a:xfrm>
            <a:custGeom>
              <a:avLst/>
              <a:gdLst>
                <a:gd name="connsiteX0" fmla="*/ 6572250 w 6590059"/>
                <a:gd name="connsiteY0" fmla="*/ 165801 h 3237989"/>
                <a:gd name="connsiteX1" fmla="*/ 6590060 w 6590059"/>
                <a:gd name="connsiteY1" fmla="*/ 495322 h 3237989"/>
                <a:gd name="connsiteX2" fmla="*/ 4935368 w 6590059"/>
                <a:gd name="connsiteY2" fmla="*/ 3237990 h 3237989"/>
                <a:gd name="connsiteX3" fmla="*/ 1654692 w 6590059"/>
                <a:gd name="connsiteY3" fmla="*/ 3237990 h 3237989"/>
                <a:gd name="connsiteX4" fmla="*/ 0 w 6590059"/>
                <a:gd name="connsiteY4" fmla="*/ 495322 h 3237989"/>
                <a:gd name="connsiteX5" fmla="*/ 17809 w 6590059"/>
                <a:gd name="connsiteY5" fmla="*/ 165801 h 3237989"/>
                <a:gd name="connsiteX6" fmla="*/ 202462 w 6590059"/>
                <a:gd name="connsiteY6" fmla="*/ 110 h 3237989"/>
                <a:gd name="connsiteX7" fmla="*/ 6387687 w 6590059"/>
                <a:gd name="connsiteY7" fmla="*/ 110 h 3237989"/>
                <a:gd name="connsiteX8" fmla="*/ 6572339 w 6590059"/>
                <a:gd name="connsiteY8" fmla="*/ 165801 h 3237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90059" h="3237989">
                  <a:moveTo>
                    <a:pt x="6572250" y="165801"/>
                  </a:moveTo>
                  <a:cubicBezTo>
                    <a:pt x="6583946" y="274076"/>
                    <a:pt x="6590060" y="384034"/>
                    <a:pt x="6590060" y="495322"/>
                  </a:cubicBezTo>
                  <a:cubicBezTo>
                    <a:pt x="6590060" y="1668447"/>
                    <a:pt x="5924284" y="2692363"/>
                    <a:pt x="4935368" y="3237990"/>
                  </a:cubicBezTo>
                  <a:lnTo>
                    <a:pt x="1654692" y="3237990"/>
                  </a:lnTo>
                  <a:cubicBezTo>
                    <a:pt x="665775" y="2692363"/>
                    <a:pt x="0" y="1668447"/>
                    <a:pt x="0" y="495322"/>
                  </a:cubicBezTo>
                  <a:cubicBezTo>
                    <a:pt x="0" y="384034"/>
                    <a:pt x="6025" y="274076"/>
                    <a:pt x="17809" y="165801"/>
                  </a:cubicBezTo>
                  <a:cubicBezTo>
                    <a:pt x="28088" y="71082"/>
                    <a:pt x="107212" y="-3257"/>
                    <a:pt x="202462" y="110"/>
                  </a:cubicBezTo>
                  <a:cubicBezTo>
                    <a:pt x="2235141" y="72766"/>
                    <a:pt x="4297149" y="72146"/>
                    <a:pt x="6387687" y="110"/>
                  </a:cubicBezTo>
                  <a:cubicBezTo>
                    <a:pt x="6482849" y="-3168"/>
                    <a:pt x="6562061" y="71082"/>
                    <a:pt x="6572339" y="165801"/>
                  </a:cubicBezTo>
                </a:path>
              </a:pathLst>
            </a:custGeom>
            <a:solidFill>
              <a:srgbClr val="C39685"/>
            </a:solidFill>
            <a:ln w="0" cap="flat">
              <a:noFill/>
              <a:prstDash val="solid"/>
              <a:miter/>
            </a:ln>
          </p:spPr>
          <p:txBody>
            <a:bodyPr rtlCol="0" anchor="ctr"/>
            <a:lstStyle/>
            <a:p>
              <a:endParaRPr lang="en-IN"/>
            </a:p>
          </p:txBody>
        </p:sp>
        <p:sp>
          <p:nvSpPr>
            <p:cNvPr id="1093" name="Freeform: Shape 1092">
              <a:extLst>
                <a:ext uri="{FF2B5EF4-FFF2-40B4-BE49-F238E27FC236}">
                  <a16:creationId xmlns:a16="http://schemas.microsoft.com/office/drawing/2014/main" id="{DB2EA709-1AA9-604B-8C95-425243C2FA7E}"/>
                </a:ext>
              </a:extLst>
            </p:cNvPr>
            <p:cNvSpPr/>
            <p:nvPr/>
          </p:nvSpPr>
          <p:spPr>
            <a:xfrm>
              <a:off x="1332420" y="3700189"/>
              <a:ext cx="3479249" cy="1078922"/>
            </a:xfrm>
            <a:custGeom>
              <a:avLst/>
              <a:gdLst>
                <a:gd name="connsiteX0" fmla="*/ 89 w 5822832"/>
                <a:gd name="connsiteY0" fmla="*/ 909438 h 1805674"/>
                <a:gd name="connsiteX1" fmla="*/ 5822832 w 5822832"/>
                <a:gd name="connsiteY1" fmla="*/ 0 h 1805674"/>
                <a:gd name="connsiteX2" fmla="*/ 4315313 w 5822832"/>
                <a:gd name="connsiteY2" fmla="*/ 1805674 h 1805674"/>
                <a:gd name="connsiteX3" fmla="*/ 1034637 w 5822832"/>
                <a:gd name="connsiteY3" fmla="*/ 1805674 h 1805674"/>
                <a:gd name="connsiteX4" fmla="*/ 0 w 5822832"/>
                <a:gd name="connsiteY4" fmla="*/ 909438 h 1805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22832" h="1805674">
                  <a:moveTo>
                    <a:pt x="89" y="909438"/>
                  </a:moveTo>
                  <a:cubicBezTo>
                    <a:pt x="1227618" y="1710247"/>
                    <a:pt x="4215632" y="1471900"/>
                    <a:pt x="5822832" y="0"/>
                  </a:cubicBezTo>
                  <a:cubicBezTo>
                    <a:pt x="5574651" y="768557"/>
                    <a:pt x="5029200" y="1411738"/>
                    <a:pt x="4315313" y="1805674"/>
                  </a:cubicBezTo>
                  <a:lnTo>
                    <a:pt x="1034637" y="1805674"/>
                  </a:lnTo>
                  <a:cubicBezTo>
                    <a:pt x="626789" y="1580618"/>
                    <a:pt x="273966" y="1274046"/>
                    <a:pt x="0" y="909438"/>
                  </a:cubicBezTo>
                </a:path>
              </a:pathLst>
            </a:custGeom>
            <a:solidFill>
              <a:srgbClr val="AA7E71"/>
            </a:solidFill>
            <a:ln w="0" cap="flat">
              <a:noFill/>
              <a:prstDash val="solid"/>
              <a:miter/>
            </a:ln>
          </p:spPr>
          <p:txBody>
            <a:bodyPr rtlCol="0" anchor="ctr"/>
            <a:lstStyle/>
            <a:p>
              <a:endParaRPr lang="en-IN"/>
            </a:p>
          </p:txBody>
        </p:sp>
      </p:grpSp>
      <p:grpSp>
        <p:nvGrpSpPr>
          <p:cNvPr id="9" name="Group 8">
            <a:extLst>
              <a:ext uri="{FF2B5EF4-FFF2-40B4-BE49-F238E27FC236}">
                <a16:creationId xmlns:a16="http://schemas.microsoft.com/office/drawing/2014/main" id="{DBD22D82-B224-4BA1-6ADD-D1E0CA2D7C43}"/>
              </a:ext>
            </a:extLst>
          </p:cNvPr>
          <p:cNvGrpSpPr/>
          <p:nvPr/>
        </p:nvGrpSpPr>
        <p:grpSpPr>
          <a:xfrm>
            <a:off x="1638693" y="4646611"/>
            <a:ext cx="2584302" cy="317955"/>
            <a:chOff x="1638693" y="4646611"/>
            <a:chExt cx="2584302" cy="317955"/>
          </a:xfrm>
        </p:grpSpPr>
        <p:sp>
          <p:nvSpPr>
            <p:cNvPr id="1094" name="Freeform: Shape 1093">
              <a:extLst>
                <a:ext uri="{FF2B5EF4-FFF2-40B4-BE49-F238E27FC236}">
                  <a16:creationId xmlns:a16="http://schemas.microsoft.com/office/drawing/2014/main" id="{38BA8D6B-746D-9FEF-0D22-15F36F28FB52}"/>
                </a:ext>
              </a:extLst>
            </p:cNvPr>
            <p:cNvSpPr/>
            <p:nvPr/>
          </p:nvSpPr>
          <p:spPr>
            <a:xfrm>
              <a:off x="1640469" y="4646611"/>
              <a:ext cx="2580920" cy="315757"/>
            </a:xfrm>
            <a:custGeom>
              <a:avLst/>
              <a:gdLst>
                <a:gd name="connsiteX0" fmla="*/ 216771 w 4319399"/>
                <a:gd name="connsiteY0" fmla="*/ 2014 h 528448"/>
                <a:gd name="connsiteX1" fmla="*/ 4102263 w 4319399"/>
                <a:gd name="connsiteY1" fmla="*/ 2014 h 528448"/>
                <a:gd name="connsiteX2" fmla="*/ 4102263 w 4319399"/>
                <a:gd name="connsiteY2" fmla="*/ 441583 h 528448"/>
                <a:gd name="connsiteX3" fmla="*/ 216771 w 4319399"/>
                <a:gd name="connsiteY3" fmla="*/ 441583 h 528448"/>
                <a:gd name="connsiteX4" fmla="*/ 216771 w 4319399"/>
                <a:gd name="connsiteY4" fmla="*/ 2014 h 5284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19399" h="528448">
                  <a:moveTo>
                    <a:pt x="216771" y="2014"/>
                  </a:moveTo>
                  <a:cubicBezTo>
                    <a:pt x="1436680" y="152554"/>
                    <a:pt x="2737574" y="140947"/>
                    <a:pt x="4102263" y="2014"/>
                  </a:cubicBezTo>
                  <a:cubicBezTo>
                    <a:pt x="4391557" y="-27402"/>
                    <a:pt x="4392000" y="416862"/>
                    <a:pt x="4102263" y="441583"/>
                  </a:cubicBezTo>
                  <a:cubicBezTo>
                    <a:pt x="2807129" y="552072"/>
                    <a:pt x="1511906" y="562616"/>
                    <a:pt x="216771" y="441583"/>
                  </a:cubicBezTo>
                  <a:cubicBezTo>
                    <a:pt x="-72700" y="414558"/>
                    <a:pt x="-71814" y="-33604"/>
                    <a:pt x="216771" y="2014"/>
                  </a:cubicBezTo>
                </a:path>
              </a:pathLst>
            </a:custGeom>
            <a:solidFill>
              <a:srgbClr val="E4B8A8"/>
            </a:solidFill>
            <a:ln w="0" cap="flat">
              <a:noFill/>
              <a:prstDash val="solid"/>
              <a:miter/>
            </a:ln>
          </p:spPr>
          <p:txBody>
            <a:bodyPr rtlCol="0" anchor="ctr"/>
            <a:lstStyle/>
            <a:p>
              <a:endParaRPr lang="en-IN"/>
            </a:p>
          </p:txBody>
        </p:sp>
        <p:sp>
          <p:nvSpPr>
            <p:cNvPr id="1095" name="Freeform: Shape 1094">
              <a:extLst>
                <a:ext uri="{FF2B5EF4-FFF2-40B4-BE49-F238E27FC236}">
                  <a16:creationId xmlns:a16="http://schemas.microsoft.com/office/drawing/2014/main" id="{76EC9383-84B7-ACDD-54A9-A7936802F0EE}"/>
                </a:ext>
              </a:extLst>
            </p:cNvPr>
            <p:cNvSpPr/>
            <p:nvPr/>
          </p:nvSpPr>
          <p:spPr>
            <a:xfrm>
              <a:off x="1638693" y="4707958"/>
              <a:ext cx="2584302" cy="256608"/>
            </a:xfrm>
            <a:custGeom>
              <a:avLst/>
              <a:gdLst>
                <a:gd name="connsiteX0" fmla="*/ 0 w 4325059"/>
                <a:gd name="connsiteY0" fmla="*/ 119085 h 429456"/>
                <a:gd name="connsiteX1" fmla="*/ 4289795 w 4325059"/>
                <a:gd name="connsiteY1" fmla="*/ 0 h 429456"/>
                <a:gd name="connsiteX2" fmla="*/ 4325059 w 4325059"/>
                <a:gd name="connsiteY2" fmla="*/ 119085 h 429456"/>
                <a:gd name="connsiteX3" fmla="*/ 4325059 w 4325059"/>
                <a:gd name="connsiteY3" fmla="*/ 119085 h 429456"/>
                <a:gd name="connsiteX4" fmla="*/ 4105320 w 4325059"/>
                <a:gd name="connsiteY4" fmla="*/ 338913 h 429456"/>
                <a:gd name="connsiteX5" fmla="*/ 219828 w 4325059"/>
                <a:gd name="connsiteY5" fmla="*/ 338913 h 429456"/>
                <a:gd name="connsiteX6" fmla="*/ 38632 w 4325059"/>
                <a:gd name="connsiteY6" fmla="*/ 243131 h 429456"/>
                <a:gd name="connsiteX7" fmla="*/ 0 w 4325059"/>
                <a:gd name="connsiteY7" fmla="*/ 119085 h 42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25059" h="429456">
                  <a:moveTo>
                    <a:pt x="0" y="119085"/>
                  </a:moveTo>
                  <a:cubicBezTo>
                    <a:pt x="486971" y="290269"/>
                    <a:pt x="2946636" y="405455"/>
                    <a:pt x="4289795" y="0"/>
                  </a:cubicBezTo>
                  <a:cubicBezTo>
                    <a:pt x="4312035" y="34379"/>
                    <a:pt x="4325059" y="75314"/>
                    <a:pt x="4325059" y="119085"/>
                  </a:cubicBezTo>
                  <a:lnTo>
                    <a:pt x="4325059" y="119085"/>
                  </a:lnTo>
                  <a:cubicBezTo>
                    <a:pt x="4325059" y="240030"/>
                    <a:pt x="4225645" y="327926"/>
                    <a:pt x="4105320" y="338913"/>
                  </a:cubicBezTo>
                  <a:cubicBezTo>
                    <a:pt x="2789009" y="458706"/>
                    <a:pt x="1493520" y="460567"/>
                    <a:pt x="219828" y="338913"/>
                  </a:cubicBezTo>
                  <a:cubicBezTo>
                    <a:pt x="145223" y="331825"/>
                    <a:pt x="78326" y="300901"/>
                    <a:pt x="38632" y="243131"/>
                  </a:cubicBezTo>
                  <a:cubicBezTo>
                    <a:pt x="46429" y="207866"/>
                    <a:pt x="36062" y="167108"/>
                    <a:pt x="0" y="119085"/>
                  </a:cubicBezTo>
                </a:path>
              </a:pathLst>
            </a:custGeom>
            <a:solidFill>
              <a:srgbClr val="6D4D44"/>
            </a:solidFill>
            <a:ln w="0" cap="flat">
              <a:noFill/>
              <a:prstDash val="solid"/>
              <a:miter/>
            </a:ln>
          </p:spPr>
          <p:txBody>
            <a:bodyPr rtlCol="0" anchor="ctr"/>
            <a:lstStyle/>
            <a:p>
              <a:endParaRPr lang="en-IN" dirty="0"/>
            </a:p>
          </p:txBody>
        </p:sp>
      </p:grpSp>
      <p:grpSp>
        <p:nvGrpSpPr>
          <p:cNvPr id="1096" name="Graphic 4">
            <a:extLst>
              <a:ext uri="{FF2B5EF4-FFF2-40B4-BE49-F238E27FC236}">
                <a16:creationId xmlns:a16="http://schemas.microsoft.com/office/drawing/2014/main" id="{EB384060-A6FD-611E-6F93-F098634C8D08}"/>
              </a:ext>
            </a:extLst>
          </p:cNvPr>
          <p:cNvGrpSpPr/>
          <p:nvPr/>
        </p:nvGrpSpPr>
        <p:grpSpPr>
          <a:xfrm>
            <a:off x="2644662" y="4207978"/>
            <a:ext cx="2026021" cy="1049001"/>
            <a:chOff x="5218813" y="4604274"/>
            <a:chExt cx="3390727" cy="1755597"/>
          </a:xfrm>
        </p:grpSpPr>
        <p:sp>
          <p:nvSpPr>
            <p:cNvPr id="1097" name="Freeform: Shape 1096">
              <a:extLst>
                <a:ext uri="{FF2B5EF4-FFF2-40B4-BE49-F238E27FC236}">
                  <a16:creationId xmlns:a16="http://schemas.microsoft.com/office/drawing/2014/main" id="{DCB5BEC5-1D52-40FA-BA83-6145E04301C7}"/>
                </a:ext>
              </a:extLst>
            </p:cNvPr>
            <p:cNvSpPr/>
            <p:nvPr/>
          </p:nvSpPr>
          <p:spPr>
            <a:xfrm>
              <a:off x="5218813" y="5160866"/>
              <a:ext cx="1854052" cy="519134"/>
            </a:xfrm>
            <a:custGeom>
              <a:avLst/>
              <a:gdLst>
                <a:gd name="connsiteX0" fmla="*/ 1854052 w 1854052"/>
                <a:gd name="connsiteY0" fmla="*/ 211676 h 519134"/>
                <a:gd name="connsiteX1" fmla="*/ 0 w 1854052"/>
                <a:gd name="connsiteY1" fmla="*/ 309496 h 519134"/>
                <a:gd name="connsiteX2" fmla="*/ 1854052 w 1854052"/>
                <a:gd name="connsiteY2" fmla="*/ 211676 h 519134"/>
              </a:gdLst>
              <a:ahLst/>
              <a:cxnLst>
                <a:cxn ang="0">
                  <a:pos x="connsiteX0" y="connsiteY0"/>
                </a:cxn>
                <a:cxn ang="0">
                  <a:pos x="connsiteX1" y="connsiteY1"/>
                </a:cxn>
                <a:cxn ang="0">
                  <a:pos x="connsiteX2" y="connsiteY2"/>
                </a:cxn>
              </a:cxnLst>
              <a:rect l="l" t="t" r="r" b="b"/>
              <a:pathLst>
                <a:path w="1854052" h="519134">
                  <a:moveTo>
                    <a:pt x="1854052" y="211676"/>
                  </a:moveTo>
                  <a:cubicBezTo>
                    <a:pt x="1551024" y="570969"/>
                    <a:pt x="548374" y="630600"/>
                    <a:pt x="0" y="309496"/>
                  </a:cubicBezTo>
                  <a:cubicBezTo>
                    <a:pt x="553159" y="-63973"/>
                    <a:pt x="1569986" y="-102958"/>
                    <a:pt x="1854052" y="211676"/>
                  </a:cubicBezTo>
                </a:path>
              </a:pathLst>
            </a:custGeom>
            <a:solidFill>
              <a:srgbClr val="628A23"/>
            </a:solidFill>
            <a:ln w="0" cap="flat">
              <a:noFill/>
              <a:prstDash val="solid"/>
              <a:miter/>
            </a:ln>
          </p:spPr>
          <p:txBody>
            <a:bodyPr rtlCol="0" anchor="ctr"/>
            <a:lstStyle/>
            <a:p>
              <a:endParaRPr lang="en-IN"/>
            </a:p>
          </p:txBody>
        </p:sp>
        <p:sp>
          <p:nvSpPr>
            <p:cNvPr id="1098" name="Freeform: Shape 1097">
              <a:extLst>
                <a:ext uri="{FF2B5EF4-FFF2-40B4-BE49-F238E27FC236}">
                  <a16:creationId xmlns:a16="http://schemas.microsoft.com/office/drawing/2014/main" id="{165071BC-7F64-219F-DA2D-FE36A6349ADC}"/>
                </a:ext>
              </a:extLst>
            </p:cNvPr>
            <p:cNvSpPr/>
            <p:nvPr/>
          </p:nvSpPr>
          <p:spPr>
            <a:xfrm>
              <a:off x="6288602" y="5264221"/>
              <a:ext cx="1253048" cy="371737"/>
            </a:xfrm>
            <a:custGeom>
              <a:avLst/>
              <a:gdLst>
                <a:gd name="connsiteX0" fmla="*/ 1248464 w 1253048"/>
                <a:gd name="connsiteY0" fmla="*/ 261165 h 371737"/>
                <a:gd name="connsiteX1" fmla="*/ 1188833 w 1253048"/>
                <a:gd name="connsiteY1" fmla="*/ 370149 h 371737"/>
                <a:gd name="connsiteX2" fmla="*/ 64617 w 1253048"/>
                <a:gd name="connsiteY2" fmla="*/ 84753 h 371737"/>
                <a:gd name="connsiteX3" fmla="*/ 60719 w 1253048"/>
                <a:gd name="connsiteY3" fmla="*/ 10414 h 371737"/>
                <a:gd name="connsiteX4" fmla="*/ 1248375 w 1253048"/>
                <a:gd name="connsiteY4" fmla="*/ 261253 h 3717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3048" h="371737">
                  <a:moveTo>
                    <a:pt x="1248464" y="261165"/>
                  </a:moveTo>
                  <a:cubicBezTo>
                    <a:pt x="1269906" y="277114"/>
                    <a:pt x="1210364" y="386098"/>
                    <a:pt x="1188833" y="370149"/>
                  </a:cubicBezTo>
                  <a:cubicBezTo>
                    <a:pt x="884742" y="144473"/>
                    <a:pt x="434630" y="48868"/>
                    <a:pt x="64617" y="84753"/>
                  </a:cubicBezTo>
                  <a:cubicBezTo>
                    <a:pt x="10922" y="86968"/>
                    <a:pt x="-47113" y="25477"/>
                    <a:pt x="60719" y="10414"/>
                  </a:cubicBezTo>
                  <a:cubicBezTo>
                    <a:pt x="441010" y="-26446"/>
                    <a:pt x="935867" y="29375"/>
                    <a:pt x="1248375" y="261253"/>
                  </a:cubicBezTo>
                </a:path>
              </a:pathLst>
            </a:custGeom>
            <a:solidFill>
              <a:srgbClr val="729E2B"/>
            </a:solidFill>
            <a:ln w="0" cap="flat">
              <a:noFill/>
              <a:prstDash val="solid"/>
              <a:miter/>
            </a:ln>
          </p:spPr>
          <p:txBody>
            <a:bodyPr rtlCol="0" anchor="ctr"/>
            <a:lstStyle/>
            <a:p>
              <a:endParaRPr lang="en-IN"/>
            </a:p>
          </p:txBody>
        </p:sp>
        <p:sp>
          <p:nvSpPr>
            <p:cNvPr id="1099" name="Freeform: Shape 1098">
              <a:extLst>
                <a:ext uri="{FF2B5EF4-FFF2-40B4-BE49-F238E27FC236}">
                  <a16:creationId xmlns:a16="http://schemas.microsoft.com/office/drawing/2014/main" id="{5C007997-72C3-BC95-B72D-1E388B6881C9}"/>
                </a:ext>
              </a:extLst>
            </p:cNvPr>
            <p:cNvSpPr/>
            <p:nvPr/>
          </p:nvSpPr>
          <p:spPr>
            <a:xfrm>
              <a:off x="5315481" y="5461302"/>
              <a:ext cx="1732841" cy="757524"/>
            </a:xfrm>
            <a:custGeom>
              <a:avLst/>
              <a:gdLst>
                <a:gd name="connsiteX0" fmla="*/ 1732841 w 1732841"/>
                <a:gd name="connsiteY0" fmla="*/ 62312 h 757524"/>
                <a:gd name="connsiteX1" fmla="*/ 0 w 1732841"/>
                <a:gd name="connsiteY1" fmla="*/ 728884 h 757524"/>
                <a:gd name="connsiteX2" fmla="*/ 1732841 w 1732841"/>
                <a:gd name="connsiteY2" fmla="*/ 62312 h 757524"/>
              </a:gdLst>
              <a:ahLst/>
              <a:cxnLst>
                <a:cxn ang="0">
                  <a:pos x="connsiteX0" y="connsiteY0"/>
                </a:cxn>
                <a:cxn ang="0">
                  <a:pos x="connsiteX1" y="connsiteY1"/>
                </a:cxn>
                <a:cxn ang="0">
                  <a:pos x="connsiteX2" y="connsiteY2"/>
                </a:cxn>
              </a:cxnLst>
              <a:rect l="l" t="t" r="r" b="b"/>
              <a:pathLst>
                <a:path w="1732841" h="757524">
                  <a:moveTo>
                    <a:pt x="1732841" y="62312"/>
                  </a:moveTo>
                  <a:cubicBezTo>
                    <a:pt x="1555809" y="497715"/>
                    <a:pt x="620853" y="864538"/>
                    <a:pt x="0" y="728884"/>
                  </a:cubicBezTo>
                  <a:cubicBezTo>
                    <a:pt x="410505" y="202661"/>
                    <a:pt x="1365309" y="-148922"/>
                    <a:pt x="1732841" y="62312"/>
                  </a:cubicBezTo>
                </a:path>
              </a:pathLst>
            </a:custGeom>
            <a:solidFill>
              <a:srgbClr val="729E2B"/>
            </a:solidFill>
            <a:ln w="0" cap="flat">
              <a:noFill/>
              <a:prstDash val="solid"/>
              <a:miter/>
            </a:ln>
          </p:spPr>
          <p:txBody>
            <a:bodyPr rtlCol="0" anchor="ctr"/>
            <a:lstStyle/>
            <a:p>
              <a:endParaRPr lang="en-IN"/>
            </a:p>
          </p:txBody>
        </p:sp>
        <p:sp>
          <p:nvSpPr>
            <p:cNvPr id="1100" name="Freeform: Shape 1099">
              <a:extLst>
                <a:ext uri="{FF2B5EF4-FFF2-40B4-BE49-F238E27FC236}">
                  <a16:creationId xmlns:a16="http://schemas.microsoft.com/office/drawing/2014/main" id="{4AE66780-CCC0-4A11-FFC4-CAAED534AFCC}"/>
                </a:ext>
              </a:extLst>
            </p:cNvPr>
            <p:cNvSpPr/>
            <p:nvPr/>
          </p:nvSpPr>
          <p:spPr>
            <a:xfrm>
              <a:off x="6282114" y="5469580"/>
              <a:ext cx="1265964" cy="258881"/>
            </a:xfrm>
            <a:custGeom>
              <a:avLst/>
              <a:gdLst>
                <a:gd name="connsiteX0" fmla="*/ 1254951 w 1265964"/>
                <a:gd name="connsiteY0" fmla="*/ 55806 h 258881"/>
                <a:gd name="connsiteX1" fmla="*/ 1232003 w 1265964"/>
                <a:gd name="connsiteY1" fmla="*/ 177903 h 258881"/>
                <a:gd name="connsiteX2" fmla="*/ 74649 w 1265964"/>
                <a:gd name="connsiteY2" fmla="*/ 254192 h 258881"/>
                <a:gd name="connsiteX3" fmla="*/ 47979 w 1265964"/>
                <a:gd name="connsiteY3" fmla="*/ 184637 h 258881"/>
                <a:gd name="connsiteX4" fmla="*/ 1254951 w 1265964"/>
                <a:gd name="connsiteY4" fmla="*/ 55717 h 2588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964" h="258881">
                  <a:moveTo>
                    <a:pt x="1254951" y="55806"/>
                  </a:moveTo>
                  <a:cubicBezTo>
                    <a:pt x="1280292" y="64401"/>
                    <a:pt x="1257343" y="186409"/>
                    <a:pt x="1232003" y="177903"/>
                  </a:cubicBezTo>
                  <a:cubicBezTo>
                    <a:pt x="873065" y="57401"/>
                    <a:pt x="415422" y="105690"/>
                    <a:pt x="74649" y="254192"/>
                  </a:cubicBezTo>
                  <a:cubicBezTo>
                    <a:pt x="24233" y="272976"/>
                    <a:pt x="-49930" y="232395"/>
                    <a:pt x="47979" y="184637"/>
                  </a:cubicBezTo>
                  <a:cubicBezTo>
                    <a:pt x="398233" y="31883"/>
                    <a:pt x="886002" y="-68064"/>
                    <a:pt x="1254951" y="55717"/>
                  </a:cubicBezTo>
                </a:path>
              </a:pathLst>
            </a:custGeom>
            <a:solidFill>
              <a:srgbClr val="8CBA43"/>
            </a:solidFill>
            <a:ln w="0" cap="flat">
              <a:noFill/>
              <a:prstDash val="solid"/>
              <a:miter/>
            </a:ln>
          </p:spPr>
          <p:txBody>
            <a:bodyPr rtlCol="0" anchor="ctr"/>
            <a:lstStyle/>
            <a:p>
              <a:endParaRPr lang="en-IN"/>
            </a:p>
          </p:txBody>
        </p:sp>
        <p:sp>
          <p:nvSpPr>
            <p:cNvPr id="1101" name="Freeform: Shape 1100">
              <a:extLst>
                <a:ext uri="{FF2B5EF4-FFF2-40B4-BE49-F238E27FC236}">
                  <a16:creationId xmlns:a16="http://schemas.microsoft.com/office/drawing/2014/main" id="{07FDB7E8-E08A-A6B2-97B2-88E06020E773}"/>
                </a:ext>
              </a:extLst>
            </p:cNvPr>
            <p:cNvSpPr/>
            <p:nvPr/>
          </p:nvSpPr>
          <p:spPr>
            <a:xfrm>
              <a:off x="6932756" y="4604274"/>
              <a:ext cx="863356" cy="976196"/>
            </a:xfrm>
            <a:custGeom>
              <a:avLst/>
              <a:gdLst>
                <a:gd name="connsiteX0" fmla="*/ 643473 w 863356"/>
                <a:gd name="connsiteY0" fmla="*/ 888770 h 976196"/>
                <a:gd name="connsiteX1" fmla="*/ 863212 w 863356"/>
                <a:gd name="connsiteY1" fmla="*/ 158491 h 976196"/>
                <a:gd name="connsiteX2" fmla="*/ 58416 w 863356"/>
                <a:gd name="connsiteY2" fmla="*/ 306284 h 976196"/>
                <a:gd name="connsiteX3" fmla="*/ 520489 w 863356"/>
                <a:gd name="connsiteY3" fmla="*/ 910301 h 976196"/>
                <a:gd name="connsiteX4" fmla="*/ 643473 w 863356"/>
                <a:gd name="connsiteY4" fmla="*/ 888770 h 976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356" h="976196">
                  <a:moveTo>
                    <a:pt x="643473" y="888770"/>
                  </a:moveTo>
                  <a:cubicBezTo>
                    <a:pt x="853643" y="558098"/>
                    <a:pt x="864984" y="255601"/>
                    <a:pt x="863212" y="158491"/>
                  </a:cubicBezTo>
                  <a:cubicBezTo>
                    <a:pt x="856655" y="-196902"/>
                    <a:pt x="-264548" y="131910"/>
                    <a:pt x="58416" y="306284"/>
                  </a:cubicBezTo>
                  <a:cubicBezTo>
                    <a:pt x="370748" y="474987"/>
                    <a:pt x="472466" y="656538"/>
                    <a:pt x="520489" y="910301"/>
                  </a:cubicBezTo>
                  <a:cubicBezTo>
                    <a:pt x="541312" y="1020437"/>
                    <a:pt x="586765" y="978084"/>
                    <a:pt x="643473" y="888770"/>
                  </a:cubicBezTo>
                </a:path>
              </a:pathLst>
            </a:custGeom>
            <a:solidFill>
              <a:srgbClr val="F087C6"/>
            </a:solidFill>
            <a:ln w="0" cap="flat">
              <a:noFill/>
              <a:prstDash val="solid"/>
              <a:miter/>
            </a:ln>
          </p:spPr>
          <p:txBody>
            <a:bodyPr rtlCol="0" anchor="ctr"/>
            <a:lstStyle/>
            <a:p>
              <a:endParaRPr lang="en-IN"/>
            </a:p>
          </p:txBody>
        </p:sp>
        <p:sp>
          <p:nvSpPr>
            <p:cNvPr id="1102" name="Freeform: Shape 1101">
              <a:extLst>
                <a:ext uri="{FF2B5EF4-FFF2-40B4-BE49-F238E27FC236}">
                  <a16:creationId xmlns:a16="http://schemas.microsoft.com/office/drawing/2014/main" id="{9552BA54-E287-7B26-A9BF-F46F2A101D6C}"/>
                </a:ext>
              </a:extLst>
            </p:cNvPr>
            <p:cNvSpPr/>
            <p:nvPr/>
          </p:nvSpPr>
          <p:spPr>
            <a:xfrm>
              <a:off x="7297567" y="4859610"/>
              <a:ext cx="330088" cy="708925"/>
            </a:xfrm>
            <a:custGeom>
              <a:avLst/>
              <a:gdLst>
                <a:gd name="connsiteX0" fmla="*/ 329609 w 330088"/>
                <a:gd name="connsiteY0" fmla="*/ 78769 h 708925"/>
                <a:gd name="connsiteX1" fmla="*/ 238878 w 330088"/>
                <a:gd name="connsiteY1" fmla="*/ 425479 h 708925"/>
                <a:gd name="connsiteX2" fmla="*/ 166488 w 330088"/>
                <a:gd name="connsiteY2" fmla="*/ 0 h 708925"/>
                <a:gd name="connsiteX3" fmla="*/ 181019 w 330088"/>
                <a:gd name="connsiteY3" fmla="*/ 476516 h 708925"/>
                <a:gd name="connsiteX4" fmla="*/ 0 w 330088"/>
                <a:gd name="connsiteY4" fmla="*/ 87984 h 708925"/>
                <a:gd name="connsiteX5" fmla="*/ 174108 w 330088"/>
                <a:gd name="connsiteY5" fmla="*/ 708925 h 708925"/>
                <a:gd name="connsiteX6" fmla="*/ 329698 w 330088"/>
                <a:gd name="connsiteY6" fmla="*/ 78769 h 708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0088" h="708925">
                  <a:moveTo>
                    <a:pt x="329609" y="78769"/>
                  </a:moveTo>
                  <a:cubicBezTo>
                    <a:pt x="298509" y="220980"/>
                    <a:pt x="303471" y="293193"/>
                    <a:pt x="238878" y="425479"/>
                  </a:cubicBezTo>
                  <a:cubicBezTo>
                    <a:pt x="265017" y="237903"/>
                    <a:pt x="258548" y="164982"/>
                    <a:pt x="166488" y="0"/>
                  </a:cubicBezTo>
                  <a:cubicBezTo>
                    <a:pt x="153552" y="112794"/>
                    <a:pt x="214866" y="267231"/>
                    <a:pt x="181019" y="476516"/>
                  </a:cubicBezTo>
                  <a:cubicBezTo>
                    <a:pt x="156476" y="288497"/>
                    <a:pt x="40847" y="146818"/>
                    <a:pt x="0" y="87984"/>
                  </a:cubicBezTo>
                  <a:cubicBezTo>
                    <a:pt x="101364" y="276358"/>
                    <a:pt x="157982" y="575575"/>
                    <a:pt x="174108" y="708925"/>
                  </a:cubicBezTo>
                  <a:cubicBezTo>
                    <a:pt x="241359" y="596930"/>
                    <a:pt x="336964" y="507793"/>
                    <a:pt x="329698" y="78769"/>
                  </a:cubicBezTo>
                </a:path>
              </a:pathLst>
            </a:custGeom>
            <a:solidFill>
              <a:srgbClr val="DB6BAE"/>
            </a:solidFill>
            <a:ln w="0" cap="flat">
              <a:noFill/>
              <a:prstDash val="solid"/>
              <a:miter/>
            </a:ln>
          </p:spPr>
          <p:txBody>
            <a:bodyPr rtlCol="0" anchor="ctr"/>
            <a:lstStyle/>
            <a:p>
              <a:endParaRPr lang="en-IN"/>
            </a:p>
          </p:txBody>
        </p:sp>
        <p:sp>
          <p:nvSpPr>
            <p:cNvPr id="1103" name="Freeform: Shape 1102">
              <a:extLst>
                <a:ext uri="{FF2B5EF4-FFF2-40B4-BE49-F238E27FC236}">
                  <a16:creationId xmlns:a16="http://schemas.microsoft.com/office/drawing/2014/main" id="{8692C724-138E-0DE8-B800-9CE587A369BD}"/>
                </a:ext>
              </a:extLst>
            </p:cNvPr>
            <p:cNvSpPr/>
            <p:nvPr/>
          </p:nvSpPr>
          <p:spPr>
            <a:xfrm>
              <a:off x="6473342" y="4904578"/>
              <a:ext cx="1017298" cy="690987"/>
            </a:xfrm>
            <a:custGeom>
              <a:avLst/>
              <a:gdLst>
                <a:gd name="connsiteX0" fmla="*/ 991866 w 1017298"/>
                <a:gd name="connsiteY0" fmla="*/ 580935 h 690987"/>
                <a:gd name="connsiteX1" fmla="*/ 166425 w 1017298"/>
                <a:gd name="connsiteY1" fmla="*/ 625592 h 690987"/>
                <a:gd name="connsiteX2" fmla="*/ 975651 w 1017298"/>
                <a:gd name="connsiteY2" fmla="*/ 687173 h 690987"/>
                <a:gd name="connsiteX3" fmla="*/ 991866 w 1017298"/>
                <a:gd name="connsiteY3" fmla="*/ 580935 h 690987"/>
              </a:gdLst>
              <a:ahLst/>
              <a:cxnLst>
                <a:cxn ang="0">
                  <a:pos x="connsiteX0" y="connsiteY0"/>
                </a:cxn>
                <a:cxn ang="0">
                  <a:pos x="connsiteX1" y="connsiteY1"/>
                </a:cxn>
                <a:cxn ang="0">
                  <a:pos x="connsiteX2" y="connsiteY2"/>
                </a:cxn>
                <a:cxn ang="0">
                  <a:pos x="connsiteX3" y="connsiteY3"/>
                </a:cxn>
              </a:cxnLst>
              <a:rect l="l" t="t" r="r" b="b"/>
              <a:pathLst>
                <a:path w="1017298" h="690987">
                  <a:moveTo>
                    <a:pt x="991866" y="580935"/>
                  </a:moveTo>
                  <a:cubicBezTo>
                    <a:pt x="542551" y="-803955"/>
                    <a:pt x="-375925" y="736702"/>
                    <a:pt x="166425" y="625592"/>
                  </a:cubicBezTo>
                  <a:cubicBezTo>
                    <a:pt x="477073" y="561974"/>
                    <a:pt x="689192" y="617529"/>
                    <a:pt x="975651" y="687173"/>
                  </a:cubicBezTo>
                  <a:cubicBezTo>
                    <a:pt x="1033155" y="701172"/>
                    <a:pt x="1023675" y="679021"/>
                    <a:pt x="991866" y="580935"/>
                  </a:cubicBezTo>
                </a:path>
              </a:pathLst>
            </a:custGeom>
            <a:solidFill>
              <a:srgbClr val="DE71B2"/>
            </a:solidFill>
            <a:ln w="0" cap="flat">
              <a:noFill/>
              <a:prstDash val="solid"/>
              <a:miter/>
            </a:ln>
          </p:spPr>
          <p:txBody>
            <a:bodyPr rtlCol="0" anchor="ctr"/>
            <a:lstStyle/>
            <a:p>
              <a:endParaRPr lang="en-IN"/>
            </a:p>
          </p:txBody>
        </p:sp>
        <p:sp>
          <p:nvSpPr>
            <p:cNvPr id="1104" name="Freeform: Shape 1103">
              <a:extLst>
                <a:ext uri="{FF2B5EF4-FFF2-40B4-BE49-F238E27FC236}">
                  <a16:creationId xmlns:a16="http://schemas.microsoft.com/office/drawing/2014/main" id="{94AD1C83-4095-FCE3-B20E-9F8A98A5E385}"/>
                </a:ext>
              </a:extLst>
            </p:cNvPr>
            <p:cNvSpPr/>
            <p:nvPr/>
          </p:nvSpPr>
          <p:spPr>
            <a:xfrm>
              <a:off x="6816976" y="5133310"/>
              <a:ext cx="668372" cy="454290"/>
            </a:xfrm>
            <a:custGeom>
              <a:avLst/>
              <a:gdLst>
                <a:gd name="connsiteX0" fmla="*/ 284421 w 668372"/>
                <a:gd name="connsiteY0" fmla="*/ 89 h 454290"/>
                <a:gd name="connsiteX1" fmla="*/ 521173 w 668372"/>
                <a:gd name="connsiteY1" fmla="*/ 294434 h 454290"/>
                <a:gd name="connsiteX2" fmla="*/ 169147 w 668372"/>
                <a:gd name="connsiteY2" fmla="*/ 67162 h 454290"/>
                <a:gd name="connsiteX3" fmla="*/ 497161 w 668372"/>
                <a:gd name="connsiteY3" fmla="*/ 346267 h 454290"/>
                <a:gd name="connsiteX4" fmla="*/ 0 w 668372"/>
                <a:gd name="connsiteY4" fmla="*/ 203791 h 454290"/>
                <a:gd name="connsiteX5" fmla="*/ 651687 w 668372"/>
                <a:gd name="connsiteY5" fmla="*/ 452061 h 454290"/>
                <a:gd name="connsiteX6" fmla="*/ 284421 w 668372"/>
                <a:gd name="connsiteY6" fmla="*/ 0 h 454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8372" h="454290">
                  <a:moveTo>
                    <a:pt x="284421" y="89"/>
                  </a:moveTo>
                  <a:cubicBezTo>
                    <a:pt x="381266" y="118199"/>
                    <a:pt x="455871" y="162412"/>
                    <a:pt x="521173" y="294434"/>
                  </a:cubicBezTo>
                  <a:cubicBezTo>
                    <a:pt x="421670" y="186867"/>
                    <a:pt x="302054" y="102604"/>
                    <a:pt x="169147" y="67162"/>
                  </a:cubicBezTo>
                  <a:cubicBezTo>
                    <a:pt x="301610" y="176235"/>
                    <a:pt x="349723" y="202994"/>
                    <a:pt x="497161" y="346267"/>
                  </a:cubicBezTo>
                  <a:cubicBezTo>
                    <a:pt x="288408" y="218588"/>
                    <a:pt x="108009" y="194487"/>
                    <a:pt x="0" y="203791"/>
                  </a:cubicBezTo>
                  <a:cubicBezTo>
                    <a:pt x="163741" y="251460"/>
                    <a:pt x="512578" y="368596"/>
                    <a:pt x="651687" y="452061"/>
                  </a:cubicBezTo>
                  <a:cubicBezTo>
                    <a:pt x="696521" y="478909"/>
                    <a:pt x="674547" y="259435"/>
                    <a:pt x="284421" y="0"/>
                  </a:cubicBezTo>
                </a:path>
              </a:pathLst>
            </a:custGeom>
            <a:solidFill>
              <a:srgbClr val="C7569A"/>
            </a:solidFill>
            <a:ln w="0" cap="flat">
              <a:noFill/>
              <a:prstDash val="solid"/>
              <a:miter/>
            </a:ln>
          </p:spPr>
          <p:txBody>
            <a:bodyPr rtlCol="0" anchor="ctr"/>
            <a:lstStyle/>
            <a:p>
              <a:endParaRPr lang="en-IN"/>
            </a:p>
          </p:txBody>
        </p:sp>
        <p:sp>
          <p:nvSpPr>
            <p:cNvPr id="1105" name="Freeform: Shape 1104">
              <a:extLst>
                <a:ext uri="{FF2B5EF4-FFF2-40B4-BE49-F238E27FC236}">
                  <a16:creationId xmlns:a16="http://schemas.microsoft.com/office/drawing/2014/main" id="{6F11C9EB-E55D-1A28-B410-51437BAA3E4E}"/>
                </a:ext>
              </a:extLst>
            </p:cNvPr>
            <p:cNvSpPr/>
            <p:nvPr/>
          </p:nvSpPr>
          <p:spPr>
            <a:xfrm>
              <a:off x="7545783" y="4816028"/>
              <a:ext cx="1063758" cy="725858"/>
            </a:xfrm>
            <a:custGeom>
              <a:avLst/>
              <a:gdLst>
                <a:gd name="connsiteX0" fmla="*/ 10067 w 1063758"/>
                <a:gd name="connsiteY0" fmla="*/ 651056 h 725858"/>
                <a:gd name="connsiteX1" fmla="*/ 530353 w 1063758"/>
                <a:gd name="connsiteY1" fmla="*/ 9292 h 725858"/>
                <a:gd name="connsiteX2" fmla="*/ 861912 w 1063758"/>
                <a:gd name="connsiteY2" fmla="*/ 698370 h 725858"/>
                <a:gd name="connsiteX3" fmla="*/ 87862 w 1063758"/>
                <a:gd name="connsiteY3" fmla="*/ 711218 h 725858"/>
                <a:gd name="connsiteX4" fmla="*/ 10067 w 1063758"/>
                <a:gd name="connsiteY4" fmla="*/ 651056 h 7258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3758" h="725858">
                  <a:moveTo>
                    <a:pt x="10067" y="651056"/>
                  </a:moveTo>
                  <a:cubicBezTo>
                    <a:pt x="155999" y="167629"/>
                    <a:pt x="407016" y="57404"/>
                    <a:pt x="530353" y="9292"/>
                  </a:cubicBezTo>
                  <a:cubicBezTo>
                    <a:pt x="805383" y="-98008"/>
                    <a:pt x="1363681" y="760660"/>
                    <a:pt x="861912" y="698370"/>
                  </a:cubicBezTo>
                  <a:cubicBezTo>
                    <a:pt x="544796" y="658941"/>
                    <a:pt x="407990" y="646271"/>
                    <a:pt x="87862" y="711218"/>
                  </a:cubicBezTo>
                  <a:cubicBezTo>
                    <a:pt x="26016" y="723800"/>
                    <a:pt x="-21565" y="755963"/>
                    <a:pt x="10067" y="651056"/>
                  </a:cubicBezTo>
                </a:path>
              </a:pathLst>
            </a:custGeom>
            <a:solidFill>
              <a:srgbClr val="DE71B2"/>
            </a:solidFill>
            <a:ln w="0" cap="flat">
              <a:noFill/>
              <a:prstDash val="solid"/>
              <a:miter/>
            </a:ln>
          </p:spPr>
          <p:txBody>
            <a:bodyPr rtlCol="0" anchor="ctr"/>
            <a:lstStyle/>
            <a:p>
              <a:endParaRPr lang="en-IN"/>
            </a:p>
          </p:txBody>
        </p:sp>
        <p:sp>
          <p:nvSpPr>
            <p:cNvPr id="1106" name="Freeform: Shape 1105">
              <a:extLst>
                <a:ext uri="{FF2B5EF4-FFF2-40B4-BE49-F238E27FC236}">
                  <a16:creationId xmlns:a16="http://schemas.microsoft.com/office/drawing/2014/main" id="{184BC6F3-5FE1-1493-9051-4F8DB2C8B9D0}"/>
                </a:ext>
              </a:extLst>
            </p:cNvPr>
            <p:cNvSpPr/>
            <p:nvPr/>
          </p:nvSpPr>
          <p:spPr>
            <a:xfrm>
              <a:off x="7579787" y="5104425"/>
              <a:ext cx="695798" cy="449729"/>
            </a:xfrm>
            <a:custGeom>
              <a:avLst/>
              <a:gdLst>
                <a:gd name="connsiteX0" fmla="*/ 450276 w 695798"/>
                <a:gd name="connsiteY0" fmla="*/ 88 h 449729"/>
                <a:gd name="connsiteX1" fmla="*/ 172854 w 695798"/>
                <a:gd name="connsiteY1" fmla="*/ 285130 h 449729"/>
                <a:gd name="connsiteX2" fmla="*/ 625270 w 695798"/>
                <a:gd name="connsiteY2" fmla="*/ 47846 h 449729"/>
                <a:gd name="connsiteX3" fmla="*/ 218043 w 695798"/>
                <a:gd name="connsiteY3" fmla="*/ 324558 h 449729"/>
                <a:gd name="connsiteX4" fmla="*/ 695799 w 695798"/>
                <a:gd name="connsiteY4" fmla="*/ 201664 h 449729"/>
                <a:gd name="connsiteX5" fmla="*/ 16290 w 695798"/>
                <a:gd name="connsiteY5" fmla="*/ 448339 h 449729"/>
                <a:gd name="connsiteX6" fmla="*/ 450276 w 695798"/>
                <a:gd name="connsiteY6" fmla="*/ 0 h 449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798" h="449729">
                  <a:moveTo>
                    <a:pt x="450276" y="88"/>
                  </a:moveTo>
                  <a:cubicBezTo>
                    <a:pt x="339254" y="108541"/>
                    <a:pt x="254105" y="159931"/>
                    <a:pt x="172854" y="285130"/>
                  </a:cubicBezTo>
                  <a:cubicBezTo>
                    <a:pt x="285116" y="187399"/>
                    <a:pt x="488730" y="70795"/>
                    <a:pt x="625270" y="47846"/>
                  </a:cubicBezTo>
                  <a:cubicBezTo>
                    <a:pt x="480135" y="143983"/>
                    <a:pt x="382404" y="195816"/>
                    <a:pt x="218043" y="324558"/>
                  </a:cubicBezTo>
                  <a:cubicBezTo>
                    <a:pt x="441415" y="216993"/>
                    <a:pt x="576094" y="186778"/>
                    <a:pt x="695799" y="201664"/>
                  </a:cubicBezTo>
                  <a:cubicBezTo>
                    <a:pt x="501311" y="267586"/>
                    <a:pt x="165057" y="378253"/>
                    <a:pt x="16290" y="448339"/>
                  </a:cubicBezTo>
                  <a:cubicBezTo>
                    <a:pt x="-31557" y="470933"/>
                    <a:pt x="2024" y="213626"/>
                    <a:pt x="450276" y="0"/>
                  </a:cubicBezTo>
                </a:path>
              </a:pathLst>
            </a:custGeom>
            <a:solidFill>
              <a:srgbClr val="C7569A"/>
            </a:solidFill>
            <a:ln w="0" cap="flat">
              <a:noFill/>
              <a:prstDash val="solid"/>
              <a:miter/>
            </a:ln>
          </p:spPr>
          <p:txBody>
            <a:bodyPr rtlCol="0" anchor="ctr"/>
            <a:lstStyle/>
            <a:p>
              <a:endParaRPr lang="en-IN"/>
            </a:p>
          </p:txBody>
        </p:sp>
        <p:sp>
          <p:nvSpPr>
            <p:cNvPr id="1107" name="Freeform: Shape 1106">
              <a:extLst>
                <a:ext uri="{FF2B5EF4-FFF2-40B4-BE49-F238E27FC236}">
                  <a16:creationId xmlns:a16="http://schemas.microsoft.com/office/drawing/2014/main" id="{A0DB354D-A5AE-184C-5BF9-C02D133DF20B}"/>
                </a:ext>
              </a:extLst>
            </p:cNvPr>
            <p:cNvSpPr/>
            <p:nvPr/>
          </p:nvSpPr>
          <p:spPr>
            <a:xfrm>
              <a:off x="6533429" y="5508676"/>
              <a:ext cx="993551" cy="744747"/>
            </a:xfrm>
            <a:custGeom>
              <a:avLst/>
              <a:gdLst>
                <a:gd name="connsiteX0" fmla="*/ 929298 w 993551"/>
                <a:gd name="connsiteY0" fmla="*/ 61189 h 744747"/>
                <a:gd name="connsiteX1" fmla="*/ 572930 w 993551"/>
                <a:gd name="connsiteY1" fmla="*/ 686118 h 744747"/>
                <a:gd name="connsiteX2" fmla="*/ 932665 w 993551"/>
                <a:gd name="connsiteY2" fmla="*/ 132693 h 744747"/>
                <a:gd name="connsiteX3" fmla="*/ 929298 w 993551"/>
                <a:gd name="connsiteY3" fmla="*/ 61189 h 744747"/>
              </a:gdLst>
              <a:ahLst/>
              <a:cxnLst>
                <a:cxn ang="0">
                  <a:pos x="connsiteX0" y="connsiteY0"/>
                </a:cxn>
                <a:cxn ang="0">
                  <a:pos x="connsiteX1" y="connsiteY1"/>
                </a:cxn>
                <a:cxn ang="0">
                  <a:pos x="connsiteX2" y="connsiteY2"/>
                </a:cxn>
                <a:cxn ang="0">
                  <a:pos x="connsiteX3" y="connsiteY3"/>
                </a:cxn>
              </a:cxnLst>
              <a:rect l="l" t="t" r="r" b="b"/>
              <a:pathLst>
                <a:path w="993551" h="744747">
                  <a:moveTo>
                    <a:pt x="929298" y="61189"/>
                  </a:moveTo>
                  <a:cubicBezTo>
                    <a:pt x="-833846" y="-294824"/>
                    <a:pt x="426555" y="1033980"/>
                    <a:pt x="572930" y="686118"/>
                  </a:cubicBezTo>
                  <a:cubicBezTo>
                    <a:pt x="681647" y="427481"/>
                    <a:pt x="698216" y="289878"/>
                    <a:pt x="932665" y="132693"/>
                  </a:cubicBezTo>
                  <a:cubicBezTo>
                    <a:pt x="979714" y="101150"/>
                    <a:pt x="1043775" y="84315"/>
                    <a:pt x="929298" y="61189"/>
                  </a:cubicBezTo>
                </a:path>
              </a:pathLst>
            </a:custGeom>
            <a:solidFill>
              <a:srgbClr val="F087C6"/>
            </a:solidFill>
            <a:ln w="0" cap="flat">
              <a:noFill/>
              <a:prstDash val="solid"/>
              <a:miter/>
            </a:ln>
          </p:spPr>
          <p:txBody>
            <a:bodyPr rtlCol="0" anchor="ctr"/>
            <a:lstStyle/>
            <a:p>
              <a:endParaRPr lang="en-IN"/>
            </a:p>
          </p:txBody>
        </p:sp>
        <p:sp>
          <p:nvSpPr>
            <p:cNvPr id="1108" name="Freeform: Shape 1107">
              <a:extLst>
                <a:ext uri="{FF2B5EF4-FFF2-40B4-BE49-F238E27FC236}">
                  <a16:creationId xmlns:a16="http://schemas.microsoft.com/office/drawing/2014/main" id="{55BE9AE4-C4B1-CFDA-32F4-63A9431BBF56}"/>
                </a:ext>
              </a:extLst>
            </p:cNvPr>
            <p:cNvSpPr/>
            <p:nvPr/>
          </p:nvSpPr>
          <p:spPr>
            <a:xfrm>
              <a:off x="6840988" y="5561720"/>
              <a:ext cx="633437" cy="383385"/>
            </a:xfrm>
            <a:custGeom>
              <a:avLst/>
              <a:gdLst>
                <a:gd name="connsiteX0" fmla="*/ 0 w 633437"/>
                <a:gd name="connsiteY0" fmla="*/ 136799 h 383385"/>
                <a:gd name="connsiteX1" fmla="*/ 407758 w 633437"/>
                <a:gd name="connsiteY1" fmla="*/ 71054 h 383385"/>
                <a:gd name="connsiteX2" fmla="*/ 23391 w 633437"/>
                <a:gd name="connsiteY2" fmla="*/ 255175 h 383385"/>
                <a:gd name="connsiteX3" fmla="*/ 452592 w 633437"/>
                <a:gd name="connsiteY3" fmla="*/ 111281 h 383385"/>
                <a:gd name="connsiteX4" fmla="*/ 95339 w 633437"/>
                <a:gd name="connsiteY4" fmla="*/ 383386 h 383385"/>
                <a:gd name="connsiteX5" fmla="*/ 627675 w 633437"/>
                <a:gd name="connsiteY5" fmla="*/ 32954 h 383385"/>
                <a:gd name="connsiteX6" fmla="*/ 0 w 633437"/>
                <a:gd name="connsiteY6" fmla="*/ 136799 h 383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3437" h="383385">
                  <a:moveTo>
                    <a:pt x="0" y="136799"/>
                  </a:moveTo>
                  <a:cubicBezTo>
                    <a:pt x="164362" y="108889"/>
                    <a:pt x="241625" y="68308"/>
                    <a:pt x="407758" y="71054"/>
                  </a:cubicBezTo>
                  <a:cubicBezTo>
                    <a:pt x="253409" y="105345"/>
                    <a:pt x="115452" y="164976"/>
                    <a:pt x="23391" y="255175"/>
                  </a:cubicBezTo>
                  <a:cubicBezTo>
                    <a:pt x="192804" y="195544"/>
                    <a:pt x="240827" y="168697"/>
                    <a:pt x="452592" y="111281"/>
                  </a:cubicBezTo>
                  <a:cubicBezTo>
                    <a:pt x="232232" y="223366"/>
                    <a:pt x="143274" y="328805"/>
                    <a:pt x="95339" y="383386"/>
                  </a:cubicBezTo>
                  <a:cubicBezTo>
                    <a:pt x="252789" y="321540"/>
                    <a:pt x="482452" y="108268"/>
                    <a:pt x="627675" y="32954"/>
                  </a:cubicBezTo>
                  <a:cubicBezTo>
                    <a:pt x="674459" y="8677"/>
                    <a:pt x="433808" y="-64156"/>
                    <a:pt x="0" y="136799"/>
                  </a:cubicBezTo>
                </a:path>
              </a:pathLst>
            </a:custGeom>
            <a:solidFill>
              <a:srgbClr val="DB6BAE"/>
            </a:solidFill>
            <a:ln w="0" cap="flat">
              <a:noFill/>
              <a:prstDash val="solid"/>
              <a:miter/>
            </a:ln>
          </p:spPr>
          <p:txBody>
            <a:bodyPr rtlCol="0" anchor="ctr"/>
            <a:lstStyle/>
            <a:p>
              <a:endParaRPr lang="en-IN"/>
            </a:p>
          </p:txBody>
        </p:sp>
        <p:sp>
          <p:nvSpPr>
            <p:cNvPr id="1109" name="Freeform: Shape 1108">
              <a:extLst>
                <a:ext uri="{FF2B5EF4-FFF2-40B4-BE49-F238E27FC236}">
                  <a16:creationId xmlns:a16="http://schemas.microsoft.com/office/drawing/2014/main" id="{6E3AF8D9-DA24-0900-2796-6B516F49EC50}"/>
                </a:ext>
              </a:extLst>
            </p:cNvPr>
            <p:cNvSpPr/>
            <p:nvPr/>
          </p:nvSpPr>
          <p:spPr>
            <a:xfrm>
              <a:off x="7592828" y="5447994"/>
              <a:ext cx="940224" cy="733926"/>
            </a:xfrm>
            <a:custGeom>
              <a:avLst/>
              <a:gdLst>
                <a:gd name="connsiteX0" fmla="*/ 69879 w 940224"/>
                <a:gd name="connsiteY0" fmla="*/ 73050 h 733926"/>
                <a:gd name="connsiteX1" fmla="*/ 421196 w 940224"/>
                <a:gd name="connsiteY1" fmla="*/ 667499 h 733926"/>
                <a:gd name="connsiteX2" fmla="*/ 45778 w 940224"/>
                <a:gd name="connsiteY2" fmla="*/ 161566 h 733926"/>
                <a:gd name="connsiteX3" fmla="*/ 69879 w 940224"/>
                <a:gd name="connsiteY3" fmla="*/ 73050 h 733926"/>
              </a:gdLst>
              <a:ahLst/>
              <a:cxnLst>
                <a:cxn ang="0">
                  <a:pos x="connsiteX0" y="connsiteY0"/>
                </a:cxn>
                <a:cxn ang="0">
                  <a:pos x="connsiteX1" y="connsiteY1"/>
                </a:cxn>
                <a:cxn ang="0">
                  <a:pos x="connsiteX2" y="connsiteY2"/>
                </a:cxn>
                <a:cxn ang="0">
                  <a:pos x="connsiteX3" y="connsiteY3"/>
                </a:cxn>
              </a:cxnLst>
              <a:rect l="l" t="t" r="r" b="b"/>
              <a:pathLst>
                <a:path w="940224" h="733926">
                  <a:moveTo>
                    <a:pt x="69879" y="73050"/>
                  </a:moveTo>
                  <a:cubicBezTo>
                    <a:pt x="1680889" y="-323988"/>
                    <a:pt x="595304" y="1044511"/>
                    <a:pt x="421196" y="667499"/>
                  </a:cubicBezTo>
                  <a:cubicBezTo>
                    <a:pt x="308491" y="423393"/>
                    <a:pt x="274998" y="305637"/>
                    <a:pt x="45778" y="161566"/>
                  </a:cubicBezTo>
                  <a:cubicBezTo>
                    <a:pt x="-208" y="132681"/>
                    <a:pt x="-38042" y="99631"/>
                    <a:pt x="69879" y="73050"/>
                  </a:cubicBezTo>
                </a:path>
              </a:pathLst>
            </a:custGeom>
            <a:solidFill>
              <a:srgbClr val="F087C6"/>
            </a:solidFill>
            <a:ln w="0" cap="flat">
              <a:noFill/>
              <a:prstDash val="solid"/>
              <a:miter/>
            </a:ln>
          </p:spPr>
          <p:txBody>
            <a:bodyPr rtlCol="0" anchor="ctr"/>
            <a:lstStyle/>
            <a:p>
              <a:endParaRPr lang="en-IN"/>
            </a:p>
          </p:txBody>
        </p:sp>
        <p:sp>
          <p:nvSpPr>
            <p:cNvPr id="1110" name="Freeform: Shape 1109">
              <a:extLst>
                <a:ext uri="{FF2B5EF4-FFF2-40B4-BE49-F238E27FC236}">
                  <a16:creationId xmlns:a16="http://schemas.microsoft.com/office/drawing/2014/main" id="{13D307F9-B60E-609E-FD26-1AFE5934F9E9}"/>
                </a:ext>
              </a:extLst>
            </p:cNvPr>
            <p:cNvSpPr/>
            <p:nvPr/>
          </p:nvSpPr>
          <p:spPr>
            <a:xfrm>
              <a:off x="7613305" y="5527608"/>
              <a:ext cx="645179" cy="333854"/>
            </a:xfrm>
            <a:custGeom>
              <a:avLst/>
              <a:gdLst>
                <a:gd name="connsiteX0" fmla="*/ 645180 w 645179"/>
                <a:gd name="connsiteY0" fmla="*/ 78142 h 333854"/>
                <a:gd name="connsiteX1" fmla="*/ 230776 w 645179"/>
                <a:gd name="connsiteY1" fmla="*/ 62282 h 333854"/>
                <a:gd name="connsiteX2" fmla="*/ 641104 w 645179"/>
                <a:gd name="connsiteY2" fmla="*/ 198201 h 333854"/>
                <a:gd name="connsiteX3" fmla="*/ 192853 w 645179"/>
                <a:gd name="connsiteY3" fmla="*/ 107558 h 333854"/>
                <a:gd name="connsiteX4" fmla="*/ 590600 w 645179"/>
                <a:gd name="connsiteY4" fmla="*/ 333855 h 333854"/>
                <a:gd name="connsiteX5" fmla="*/ 6872 w 645179"/>
                <a:gd name="connsiteY5" fmla="*/ 51117 h 333854"/>
                <a:gd name="connsiteX6" fmla="*/ 645180 w 645179"/>
                <a:gd name="connsiteY6" fmla="*/ 78142 h 333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45179" h="333854">
                  <a:moveTo>
                    <a:pt x="645180" y="78142"/>
                  </a:moveTo>
                  <a:cubicBezTo>
                    <a:pt x="477894" y="70433"/>
                    <a:pt x="394872" y="39599"/>
                    <a:pt x="230776" y="62282"/>
                  </a:cubicBezTo>
                  <a:cubicBezTo>
                    <a:pt x="389112" y="77521"/>
                    <a:pt x="535399" y="119963"/>
                    <a:pt x="641104" y="198201"/>
                  </a:cubicBezTo>
                  <a:cubicBezTo>
                    <a:pt x="463718" y="159658"/>
                    <a:pt x="411795" y="138836"/>
                    <a:pt x="192853" y="107558"/>
                  </a:cubicBezTo>
                  <a:cubicBezTo>
                    <a:pt x="429162" y="191999"/>
                    <a:pt x="534247" y="285565"/>
                    <a:pt x="590600" y="333855"/>
                  </a:cubicBezTo>
                  <a:cubicBezTo>
                    <a:pt x="424643" y="291679"/>
                    <a:pt x="162816" y="108267"/>
                    <a:pt x="6872" y="51117"/>
                  </a:cubicBezTo>
                  <a:cubicBezTo>
                    <a:pt x="-43367" y="32687"/>
                    <a:pt x="183106" y="-68410"/>
                    <a:pt x="645180" y="78142"/>
                  </a:cubicBezTo>
                </a:path>
              </a:pathLst>
            </a:custGeom>
            <a:solidFill>
              <a:srgbClr val="DB6BAE"/>
            </a:solidFill>
            <a:ln w="0" cap="flat">
              <a:noFill/>
              <a:prstDash val="solid"/>
              <a:miter/>
            </a:ln>
          </p:spPr>
          <p:txBody>
            <a:bodyPr rtlCol="0" anchor="ctr"/>
            <a:lstStyle/>
            <a:p>
              <a:endParaRPr lang="en-IN"/>
            </a:p>
          </p:txBody>
        </p:sp>
        <p:sp>
          <p:nvSpPr>
            <p:cNvPr id="1111" name="Freeform: Shape 1110">
              <a:extLst>
                <a:ext uri="{FF2B5EF4-FFF2-40B4-BE49-F238E27FC236}">
                  <a16:creationId xmlns:a16="http://schemas.microsoft.com/office/drawing/2014/main" id="{5BFAFD1C-6D90-9EF5-FC4A-5634D8A8D596}"/>
                </a:ext>
              </a:extLst>
            </p:cNvPr>
            <p:cNvSpPr/>
            <p:nvPr/>
          </p:nvSpPr>
          <p:spPr>
            <a:xfrm>
              <a:off x="7196242" y="5532392"/>
              <a:ext cx="735210" cy="827479"/>
            </a:xfrm>
            <a:custGeom>
              <a:avLst/>
              <a:gdLst>
                <a:gd name="connsiteX0" fmla="*/ 483477 w 735210"/>
                <a:gd name="connsiteY0" fmla="*/ 42700 h 827479"/>
                <a:gd name="connsiteX1" fmla="*/ 733431 w 735210"/>
                <a:gd name="connsiteY1" fmla="*/ 637060 h 827479"/>
                <a:gd name="connsiteX2" fmla="*/ 1911 w 735210"/>
                <a:gd name="connsiteY2" fmla="*/ 603657 h 827479"/>
                <a:gd name="connsiteX3" fmla="*/ 246548 w 735210"/>
                <a:gd name="connsiteY3" fmla="*/ 39510 h 827479"/>
                <a:gd name="connsiteX4" fmla="*/ 483477 w 735210"/>
                <a:gd name="connsiteY4" fmla="*/ 42700 h 8274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210" h="827479">
                  <a:moveTo>
                    <a:pt x="483477" y="42700"/>
                  </a:moveTo>
                  <a:cubicBezTo>
                    <a:pt x="658560" y="170291"/>
                    <a:pt x="749291" y="524001"/>
                    <a:pt x="733431" y="637060"/>
                  </a:cubicBezTo>
                  <a:cubicBezTo>
                    <a:pt x="703925" y="846256"/>
                    <a:pt x="-42569" y="944873"/>
                    <a:pt x="1911" y="603657"/>
                  </a:cubicBezTo>
                  <a:cubicBezTo>
                    <a:pt x="32036" y="372221"/>
                    <a:pt x="136501" y="151152"/>
                    <a:pt x="246548" y="39510"/>
                  </a:cubicBezTo>
                  <a:cubicBezTo>
                    <a:pt x="286686" y="-1159"/>
                    <a:pt x="390177" y="-25260"/>
                    <a:pt x="483477" y="42700"/>
                  </a:cubicBezTo>
                </a:path>
              </a:pathLst>
            </a:custGeom>
            <a:solidFill>
              <a:srgbClr val="DE71B2"/>
            </a:solidFill>
            <a:ln w="0" cap="flat">
              <a:noFill/>
              <a:prstDash val="solid"/>
              <a:miter/>
            </a:ln>
          </p:spPr>
          <p:txBody>
            <a:bodyPr rtlCol="0" anchor="ctr"/>
            <a:lstStyle/>
            <a:p>
              <a:endParaRPr lang="en-IN"/>
            </a:p>
          </p:txBody>
        </p:sp>
        <p:sp>
          <p:nvSpPr>
            <p:cNvPr id="1112" name="Freeform: Shape 1111">
              <a:extLst>
                <a:ext uri="{FF2B5EF4-FFF2-40B4-BE49-F238E27FC236}">
                  <a16:creationId xmlns:a16="http://schemas.microsoft.com/office/drawing/2014/main" id="{8F81FDC8-8DA3-A6B2-4F20-AAB93DAD3CB3}"/>
                </a:ext>
              </a:extLst>
            </p:cNvPr>
            <p:cNvSpPr/>
            <p:nvPr/>
          </p:nvSpPr>
          <p:spPr>
            <a:xfrm>
              <a:off x="7410680" y="5535449"/>
              <a:ext cx="325954" cy="549386"/>
            </a:xfrm>
            <a:custGeom>
              <a:avLst/>
              <a:gdLst>
                <a:gd name="connsiteX0" fmla="*/ 325126 w 325954"/>
                <a:gd name="connsiteY0" fmla="*/ 531488 h 549386"/>
                <a:gd name="connsiteX1" fmla="*/ 192130 w 325954"/>
                <a:gd name="connsiteY1" fmla="*/ 204095 h 549386"/>
                <a:gd name="connsiteX2" fmla="*/ 178928 w 325954"/>
                <a:gd name="connsiteY2" fmla="*/ 549387 h 549386"/>
                <a:gd name="connsiteX3" fmla="*/ 131968 w 325954"/>
                <a:gd name="connsiteY3" fmla="*/ 169007 h 549386"/>
                <a:gd name="connsiteX4" fmla="*/ 832 w 325954"/>
                <a:gd name="connsiteY4" fmla="*/ 547083 h 549386"/>
                <a:gd name="connsiteX5" fmla="*/ 150929 w 325954"/>
                <a:gd name="connsiteY5" fmla="*/ 38 h 549386"/>
                <a:gd name="connsiteX6" fmla="*/ 325037 w 325954"/>
                <a:gd name="connsiteY6" fmla="*/ 531400 h 549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954" h="549386">
                  <a:moveTo>
                    <a:pt x="325126" y="531488"/>
                  </a:moveTo>
                  <a:cubicBezTo>
                    <a:pt x="280203" y="392025"/>
                    <a:pt x="269482" y="331242"/>
                    <a:pt x="192130" y="204095"/>
                  </a:cubicBezTo>
                  <a:cubicBezTo>
                    <a:pt x="197889" y="334343"/>
                    <a:pt x="210648" y="434732"/>
                    <a:pt x="178928" y="549387"/>
                  </a:cubicBezTo>
                  <a:cubicBezTo>
                    <a:pt x="126828" y="435973"/>
                    <a:pt x="134626" y="358355"/>
                    <a:pt x="131968" y="169007"/>
                  </a:cubicBezTo>
                  <a:cubicBezTo>
                    <a:pt x="99804" y="302800"/>
                    <a:pt x="35831" y="485503"/>
                    <a:pt x="832" y="547083"/>
                  </a:cubicBezTo>
                  <a:cubicBezTo>
                    <a:pt x="-5813" y="397696"/>
                    <a:pt x="25819" y="-4481"/>
                    <a:pt x="150929" y="38"/>
                  </a:cubicBezTo>
                  <a:cubicBezTo>
                    <a:pt x="205509" y="1987"/>
                    <a:pt x="338239" y="106186"/>
                    <a:pt x="325037" y="531400"/>
                  </a:cubicBezTo>
                </a:path>
              </a:pathLst>
            </a:custGeom>
            <a:solidFill>
              <a:srgbClr val="C7569A"/>
            </a:solidFill>
            <a:ln w="0" cap="flat">
              <a:noFill/>
              <a:prstDash val="solid"/>
              <a:miter/>
            </a:ln>
          </p:spPr>
          <p:txBody>
            <a:bodyPr rtlCol="0" anchor="ctr"/>
            <a:lstStyle/>
            <a:p>
              <a:endParaRPr lang="en-IN"/>
            </a:p>
          </p:txBody>
        </p:sp>
      </p:grpSp>
      <p:grpSp>
        <p:nvGrpSpPr>
          <p:cNvPr id="1113" name="Graphic 4">
            <a:extLst>
              <a:ext uri="{FF2B5EF4-FFF2-40B4-BE49-F238E27FC236}">
                <a16:creationId xmlns:a16="http://schemas.microsoft.com/office/drawing/2014/main" id="{4865B97B-1B56-9475-B9B9-BE138EB254E7}"/>
              </a:ext>
            </a:extLst>
          </p:cNvPr>
          <p:cNvGrpSpPr/>
          <p:nvPr/>
        </p:nvGrpSpPr>
        <p:grpSpPr>
          <a:xfrm>
            <a:off x="4336056" y="4503295"/>
            <a:ext cx="951299" cy="782689"/>
            <a:chOff x="8049511" y="5098513"/>
            <a:chExt cx="1592084" cy="1309900"/>
          </a:xfrm>
        </p:grpSpPr>
        <p:sp>
          <p:nvSpPr>
            <p:cNvPr id="1114" name="Freeform: Shape 1113">
              <a:extLst>
                <a:ext uri="{FF2B5EF4-FFF2-40B4-BE49-F238E27FC236}">
                  <a16:creationId xmlns:a16="http://schemas.microsoft.com/office/drawing/2014/main" id="{F871BB97-19F8-503B-AAB5-91D27E530F6C}"/>
                </a:ext>
              </a:extLst>
            </p:cNvPr>
            <p:cNvSpPr/>
            <p:nvPr/>
          </p:nvSpPr>
          <p:spPr>
            <a:xfrm>
              <a:off x="8604165" y="5681838"/>
              <a:ext cx="648416" cy="726575"/>
            </a:xfrm>
            <a:custGeom>
              <a:avLst/>
              <a:gdLst>
                <a:gd name="connsiteX0" fmla="*/ 223250 w 648416"/>
                <a:gd name="connsiteY0" fmla="*/ 58148 h 726575"/>
                <a:gd name="connsiteX1" fmla="*/ 498 w 648416"/>
                <a:gd name="connsiteY1" fmla="*/ 582865 h 726575"/>
                <a:gd name="connsiteX2" fmla="*/ 610629 w 648416"/>
                <a:gd name="connsiteY2" fmla="*/ 538651 h 726575"/>
                <a:gd name="connsiteX3" fmla="*/ 316462 w 648416"/>
                <a:gd name="connsiteY3" fmla="*/ 52212 h 726575"/>
                <a:gd name="connsiteX4" fmla="*/ 223339 w 648416"/>
                <a:gd name="connsiteY4" fmla="*/ 58148 h 726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416" h="726575">
                  <a:moveTo>
                    <a:pt x="223250" y="58148"/>
                  </a:moveTo>
                  <a:cubicBezTo>
                    <a:pt x="40104" y="286659"/>
                    <a:pt x="7055" y="510564"/>
                    <a:pt x="498" y="582865"/>
                  </a:cubicBezTo>
                  <a:cubicBezTo>
                    <a:pt x="-23603" y="847527"/>
                    <a:pt x="836306" y="694596"/>
                    <a:pt x="610629" y="538651"/>
                  </a:cubicBezTo>
                  <a:cubicBezTo>
                    <a:pt x="392307" y="387846"/>
                    <a:pt x="331525" y="244661"/>
                    <a:pt x="316462" y="52212"/>
                  </a:cubicBezTo>
                  <a:cubicBezTo>
                    <a:pt x="309905" y="-31343"/>
                    <a:pt x="272780" y="-3521"/>
                    <a:pt x="223339" y="58148"/>
                  </a:cubicBezTo>
                </a:path>
              </a:pathLst>
            </a:custGeom>
            <a:solidFill>
              <a:srgbClr val="F087C6"/>
            </a:solidFill>
            <a:ln w="0" cap="flat">
              <a:noFill/>
              <a:prstDash val="solid"/>
              <a:miter/>
            </a:ln>
          </p:spPr>
          <p:txBody>
            <a:bodyPr rtlCol="0" anchor="ctr"/>
            <a:lstStyle/>
            <a:p>
              <a:endParaRPr lang="en-IN"/>
            </a:p>
          </p:txBody>
        </p:sp>
        <p:sp>
          <p:nvSpPr>
            <p:cNvPr id="1115" name="Freeform: Shape 1114">
              <a:extLst>
                <a:ext uri="{FF2B5EF4-FFF2-40B4-BE49-F238E27FC236}">
                  <a16:creationId xmlns:a16="http://schemas.microsoft.com/office/drawing/2014/main" id="{B38438FB-16B4-55A7-97F3-6A631A969192}"/>
                </a:ext>
              </a:extLst>
            </p:cNvPr>
            <p:cNvSpPr/>
            <p:nvPr/>
          </p:nvSpPr>
          <p:spPr>
            <a:xfrm>
              <a:off x="8744215" y="5692494"/>
              <a:ext cx="245789" cy="527374"/>
            </a:xfrm>
            <a:custGeom>
              <a:avLst/>
              <a:gdLst>
                <a:gd name="connsiteX0" fmla="*/ 89 w 245789"/>
                <a:gd name="connsiteY0" fmla="*/ 455516 h 527374"/>
                <a:gd name="connsiteX1" fmla="*/ 95782 w 245789"/>
                <a:gd name="connsiteY1" fmla="*/ 205297 h 527374"/>
                <a:gd name="connsiteX2" fmla="*/ 114832 w 245789"/>
                <a:gd name="connsiteY2" fmla="*/ 527375 h 527374"/>
                <a:gd name="connsiteX3" fmla="*/ 142919 w 245789"/>
                <a:gd name="connsiteY3" fmla="*/ 172070 h 527374"/>
                <a:gd name="connsiteX4" fmla="*/ 245789 w 245789"/>
                <a:gd name="connsiteY4" fmla="*/ 475541 h 527374"/>
                <a:gd name="connsiteX5" fmla="*/ 167020 w 245789"/>
                <a:gd name="connsiteY5" fmla="*/ 0 h 527374"/>
                <a:gd name="connsiteX6" fmla="*/ 0 w 245789"/>
                <a:gd name="connsiteY6" fmla="*/ 455605 h 52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789" h="527374">
                  <a:moveTo>
                    <a:pt x="89" y="455516"/>
                  </a:moveTo>
                  <a:cubicBezTo>
                    <a:pt x="34822" y="352380"/>
                    <a:pt x="36948" y="298332"/>
                    <a:pt x="95782" y="205297"/>
                  </a:cubicBezTo>
                  <a:cubicBezTo>
                    <a:pt x="61137" y="342545"/>
                    <a:pt x="59986" y="397214"/>
                    <a:pt x="114832" y="527375"/>
                  </a:cubicBezTo>
                  <a:cubicBezTo>
                    <a:pt x="133616" y="444618"/>
                    <a:pt x="100655" y="324913"/>
                    <a:pt x="142919" y="172070"/>
                  </a:cubicBezTo>
                  <a:cubicBezTo>
                    <a:pt x="145843" y="313838"/>
                    <a:pt x="220182" y="428492"/>
                    <a:pt x="245789" y="475541"/>
                  </a:cubicBezTo>
                  <a:cubicBezTo>
                    <a:pt x="185804" y="327306"/>
                    <a:pt x="168171" y="100389"/>
                    <a:pt x="167020" y="0"/>
                  </a:cubicBezTo>
                  <a:cubicBezTo>
                    <a:pt x="107920" y="77795"/>
                    <a:pt x="29594" y="136185"/>
                    <a:pt x="0" y="455605"/>
                  </a:cubicBezTo>
                </a:path>
              </a:pathLst>
            </a:custGeom>
            <a:solidFill>
              <a:srgbClr val="DB6BAE"/>
            </a:solidFill>
            <a:ln w="0" cap="flat">
              <a:noFill/>
              <a:prstDash val="solid"/>
              <a:miter/>
            </a:ln>
          </p:spPr>
          <p:txBody>
            <a:bodyPr rtlCol="0" anchor="ctr"/>
            <a:lstStyle/>
            <a:p>
              <a:endParaRPr lang="en-IN"/>
            </a:p>
          </p:txBody>
        </p:sp>
        <p:sp>
          <p:nvSpPr>
            <p:cNvPr id="1116" name="Freeform: Shape 1115">
              <a:extLst>
                <a:ext uri="{FF2B5EF4-FFF2-40B4-BE49-F238E27FC236}">
                  <a16:creationId xmlns:a16="http://schemas.microsoft.com/office/drawing/2014/main" id="{13C3591A-81B7-32FA-3155-4942E54F2A91}"/>
                </a:ext>
              </a:extLst>
            </p:cNvPr>
            <p:cNvSpPr/>
            <p:nvPr/>
          </p:nvSpPr>
          <p:spPr>
            <a:xfrm>
              <a:off x="8897787" y="5672004"/>
              <a:ext cx="743808" cy="556545"/>
            </a:xfrm>
            <a:custGeom>
              <a:avLst/>
              <a:gdLst>
                <a:gd name="connsiteX0" fmla="*/ 11499 w 743808"/>
                <a:gd name="connsiteY0" fmla="*/ 82601 h 556545"/>
                <a:gd name="connsiteX1" fmla="*/ 628542 w 743808"/>
                <a:gd name="connsiteY1" fmla="*/ 116714 h 556545"/>
                <a:gd name="connsiteX2" fmla="*/ 32232 w 743808"/>
                <a:gd name="connsiteY2" fmla="*/ 4984 h 556545"/>
                <a:gd name="connsiteX3" fmla="*/ 11499 w 743808"/>
                <a:gd name="connsiteY3" fmla="*/ 82601 h 556545"/>
              </a:gdLst>
              <a:ahLst/>
              <a:cxnLst>
                <a:cxn ang="0">
                  <a:pos x="connsiteX0" y="connsiteY0"/>
                </a:cxn>
                <a:cxn ang="0">
                  <a:pos x="connsiteX1" y="connsiteY1"/>
                </a:cxn>
                <a:cxn ang="0">
                  <a:pos x="connsiteX2" y="connsiteY2"/>
                </a:cxn>
                <a:cxn ang="0">
                  <a:pos x="connsiteX3" y="connsiteY3"/>
                </a:cxn>
              </a:cxnLst>
              <a:rect l="l" t="t" r="r" b="b"/>
              <a:pathLst>
                <a:path w="743808" h="556545">
                  <a:moveTo>
                    <a:pt x="11499" y="82601"/>
                  </a:moveTo>
                  <a:cubicBezTo>
                    <a:pt x="232479" y="1148250"/>
                    <a:pt x="1040554" y="78348"/>
                    <a:pt x="628542" y="116714"/>
                  </a:cubicBezTo>
                  <a:cubicBezTo>
                    <a:pt x="392499" y="138688"/>
                    <a:pt x="239390" y="80121"/>
                    <a:pt x="32232" y="4984"/>
                  </a:cubicBezTo>
                  <a:cubicBezTo>
                    <a:pt x="-9412" y="-10079"/>
                    <a:pt x="-4095" y="7111"/>
                    <a:pt x="11499" y="82601"/>
                  </a:cubicBezTo>
                </a:path>
              </a:pathLst>
            </a:custGeom>
            <a:solidFill>
              <a:srgbClr val="DE71B2"/>
            </a:solidFill>
            <a:ln w="0" cap="flat">
              <a:noFill/>
              <a:prstDash val="solid"/>
              <a:miter/>
            </a:ln>
          </p:spPr>
          <p:txBody>
            <a:bodyPr rtlCol="0" anchor="ctr"/>
            <a:lstStyle/>
            <a:p>
              <a:endParaRPr lang="en-IN"/>
            </a:p>
          </p:txBody>
        </p:sp>
        <p:sp>
          <p:nvSpPr>
            <p:cNvPr id="1117" name="Freeform: Shape 1116">
              <a:extLst>
                <a:ext uri="{FF2B5EF4-FFF2-40B4-BE49-F238E27FC236}">
                  <a16:creationId xmlns:a16="http://schemas.microsoft.com/office/drawing/2014/main" id="{66EDF8FF-27C8-2EB9-8140-91CE03DC6D88}"/>
                </a:ext>
              </a:extLst>
            </p:cNvPr>
            <p:cNvSpPr/>
            <p:nvPr/>
          </p:nvSpPr>
          <p:spPr>
            <a:xfrm>
              <a:off x="8900913" y="5677741"/>
              <a:ext cx="478066" cy="368196"/>
            </a:xfrm>
            <a:custGeom>
              <a:avLst/>
              <a:gdLst>
                <a:gd name="connsiteX0" fmla="*/ 249998 w 478066"/>
                <a:gd name="connsiteY0" fmla="*/ 368196 h 368196"/>
                <a:gd name="connsiteX1" fmla="*/ 98130 w 478066"/>
                <a:gd name="connsiteY1" fmla="*/ 130116 h 368196"/>
                <a:gd name="connsiteX2" fmla="*/ 341172 w 478066"/>
                <a:gd name="connsiteY2" fmla="*/ 327704 h 368196"/>
                <a:gd name="connsiteX3" fmla="*/ 120192 w 478066"/>
                <a:gd name="connsiteY3" fmla="*/ 93522 h 368196"/>
                <a:gd name="connsiteX4" fmla="*/ 478067 w 478066"/>
                <a:gd name="connsiteY4" fmla="*/ 239897 h 368196"/>
                <a:gd name="connsiteX5" fmla="*/ 14044 w 478066"/>
                <a:gd name="connsiteY5" fmla="*/ 2259 h 368196"/>
                <a:gd name="connsiteX6" fmla="*/ 250086 w 478066"/>
                <a:gd name="connsiteY6" fmla="*/ 368108 h 36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8066" h="368196">
                  <a:moveTo>
                    <a:pt x="249998" y="368196"/>
                  </a:moveTo>
                  <a:cubicBezTo>
                    <a:pt x="187620" y="272503"/>
                    <a:pt x="135875" y="233606"/>
                    <a:pt x="98130" y="130116"/>
                  </a:cubicBezTo>
                  <a:cubicBezTo>
                    <a:pt x="163343" y="218189"/>
                    <a:pt x="245302" y="290490"/>
                    <a:pt x="341172" y="327704"/>
                  </a:cubicBezTo>
                  <a:cubicBezTo>
                    <a:pt x="251681" y="235910"/>
                    <a:pt x="218100" y="212075"/>
                    <a:pt x="120192" y="93522"/>
                  </a:cubicBezTo>
                  <a:cubicBezTo>
                    <a:pt x="264884" y="205429"/>
                    <a:pt x="396993" y="238036"/>
                    <a:pt x="478067" y="239897"/>
                  </a:cubicBezTo>
                  <a:cubicBezTo>
                    <a:pt x="360222" y="191164"/>
                    <a:pt x="110623" y="75624"/>
                    <a:pt x="14044" y="2259"/>
                  </a:cubicBezTo>
                  <a:cubicBezTo>
                    <a:pt x="-17056" y="-21398"/>
                    <a:pt x="-18651" y="143495"/>
                    <a:pt x="250086" y="368108"/>
                  </a:cubicBezTo>
                </a:path>
              </a:pathLst>
            </a:custGeom>
            <a:solidFill>
              <a:srgbClr val="C7569A"/>
            </a:solidFill>
            <a:ln w="0" cap="flat">
              <a:noFill/>
              <a:prstDash val="solid"/>
              <a:miter/>
            </a:ln>
          </p:spPr>
          <p:txBody>
            <a:bodyPr rtlCol="0" anchor="ctr"/>
            <a:lstStyle/>
            <a:p>
              <a:endParaRPr lang="en-IN"/>
            </a:p>
          </p:txBody>
        </p:sp>
        <p:sp>
          <p:nvSpPr>
            <p:cNvPr id="1118" name="Freeform: Shape 1117">
              <a:extLst>
                <a:ext uri="{FF2B5EF4-FFF2-40B4-BE49-F238E27FC236}">
                  <a16:creationId xmlns:a16="http://schemas.microsoft.com/office/drawing/2014/main" id="{0EC4A5C4-2541-C70B-235A-27EC9B210D31}"/>
                </a:ext>
              </a:extLst>
            </p:cNvPr>
            <p:cNvSpPr/>
            <p:nvPr/>
          </p:nvSpPr>
          <p:spPr>
            <a:xfrm>
              <a:off x="8049511" y="5648647"/>
              <a:ext cx="802809" cy="550186"/>
            </a:xfrm>
            <a:custGeom>
              <a:avLst/>
              <a:gdLst>
                <a:gd name="connsiteX0" fmla="*/ 790929 w 802809"/>
                <a:gd name="connsiteY0" fmla="*/ 112338 h 550186"/>
                <a:gd name="connsiteX1" fmla="*/ 351982 w 802809"/>
                <a:gd name="connsiteY1" fmla="*/ 546766 h 550186"/>
                <a:gd name="connsiteX2" fmla="*/ 161836 w 802809"/>
                <a:gd name="connsiteY2" fmla="*/ 7696 h 550186"/>
                <a:gd name="connsiteX3" fmla="*/ 738032 w 802809"/>
                <a:gd name="connsiteY3" fmla="*/ 61213 h 550186"/>
                <a:gd name="connsiteX4" fmla="*/ 790929 w 802809"/>
                <a:gd name="connsiteY4" fmla="*/ 112249 h 5501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809" h="550186">
                  <a:moveTo>
                    <a:pt x="790929" y="112338"/>
                  </a:moveTo>
                  <a:cubicBezTo>
                    <a:pt x="643136" y="459668"/>
                    <a:pt x="447586" y="521071"/>
                    <a:pt x="351982" y="546766"/>
                  </a:cubicBezTo>
                  <a:cubicBezTo>
                    <a:pt x="138887" y="604094"/>
                    <a:pt x="-205962" y="-79491"/>
                    <a:pt x="161836" y="7696"/>
                  </a:cubicBezTo>
                  <a:cubicBezTo>
                    <a:pt x="394246" y="62808"/>
                    <a:pt x="494901" y="83453"/>
                    <a:pt x="738032" y="61213"/>
                  </a:cubicBezTo>
                  <a:cubicBezTo>
                    <a:pt x="784992" y="56960"/>
                    <a:pt x="823004" y="36935"/>
                    <a:pt x="790929" y="112249"/>
                  </a:cubicBezTo>
                </a:path>
              </a:pathLst>
            </a:custGeom>
            <a:solidFill>
              <a:srgbClr val="DE71B2"/>
            </a:solidFill>
            <a:ln w="0" cap="flat">
              <a:noFill/>
              <a:prstDash val="solid"/>
              <a:miter/>
            </a:ln>
          </p:spPr>
          <p:txBody>
            <a:bodyPr rtlCol="0" anchor="ctr"/>
            <a:lstStyle/>
            <a:p>
              <a:endParaRPr lang="en-IN"/>
            </a:p>
          </p:txBody>
        </p:sp>
        <p:sp>
          <p:nvSpPr>
            <p:cNvPr id="1119" name="Freeform: Shape 1118">
              <a:extLst>
                <a:ext uri="{FF2B5EF4-FFF2-40B4-BE49-F238E27FC236}">
                  <a16:creationId xmlns:a16="http://schemas.microsoft.com/office/drawing/2014/main" id="{2BAB74AF-374D-3A5A-E382-91C761EB20A0}"/>
                </a:ext>
              </a:extLst>
            </p:cNvPr>
            <p:cNvSpPr/>
            <p:nvPr/>
          </p:nvSpPr>
          <p:spPr>
            <a:xfrm>
              <a:off x="8292597" y="5693288"/>
              <a:ext cx="535780" cy="298424"/>
            </a:xfrm>
            <a:custGeom>
              <a:avLst/>
              <a:gdLst>
                <a:gd name="connsiteX0" fmla="*/ 165957 w 535780"/>
                <a:gd name="connsiteY0" fmla="*/ 298424 h 298424"/>
                <a:gd name="connsiteX1" fmla="*/ 395354 w 535780"/>
                <a:gd name="connsiteY1" fmla="*/ 109165 h 298424"/>
                <a:gd name="connsiteX2" fmla="*/ 39872 w 535780"/>
                <a:gd name="connsiteY2" fmla="*/ 248628 h 298424"/>
                <a:gd name="connsiteX3" fmla="*/ 365051 w 535780"/>
                <a:gd name="connsiteY3" fmla="*/ 76204 h 298424"/>
                <a:gd name="connsiteX4" fmla="*/ 0 w 535780"/>
                <a:gd name="connsiteY4" fmla="*/ 128569 h 298424"/>
                <a:gd name="connsiteX5" fmla="*/ 524983 w 535780"/>
                <a:gd name="connsiteY5" fmla="*/ 624 h 298424"/>
                <a:gd name="connsiteX6" fmla="*/ 165957 w 535780"/>
                <a:gd name="connsiteY6" fmla="*/ 298424 h 298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5780" h="298424">
                  <a:moveTo>
                    <a:pt x="165957" y="298424"/>
                  </a:moveTo>
                  <a:cubicBezTo>
                    <a:pt x="257308" y="226920"/>
                    <a:pt x="324736" y="195643"/>
                    <a:pt x="395354" y="109165"/>
                  </a:cubicBezTo>
                  <a:cubicBezTo>
                    <a:pt x="304003" y="172606"/>
                    <a:pt x="143185" y="242692"/>
                    <a:pt x="39872" y="248628"/>
                  </a:cubicBezTo>
                  <a:cubicBezTo>
                    <a:pt x="155590" y="188998"/>
                    <a:pt x="232410" y="158518"/>
                    <a:pt x="365051" y="76204"/>
                  </a:cubicBezTo>
                  <a:cubicBezTo>
                    <a:pt x="190323" y="137961"/>
                    <a:pt x="87719" y="149391"/>
                    <a:pt x="0" y="128569"/>
                  </a:cubicBezTo>
                  <a:cubicBezTo>
                    <a:pt x="149919" y="95431"/>
                    <a:pt x="408822" y="40585"/>
                    <a:pt x="524983" y="624"/>
                  </a:cubicBezTo>
                  <a:cubicBezTo>
                    <a:pt x="562374" y="-12224"/>
                    <a:pt x="516388" y="176238"/>
                    <a:pt x="165957" y="298424"/>
                  </a:cubicBezTo>
                </a:path>
              </a:pathLst>
            </a:custGeom>
            <a:solidFill>
              <a:srgbClr val="C7569A"/>
            </a:solidFill>
            <a:ln w="0" cap="flat">
              <a:noFill/>
              <a:prstDash val="solid"/>
              <a:miter/>
            </a:ln>
          </p:spPr>
          <p:txBody>
            <a:bodyPr rtlCol="0" anchor="ctr"/>
            <a:lstStyle/>
            <a:p>
              <a:endParaRPr lang="en-IN"/>
            </a:p>
          </p:txBody>
        </p:sp>
        <p:sp>
          <p:nvSpPr>
            <p:cNvPr id="1120" name="Freeform: Shape 1119">
              <a:extLst>
                <a:ext uri="{FF2B5EF4-FFF2-40B4-BE49-F238E27FC236}">
                  <a16:creationId xmlns:a16="http://schemas.microsoft.com/office/drawing/2014/main" id="{0481AA8E-2CF7-0496-30C7-6A732006ACF4}"/>
                </a:ext>
              </a:extLst>
            </p:cNvPr>
            <p:cNvSpPr/>
            <p:nvPr/>
          </p:nvSpPr>
          <p:spPr>
            <a:xfrm>
              <a:off x="8872429" y="5220073"/>
              <a:ext cx="750970" cy="564546"/>
            </a:xfrm>
            <a:custGeom>
              <a:avLst/>
              <a:gdLst>
                <a:gd name="connsiteX0" fmla="*/ 45540 w 750970"/>
                <a:gd name="connsiteY0" fmla="*/ 472066 h 564546"/>
                <a:gd name="connsiteX1" fmla="*/ 361328 w 750970"/>
                <a:gd name="connsiteY1" fmla="*/ 36751 h 564546"/>
                <a:gd name="connsiteX2" fmla="*/ 48907 w 750970"/>
                <a:gd name="connsiteY2" fmla="*/ 418638 h 564546"/>
                <a:gd name="connsiteX3" fmla="*/ 45540 w 750970"/>
                <a:gd name="connsiteY3" fmla="*/ 472066 h 564546"/>
              </a:gdLst>
              <a:ahLst/>
              <a:cxnLst>
                <a:cxn ang="0">
                  <a:pos x="connsiteX0" y="connsiteY0"/>
                </a:cxn>
                <a:cxn ang="0">
                  <a:pos x="connsiteX1" y="connsiteY1"/>
                </a:cxn>
                <a:cxn ang="0">
                  <a:pos x="connsiteX2" y="connsiteY2"/>
                </a:cxn>
                <a:cxn ang="0">
                  <a:pos x="connsiteX3" y="connsiteY3"/>
                </a:cxn>
              </a:cxnLst>
              <a:rect l="l" t="t" r="r" b="b"/>
              <a:pathLst>
                <a:path w="750970" h="564546">
                  <a:moveTo>
                    <a:pt x="45540" y="472066"/>
                  </a:moveTo>
                  <a:cubicBezTo>
                    <a:pt x="1326675" y="880268"/>
                    <a:pt x="498399" y="-209835"/>
                    <a:pt x="361328" y="36751"/>
                  </a:cubicBezTo>
                  <a:cubicBezTo>
                    <a:pt x="259432" y="220075"/>
                    <a:pt x="235952" y="320995"/>
                    <a:pt x="48907" y="418638"/>
                  </a:cubicBezTo>
                  <a:cubicBezTo>
                    <a:pt x="11339" y="438219"/>
                    <a:pt x="-37571" y="445573"/>
                    <a:pt x="45540" y="472066"/>
                  </a:cubicBezTo>
                </a:path>
              </a:pathLst>
            </a:custGeom>
            <a:solidFill>
              <a:srgbClr val="F087C6"/>
            </a:solidFill>
            <a:ln w="0" cap="flat">
              <a:noFill/>
              <a:prstDash val="solid"/>
              <a:miter/>
            </a:ln>
          </p:spPr>
          <p:txBody>
            <a:bodyPr rtlCol="0" anchor="ctr"/>
            <a:lstStyle/>
            <a:p>
              <a:endParaRPr lang="en-IN"/>
            </a:p>
          </p:txBody>
        </p:sp>
        <p:sp>
          <p:nvSpPr>
            <p:cNvPr id="1121" name="Freeform: Shape 1120">
              <a:extLst>
                <a:ext uri="{FF2B5EF4-FFF2-40B4-BE49-F238E27FC236}">
                  <a16:creationId xmlns:a16="http://schemas.microsoft.com/office/drawing/2014/main" id="{736B2923-9553-A0A6-C790-6C7CCF5FECCF}"/>
                </a:ext>
              </a:extLst>
            </p:cNvPr>
            <p:cNvSpPr/>
            <p:nvPr/>
          </p:nvSpPr>
          <p:spPr>
            <a:xfrm>
              <a:off x="8910621" y="5456097"/>
              <a:ext cx="479876" cy="253561"/>
            </a:xfrm>
            <a:custGeom>
              <a:avLst/>
              <a:gdLst>
                <a:gd name="connsiteX0" fmla="*/ 479877 w 479876"/>
                <a:gd name="connsiteY0" fmla="*/ 191120 h 253561"/>
                <a:gd name="connsiteX1" fmla="*/ 171533 w 479876"/>
                <a:gd name="connsiteY1" fmla="*/ 206714 h 253561"/>
                <a:gd name="connsiteX2" fmla="*/ 472079 w 479876"/>
                <a:gd name="connsiteY2" fmla="*/ 101186 h 253561"/>
                <a:gd name="connsiteX3" fmla="*/ 141407 w 479876"/>
                <a:gd name="connsiteY3" fmla="*/ 173133 h 253561"/>
                <a:gd name="connsiteX4" fmla="*/ 429018 w 479876"/>
                <a:gd name="connsiteY4" fmla="*/ 0 h 253561"/>
                <a:gd name="connsiteX5" fmla="*/ 4867 w 479876"/>
                <a:gd name="connsiteY5" fmla="*/ 216993 h 253561"/>
                <a:gd name="connsiteX6" fmla="*/ 479788 w 479876"/>
                <a:gd name="connsiteY6" fmla="*/ 191032 h 25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9876" h="253561">
                  <a:moveTo>
                    <a:pt x="479877" y="191120"/>
                  </a:moveTo>
                  <a:cubicBezTo>
                    <a:pt x="355476" y="198474"/>
                    <a:pt x="294693" y="222309"/>
                    <a:pt x="171533" y="206714"/>
                  </a:cubicBezTo>
                  <a:cubicBezTo>
                    <a:pt x="289022" y="193866"/>
                    <a:pt x="396411" y="160728"/>
                    <a:pt x="472079" y="101186"/>
                  </a:cubicBezTo>
                  <a:cubicBezTo>
                    <a:pt x="341299" y="131666"/>
                    <a:pt x="303464" y="147704"/>
                    <a:pt x="141407" y="173133"/>
                  </a:cubicBezTo>
                  <a:cubicBezTo>
                    <a:pt x="314275" y="107743"/>
                    <a:pt x="388968" y="36771"/>
                    <a:pt x="429018" y="0"/>
                  </a:cubicBezTo>
                  <a:cubicBezTo>
                    <a:pt x="307009" y="33138"/>
                    <a:pt x="118990" y="172867"/>
                    <a:pt x="4867" y="216993"/>
                  </a:cubicBezTo>
                  <a:cubicBezTo>
                    <a:pt x="-31904" y="231258"/>
                    <a:pt x="140964" y="304888"/>
                    <a:pt x="479788" y="191032"/>
                  </a:cubicBezTo>
                </a:path>
              </a:pathLst>
            </a:custGeom>
            <a:solidFill>
              <a:srgbClr val="DB6BAE"/>
            </a:solidFill>
            <a:ln w="0" cap="flat">
              <a:noFill/>
              <a:prstDash val="solid"/>
              <a:miter/>
            </a:ln>
          </p:spPr>
          <p:txBody>
            <a:bodyPr rtlCol="0" anchor="ctr"/>
            <a:lstStyle/>
            <a:p>
              <a:endParaRPr lang="en-IN"/>
            </a:p>
          </p:txBody>
        </p:sp>
        <p:sp>
          <p:nvSpPr>
            <p:cNvPr id="1122" name="Freeform: Shape 1121">
              <a:extLst>
                <a:ext uri="{FF2B5EF4-FFF2-40B4-BE49-F238E27FC236}">
                  <a16:creationId xmlns:a16="http://schemas.microsoft.com/office/drawing/2014/main" id="{1B84F781-2074-2FD6-39A9-827E5BD01FBC}"/>
                </a:ext>
              </a:extLst>
            </p:cNvPr>
            <p:cNvSpPr/>
            <p:nvPr/>
          </p:nvSpPr>
          <p:spPr>
            <a:xfrm>
              <a:off x="8130971" y="5183709"/>
              <a:ext cx="689920" cy="547981"/>
            </a:xfrm>
            <a:custGeom>
              <a:avLst/>
              <a:gdLst>
                <a:gd name="connsiteX0" fmla="*/ 634509 w 689920"/>
                <a:gd name="connsiteY0" fmla="*/ 528455 h 547981"/>
                <a:gd name="connsiteX1" fmla="*/ 421946 w 689920"/>
                <a:gd name="connsiteY1" fmla="*/ 58053 h 547981"/>
                <a:gd name="connsiteX2" fmla="*/ 659673 w 689920"/>
                <a:gd name="connsiteY2" fmla="*/ 464571 h 547981"/>
                <a:gd name="connsiteX3" fmla="*/ 634509 w 689920"/>
                <a:gd name="connsiteY3" fmla="*/ 528367 h 547981"/>
              </a:gdLst>
              <a:ahLst/>
              <a:cxnLst>
                <a:cxn ang="0">
                  <a:pos x="connsiteX0" y="connsiteY0"/>
                </a:cxn>
                <a:cxn ang="0">
                  <a:pos x="connsiteX1" y="connsiteY1"/>
                </a:cxn>
                <a:cxn ang="0">
                  <a:pos x="connsiteX2" y="connsiteY2"/>
                </a:cxn>
                <a:cxn ang="0">
                  <a:pos x="connsiteX3" y="connsiteY3"/>
                </a:cxn>
              </a:cxnLst>
              <a:rect l="l" t="t" r="r" b="b"/>
              <a:pathLst>
                <a:path w="689920" h="547981">
                  <a:moveTo>
                    <a:pt x="634509" y="528455"/>
                  </a:moveTo>
                  <a:cubicBezTo>
                    <a:pt x="-594969" y="692196"/>
                    <a:pt x="323329" y="-236203"/>
                    <a:pt x="421946" y="58053"/>
                  </a:cubicBezTo>
                  <a:cubicBezTo>
                    <a:pt x="485830" y="248642"/>
                    <a:pt x="501070" y="338842"/>
                    <a:pt x="659673" y="464571"/>
                  </a:cubicBezTo>
                  <a:cubicBezTo>
                    <a:pt x="691482" y="489824"/>
                    <a:pt x="716912" y="517468"/>
                    <a:pt x="634509" y="528367"/>
                  </a:cubicBezTo>
                </a:path>
              </a:pathLst>
            </a:custGeom>
            <a:solidFill>
              <a:srgbClr val="F087C6"/>
            </a:solidFill>
            <a:ln w="0" cap="flat">
              <a:noFill/>
              <a:prstDash val="solid"/>
              <a:miter/>
            </a:ln>
          </p:spPr>
          <p:txBody>
            <a:bodyPr rtlCol="0" anchor="ctr"/>
            <a:lstStyle/>
            <a:p>
              <a:endParaRPr lang="en-IN"/>
            </a:p>
          </p:txBody>
        </p:sp>
        <p:sp>
          <p:nvSpPr>
            <p:cNvPr id="1123" name="Freeform: Shape 1122">
              <a:extLst>
                <a:ext uri="{FF2B5EF4-FFF2-40B4-BE49-F238E27FC236}">
                  <a16:creationId xmlns:a16="http://schemas.microsoft.com/office/drawing/2014/main" id="{ABA719F1-7D2A-7B83-42D8-8FE0EB82A221}"/>
                </a:ext>
              </a:extLst>
            </p:cNvPr>
            <p:cNvSpPr/>
            <p:nvPr/>
          </p:nvSpPr>
          <p:spPr>
            <a:xfrm>
              <a:off x="8329634" y="5415073"/>
              <a:ext cx="476843" cy="283376"/>
            </a:xfrm>
            <a:custGeom>
              <a:avLst/>
              <a:gdLst>
                <a:gd name="connsiteX0" fmla="*/ 0 w 476843"/>
                <a:gd name="connsiteY0" fmla="*/ 185538 h 283376"/>
                <a:gd name="connsiteX1" fmla="*/ 306661 w 476843"/>
                <a:gd name="connsiteY1" fmla="*/ 231081 h 283376"/>
                <a:gd name="connsiteX2" fmla="*/ 12847 w 476843"/>
                <a:gd name="connsiteY2" fmla="*/ 96667 h 283376"/>
                <a:gd name="connsiteX3" fmla="*/ 338558 w 476843"/>
                <a:gd name="connsiteY3" fmla="*/ 200601 h 283376"/>
                <a:gd name="connsiteX4" fmla="*/ 61492 w 476843"/>
                <a:gd name="connsiteY4" fmla="*/ 0 h 283376"/>
                <a:gd name="connsiteX5" fmla="*/ 472263 w 476843"/>
                <a:gd name="connsiteY5" fmla="*/ 257662 h 283376"/>
                <a:gd name="connsiteX6" fmla="*/ 177 w 476843"/>
                <a:gd name="connsiteY6" fmla="*/ 185538 h 283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843" h="283376">
                  <a:moveTo>
                    <a:pt x="0" y="185538"/>
                  </a:moveTo>
                  <a:cubicBezTo>
                    <a:pt x="123692" y="204943"/>
                    <a:pt x="182880" y="234625"/>
                    <a:pt x="306661" y="231081"/>
                  </a:cubicBezTo>
                  <a:cubicBezTo>
                    <a:pt x="190234" y="206803"/>
                    <a:pt x="84972" y="163387"/>
                    <a:pt x="12847" y="96667"/>
                  </a:cubicBezTo>
                  <a:cubicBezTo>
                    <a:pt x="141501" y="139729"/>
                    <a:pt x="178361" y="159488"/>
                    <a:pt x="338558" y="200601"/>
                  </a:cubicBezTo>
                  <a:cubicBezTo>
                    <a:pt x="169855" y="118641"/>
                    <a:pt x="99325" y="40492"/>
                    <a:pt x="61492" y="0"/>
                  </a:cubicBezTo>
                  <a:cubicBezTo>
                    <a:pt x="181373" y="44834"/>
                    <a:pt x="360975" y="202550"/>
                    <a:pt x="472263" y="257662"/>
                  </a:cubicBezTo>
                  <a:cubicBezTo>
                    <a:pt x="508147" y="275472"/>
                    <a:pt x="331558" y="332090"/>
                    <a:pt x="177" y="185538"/>
                  </a:cubicBezTo>
                </a:path>
              </a:pathLst>
            </a:custGeom>
            <a:solidFill>
              <a:srgbClr val="DB6BAE"/>
            </a:solidFill>
            <a:ln w="0" cap="flat">
              <a:noFill/>
              <a:prstDash val="solid"/>
              <a:miter/>
            </a:ln>
          </p:spPr>
          <p:txBody>
            <a:bodyPr rtlCol="0" anchor="ctr"/>
            <a:lstStyle/>
            <a:p>
              <a:endParaRPr lang="en-IN"/>
            </a:p>
          </p:txBody>
        </p:sp>
        <p:sp>
          <p:nvSpPr>
            <p:cNvPr id="1124" name="Freeform: Shape 1123">
              <a:extLst>
                <a:ext uri="{FF2B5EF4-FFF2-40B4-BE49-F238E27FC236}">
                  <a16:creationId xmlns:a16="http://schemas.microsoft.com/office/drawing/2014/main" id="{9F8A4CF9-D59A-86EC-48C2-698520198434}"/>
                </a:ext>
              </a:extLst>
            </p:cNvPr>
            <p:cNvSpPr/>
            <p:nvPr/>
          </p:nvSpPr>
          <p:spPr>
            <a:xfrm>
              <a:off x="8614519" y="5098513"/>
              <a:ext cx="550915" cy="615013"/>
            </a:xfrm>
            <a:custGeom>
              <a:avLst/>
              <a:gdLst>
                <a:gd name="connsiteX0" fmla="*/ 142721 w 550915"/>
                <a:gd name="connsiteY0" fmla="*/ 572095 h 615013"/>
                <a:gd name="connsiteX1" fmla="*/ 5473 w 550915"/>
                <a:gd name="connsiteY1" fmla="*/ 110110 h 615013"/>
                <a:gd name="connsiteX2" fmla="*/ 546316 w 550915"/>
                <a:gd name="connsiteY2" fmla="*/ 194551 h 615013"/>
                <a:gd name="connsiteX3" fmla="*/ 318602 w 550915"/>
                <a:gd name="connsiteY3" fmla="*/ 593803 h 615013"/>
                <a:gd name="connsiteX4" fmla="*/ 142810 w 550915"/>
                <a:gd name="connsiteY4" fmla="*/ 572095 h 6150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0915" h="615013">
                  <a:moveTo>
                    <a:pt x="142721" y="572095"/>
                  </a:moveTo>
                  <a:cubicBezTo>
                    <a:pt x="23017" y="463023"/>
                    <a:pt x="-15615" y="192779"/>
                    <a:pt x="5473" y="110110"/>
                  </a:cubicBezTo>
                  <a:cubicBezTo>
                    <a:pt x="44459" y="-42910"/>
                    <a:pt x="607187" y="-55403"/>
                    <a:pt x="546316" y="194551"/>
                  </a:cubicBezTo>
                  <a:cubicBezTo>
                    <a:pt x="505026" y="364051"/>
                    <a:pt x="409421" y="519819"/>
                    <a:pt x="318602" y="593803"/>
                  </a:cubicBezTo>
                  <a:cubicBezTo>
                    <a:pt x="285464" y="620739"/>
                    <a:pt x="206605" y="630220"/>
                    <a:pt x="142810" y="572095"/>
                  </a:cubicBezTo>
                </a:path>
              </a:pathLst>
            </a:custGeom>
            <a:solidFill>
              <a:srgbClr val="DE71B2"/>
            </a:solidFill>
            <a:ln w="0" cap="flat">
              <a:noFill/>
              <a:prstDash val="solid"/>
              <a:miter/>
            </a:ln>
          </p:spPr>
          <p:txBody>
            <a:bodyPr rtlCol="0" anchor="ctr"/>
            <a:lstStyle/>
            <a:p>
              <a:endParaRPr lang="en-IN"/>
            </a:p>
          </p:txBody>
        </p:sp>
        <p:sp>
          <p:nvSpPr>
            <p:cNvPr id="1125" name="Freeform: Shape 1124">
              <a:extLst>
                <a:ext uri="{FF2B5EF4-FFF2-40B4-BE49-F238E27FC236}">
                  <a16:creationId xmlns:a16="http://schemas.microsoft.com/office/drawing/2014/main" id="{73A4D5C5-DA95-1C55-D452-516E6598CCEF}"/>
                </a:ext>
              </a:extLst>
            </p:cNvPr>
            <p:cNvSpPr/>
            <p:nvPr/>
          </p:nvSpPr>
          <p:spPr>
            <a:xfrm>
              <a:off x="8743515" y="5299089"/>
              <a:ext cx="254197" cy="410872"/>
            </a:xfrm>
            <a:custGeom>
              <a:avLst/>
              <a:gdLst>
                <a:gd name="connsiteX0" fmla="*/ 12041 w 254197"/>
                <a:gd name="connsiteY0" fmla="*/ 1417 h 410872"/>
                <a:gd name="connsiteX1" fmla="*/ 84165 w 254197"/>
                <a:gd name="connsiteY1" fmla="*/ 255536 h 410872"/>
                <a:gd name="connsiteX2" fmla="*/ 122089 w 254197"/>
                <a:gd name="connsiteY2" fmla="*/ 0 h 410872"/>
                <a:gd name="connsiteX3" fmla="*/ 125987 w 254197"/>
                <a:gd name="connsiteY3" fmla="*/ 286459 h 410872"/>
                <a:gd name="connsiteX4" fmla="*/ 254198 w 254197"/>
                <a:gd name="connsiteY4" fmla="*/ 16215 h 410872"/>
                <a:gd name="connsiteX5" fmla="*/ 98076 w 254197"/>
                <a:gd name="connsiteY5" fmla="*/ 410417 h 410872"/>
                <a:gd name="connsiteX6" fmla="*/ 12041 w 254197"/>
                <a:gd name="connsiteY6" fmla="*/ 1329 h 410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4197" h="410872">
                  <a:moveTo>
                    <a:pt x="12041" y="1417"/>
                  </a:moveTo>
                  <a:cubicBezTo>
                    <a:pt x="34015" y="108718"/>
                    <a:pt x="37028" y="154793"/>
                    <a:pt x="84165" y="255536"/>
                  </a:cubicBezTo>
                  <a:cubicBezTo>
                    <a:pt x="90457" y="158336"/>
                    <a:pt x="89216" y="82668"/>
                    <a:pt x="122089" y="0"/>
                  </a:cubicBezTo>
                  <a:cubicBezTo>
                    <a:pt x="151505" y="88516"/>
                    <a:pt x="139367" y="145577"/>
                    <a:pt x="125987" y="286459"/>
                  </a:cubicBezTo>
                  <a:cubicBezTo>
                    <a:pt x="160809" y="189614"/>
                    <a:pt x="223186" y="59099"/>
                    <a:pt x="254198" y="16215"/>
                  </a:cubicBezTo>
                  <a:cubicBezTo>
                    <a:pt x="246932" y="127768"/>
                    <a:pt x="190668" y="424062"/>
                    <a:pt x="98076" y="410417"/>
                  </a:cubicBezTo>
                  <a:cubicBezTo>
                    <a:pt x="57673" y="404480"/>
                    <a:pt x="-32438" y="316230"/>
                    <a:pt x="12041" y="1329"/>
                  </a:cubicBezTo>
                </a:path>
              </a:pathLst>
            </a:custGeom>
            <a:solidFill>
              <a:srgbClr val="C7569A"/>
            </a:solidFill>
            <a:ln w="0" cap="flat">
              <a:noFill/>
              <a:prstDash val="solid"/>
              <a:miter/>
            </a:ln>
          </p:spPr>
          <p:txBody>
            <a:bodyPr rtlCol="0" anchor="ctr"/>
            <a:lstStyle/>
            <a:p>
              <a:endParaRPr lang="en-IN"/>
            </a:p>
          </p:txBody>
        </p:sp>
      </p:grpSp>
      <p:grpSp>
        <p:nvGrpSpPr>
          <p:cNvPr id="1129" name="Graphic 4">
            <a:extLst>
              <a:ext uri="{FF2B5EF4-FFF2-40B4-BE49-F238E27FC236}">
                <a16:creationId xmlns:a16="http://schemas.microsoft.com/office/drawing/2014/main" id="{2F607EAF-5BCC-EC16-CDB7-0A298AFB5C9B}"/>
              </a:ext>
            </a:extLst>
          </p:cNvPr>
          <p:cNvGrpSpPr/>
          <p:nvPr/>
        </p:nvGrpSpPr>
        <p:grpSpPr>
          <a:xfrm>
            <a:off x="489696" y="4064112"/>
            <a:ext cx="954570" cy="954545"/>
            <a:chOff x="1612286" y="4363499"/>
            <a:chExt cx="1597557" cy="1597518"/>
          </a:xfrm>
        </p:grpSpPr>
        <p:sp>
          <p:nvSpPr>
            <p:cNvPr id="1130" name="Freeform: Shape 1129">
              <a:extLst>
                <a:ext uri="{FF2B5EF4-FFF2-40B4-BE49-F238E27FC236}">
                  <a16:creationId xmlns:a16="http://schemas.microsoft.com/office/drawing/2014/main" id="{34BCF92A-C1CD-9CC6-30D0-5B01D64FE94E}"/>
                </a:ext>
              </a:extLst>
            </p:cNvPr>
            <p:cNvSpPr/>
            <p:nvPr/>
          </p:nvSpPr>
          <p:spPr>
            <a:xfrm>
              <a:off x="1612286" y="4363499"/>
              <a:ext cx="1597557" cy="1597518"/>
            </a:xfrm>
            <a:custGeom>
              <a:avLst/>
              <a:gdLst>
                <a:gd name="connsiteX0" fmla="*/ 1265061 w 1597557"/>
                <a:gd name="connsiteY0" fmla="*/ 150287 h 1597518"/>
                <a:gd name="connsiteX1" fmla="*/ 1447232 w 1597557"/>
                <a:gd name="connsiteY1" fmla="*/ 1265022 h 1597518"/>
                <a:gd name="connsiteX2" fmla="*/ 332497 w 1597557"/>
                <a:gd name="connsiteY2" fmla="*/ 1447193 h 1597518"/>
                <a:gd name="connsiteX3" fmla="*/ 150325 w 1597557"/>
                <a:gd name="connsiteY3" fmla="*/ 332458 h 1597518"/>
                <a:gd name="connsiteX4" fmla="*/ 1265061 w 1597557"/>
                <a:gd name="connsiteY4" fmla="*/ 150287 h 1597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557" h="1597518">
                  <a:moveTo>
                    <a:pt x="1265061" y="150287"/>
                  </a:moveTo>
                  <a:cubicBezTo>
                    <a:pt x="1623201" y="407772"/>
                    <a:pt x="1704805" y="906882"/>
                    <a:pt x="1447232" y="1265022"/>
                  </a:cubicBezTo>
                  <a:cubicBezTo>
                    <a:pt x="1189747" y="1623162"/>
                    <a:pt x="690637" y="1704767"/>
                    <a:pt x="332497" y="1447193"/>
                  </a:cubicBezTo>
                  <a:cubicBezTo>
                    <a:pt x="-25643" y="1189708"/>
                    <a:pt x="-107248" y="690598"/>
                    <a:pt x="150325" y="332458"/>
                  </a:cubicBezTo>
                  <a:cubicBezTo>
                    <a:pt x="407811" y="-25682"/>
                    <a:pt x="906921" y="-107198"/>
                    <a:pt x="1265061" y="150287"/>
                  </a:cubicBezTo>
                </a:path>
              </a:pathLst>
            </a:custGeom>
            <a:solidFill>
              <a:srgbClr val="C8D71A"/>
            </a:solidFill>
            <a:ln w="0" cap="flat">
              <a:noFill/>
              <a:prstDash val="solid"/>
              <a:miter/>
            </a:ln>
          </p:spPr>
          <p:txBody>
            <a:bodyPr rtlCol="0" anchor="ctr"/>
            <a:lstStyle/>
            <a:p>
              <a:endParaRPr lang="en-IN"/>
            </a:p>
          </p:txBody>
        </p:sp>
        <p:sp>
          <p:nvSpPr>
            <p:cNvPr id="1131" name="Freeform: Shape 1130">
              <a:extLst>
                <a:ext uri="{FF2B5EF4-FFF2-40B4-BE49-F238E27FC236}">
                  <a16:creationId xmlns:a16="http://schemas.microsoft.com/office/drawing/2014/main" id="{CC78B905-7914-CFEB-A071-82E45FF76F6B}"/>
                </a:ext>
              </a:extLst>
            </p:cNvPr>
            <p:cNvSpPr/>
            <p:nvPr/>
          </p:nvSpPr>
          <p:spPr>
            <a:xfrm>
              <a:off x="1638211" y="4378310"/>
              <a:ext cx="1564226" cy="1499899"/>
            </a:xfrm>
            <a:custGeom>
              <a:avLst/>
              <a:gdLst>
                <a:gd name="connsiteX0" fmla="*/ 98971 w 1564226"/>
                <a:gd name="connsiteY0" fmla="*/ 1212643 h 1499899"/>
                <a:gd name="connsiteX1" fmla="*/ 348659 w 1564226"/>
                <a:gd name="connsiteY1" fmla="*/ 524717 h 1499899"/>
                <a:gd name="connsiteX2" fmla="*/ 349457 w 1564226"/>
                <a:gd name="connsiteY2" fmla="*/ 524540 h 1499899"/>
                <a:gd name="connsiteX3" fmla="*/ 711052 w 1564226"/>
                <a:gd name="connsiteY3" fmla="*/ 1367524 h 1499899"/>
                <a:gd name="connsiteX4" fmla="*/ 1127140 w 1564226"/>
                <a:gd name="connsiteY4" fmla="*/ 1499899 h 1499899"/>
                <a:gd name="connsiteX5" fmla="*/ 1168430 w 1564226"/>
                <a:gd name="connsiteY5" fmla="*/ 1477926 h 1499899"/>
                <a:gd name="connsiteX6" fmla="*/ 725052 w 1564226"/>
                <a:gd name="connsiteY6" fmla="*/ 1348208 h 1499899"/>
                <a:gd name="connsiteX7" fmla="*/ 372671 w 1564226"/>
                <a:gd name="connsiteY7" fmla="*/ 508502 h 1499899"/>
                <a:gd name="connsiteX8" fmla="*/ 372228 w 1564226"/>
                <a:gd name="connsiteY8" fmla="*/ 496009 h 1499899"/>
                <a:gd name="connsiteX9" fmla="*/ 384190 w 1564226"/>
                <a:gd name="connsiteY9" fmla="*/ 492464 h 1499899"/>
                <a:gd name="connsiteX10" fmla="*/ 1292388 w 1564226"/>
                <a:gd name="connsiteY10" fmla="*/ 559095 h 1499899"/>
                <a:gd name="connsiteX11" fmla="*/ 1556518 w 1564226"/>
                <a:gd name="connsiteY11" fmla="*/ 938146 h 1499899"/>
                <a:gd name="connsiteX12" fmla="*/ 1564227 w 1564226"/>
                <a:gd name="connsiteY12" fmla="*/ 891983 h 1499899"/>
                <a:gd name="connsiteX13" fmla="*/ 1306299 w 1564226"/>
                <a:gd name="connsiteY13" fmla="*/ 539691 h 1499899"/>
                <a:gd name="connsiteX14" fmla="*/ 392076 w 1564226"/>
                <a:gd name="connsiteY14" fmla="*/ 465263 h 1499899"/>
                <a:gd name="connsiteX15" fmla="*/ 392076 w 1564226"/>
                <a:gd name="connsiteY15" fmla="*/ 464465 h 1499899"/>
                <a:gd name="connsiteX16" fmla="*/ 964728 w 1564226"/>
                <a:gd name="connsiteY16" fmla="*/ 8772 h 1499899"/>
                <a:gd name="connsiteX17" fmla="*/ 925033 w 1564226"/>
                <a:gd name="connsiteY17" fmla="*/ 0 h 1499899"/>
                <a:gd name="connsiteX18" fmla="*/ 389772 w 1564226"/>
                <a:gd name="connsiteY18" fmla="*/ 428315 h 1499899"/>
                <a:gd name="connsiteX19" fmla="*/ 336077 w 1564226"/>
                <a:gd name="connsiteY19" fmla="*/ 115452 h 1499899"/>
                <a:gd name="connsiteX20" fmla="*/ 315255 w 1564226"/>
                <a:gd name="connsiteY20" fmla="*/ 129451 h 1499899"/>
                <a:gd name="connsiteX21" fmla="*/ 367709 w 1564226"/>
                <a:gd name="connsiteY21" fmla="*/ 457111 h 1499899"/>
                <a:gd name="connsiteX22" fmla="*/ 350520 w 1564226"/>
                <a:gd name="connsiteY22" fmla="*/ 480325 h 1499899"/>
                <a:gd name="connsiteX23" fmla="*/ 350520 w 1564226"/>
                <a:gd name="connsiteY23" fmla="*/ 480325 h 1499899"/>
                <a:gd name="connsiteX24" fmla="*/ 333951 w 1564226"/>
                <a:gd name="connsiteY24" fmla="*/ 503983 h 1499899"/>
                <a:gd name="connsiteX25" fmla="*/ 6645 w 1564226"/>
                <a:gd name="connsiteY25" fmla="*/ 558652 h 1499899"/>
                <a:gd name="connsiteX26" fmla="*/ 0 w 1564226"/>
                <a:gd name="connsiteY26" fmla="*/ 582841 h 1499899"/>
                <a:gd name="connsiteX27" fmla="*/ 313749 w 1564226"/>
                <a:gd name="connsiteY27" fmla="*/ 534109 h 1499899"/>
                <a:gd name="connsiteX28" fmla="*/ 78149 w 1564226"/>
                <a:gd name="connsiteY28" fmla="*/ 1177910 h 1499899"/>
                <a:gd name="connsiteX29" fmla="*/ 99060 w 1564226"/>
                <a:gd name="connsiteY29" fmla="*/ 1212732 h 149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564226" h="1499899">
                  <a:moveTo>
                    <a:pt x="98971" y="1212643"/>
                  </a:moveTo>
                  <a:cubicBezTo>
                    <a:pt x="116427" y="978550"/>
                    <a:pt x="200955" y="740469"/>
                    <a:pt x="348659" y="524717"/>
                  </a:cubicBezTo>
                  <a:cubicBezTo>
                    <a:pt x="348925" y="524717"/>
                    <a:pt x="349191" y="524540"/>
                    <a:pt x="349457" y="524540"/>
                  </a:cubicBezTo>
                  <a:cubicBezTo>
                    <a:pt x="355836" y="655586"/>
                    <a:pt x="400404" y="1144152"/>
                    <a:pt x="711052" y="1367524"/>
                  </a:cubicBezTo>
                  <a:cubicBezTo>
                    <a:pt x="834036" y="1455952"/>
                    <a:pt x="983512" y="1491482"/>
                    <a:pt x="1127140" y="1499899"/>
                  </a:cubicBezTo>
                  <a:cubicBezTo>
                    <a:pt x="1141051" y="1492988"/>
                    <a:pt x="1154785" y="1485634"/>
                    <a:pt x="1168430" y="1477926"/>
                  </a:cubicBezTo>
                  <a:cubicBezTo>
                    <a:pt x="1016827" y="1474204"/>
                    <a:pt x="855301" y="1441863"/>
                    <a:pt x="725052" y="1348208"/>
                  </a:cubicBezTo>
                  <a:cubicBezTo>
                    <a:pt x="409619" y="1121469"/>
                    <a:pt x="376215" y="608891"/>
                    <a:pt x="372671" y="508502"/>
                  </a:cubicBezTo>
                  <a:lnTo>
                    <a:pt x="372228" y="496009"/>
                  </a:lnTo>
                  <a:lnTo>
                    <a:pt x="384190" y="492464"/>
                  </a:lnTo>
                  <a:cubicBezTo>
                    <a:pt x="480503" y="463845"/>
                    <a:pt x="976955" y="332356"/>
                    <a:pt x="1292388" y="559095"/>
                  </a:cubicBezTo>
                  <a:cubicBezTo>
                    <a:pt x="1422636" y="652750"/>
                    <a:pt x="1504684" y="795581"/>
                    <a:pt x="1556518" y="938146"/>
                  </a:cubicBezTo>
                  <a:cubicBezTo>
                    <a:pt x="1559531" y="922817"/>
                    <a:pt x="1562189" y="907400"/>
                    <a:pt x="1564227" y="891983"/>
                  </a:cubicBezTo>
                  <a:cubicBezTo>
                    <a:pt x="1510444" y="758456"/>
                    <a:pt x="1429193" y="628119"/>
                    <a:pt x="1306299" y="539691"/>
                  </a:cubicBezTo>
                  <a:cubicBezTo>
                    <a:pt x="995650" y="316319"/>
                    <a:pt x="518337" y="429555"/>
                    <a:pt x="392076" y="465263"/>
                  </a:cubicBezTo>
                  <a:cubicBezTo>
                    <a:pt x="392076" y="464997"/>
                    <a:pt x="392076" y="464732"/>
                    <a:pt x="392076" y="464465"/>
                  </a:cubicBezTo>
                  <a:cubicBezTo>
                    <a:pt x="549615" y="255802"/>
                    <a:pt x="748355" y="99857"/>
                    <a:pt x="964728" y="8772"/>
                  </a:cubicBezTo>
                  <a:cubicBezTo>
                    <a:pt x="951525" y="5493"/>
                    <a:pt x="938323" y="2569"/>
                    <a:pt x="925033" y="0"/>
                  </a:cubicBezTo>
                  <a:cubicBezTo>
                    <a:pt x="724166" y="90820"/>
                    <a:pt x="539602" y="236751"/>
                    <a:pt x="389772" y="428315"/>
                  </a:cubicBezTo>
                  <a:cubicBezTo>
                    <a:pt x="384544" y="357962"/>
                    <a:pt x="370899" y="241802"/>
                    <a:pt x="336077" y="115452"/>
                  </a:cubicBezTo>
                  <a:cubicBezTo>
                    <a:pt x="329078" y="119971"/>
                    <a:pt x="322167" y="124667"/>
                    <a:pt x="315255" y="129451"/>
                  </a:cubicBezTo>
                  <a:cubicBezTo>
                    <a:pt x="352735" y="268738"/>
                    <a:pt x="364254" y="394645"/>
                    <a:pt x="367709" y="457111"/>
                  </a:cubicBezTo>
                  <a:cubicBezTo>
                    <a:pt x="361950" y="464820"/>
                    <a:pt x="356191" y="472528"/>
                    <a:pt x="350520" y="480325"/>
                  </a:cubicBezTo>
                  <a:cubicBezTo>
                    <a:pt x="350520" y="480325"/>
                    <a:pt x="350520" y="480325"/>
                    <a:pt x="350520" y="480325"/>
                  </a:cubicBezTo>
                  <a:cubicBezTo>
                    <a:pt x="344849" y="488211"/>
                    <a:pt x="339444" y="496097"/>
                    <a:pt x="333951" y="503983"/>
                  </a:cubicBezTo>
                  <a:cubicBezTo>
                    <a:pt x="273611" y="520552"/>
                    <a:pt x="150539" y="549792"/>
                    <a:pt x="6645" y="558652"/>
                  </a:cubicBezTo>
                  <a:cubicBezTo>
                    <a:pt x="4253" y="566715"/>
                    <a:pt x="2127" y="574690"/>
                    <a:pt x="0" y="582841"/>
                  </a:cubicBezTo>
                  <a:cubicBezTo>
                    <a:pt x="130869" y="575575"/>
                    <a:pt x="245346" y="551475"/>
                    <a:pt x="313749" y="534109"/>
                  </a:cubicBezTo>
                  <a:cubicBezTo>
                    <a:pt x="179867" y="737102"/>
                    <a:pt x="100300" y="958614"/>
                    <a:pt x="78149" y="1177910"/>
                  </a:cubicBezTo>
                  <a:cubicBezTo>
                    <a:pt x="84795" y="1189694"/>
                    <a:pt x="91794" y="1201213"/>
                    <a:pt x="99060" y="1212732"/>
                  </a:cubicBezTo>
                </a:path>
              </a:pathLst>
            </a:custGeom>
            <a:solidFill>
              <a:srgbClr val="DDE12F"/>
            </a:solidFill>
            <a:ln w="0" cap="flat">
              <a:noFill/>
              <a:prstDash val="solid"/>
              <a:miter/>
            </a:ln>
          </p:spPr>
          <p:txBody>
            <a:bodyPr rtlCol="0" anchor="ctr"/>
            <a:lstStyle/>
            <a:p>
              <a:endParaRPr lang="en-IN"/>
            </a:p>
          </p:txBody>
        </p:sp>
        <p:sp>
          <p:nvSpPr>
            <p:cNvPr id="1132" name="Freeform: Shape 1131">
              <a:extLst>
                <a:ext uri="{FF2B5EF4-FFF2-40B4-BE49-F238E27FC236}">
                  <a16:creationId xmlns:a16="http://schemas.microsoft.com/office/drawing/2014/main" id="{94F25D8C-2B30-392B-9A6E-7D635F82922F}"/>
                </a:ext>
              </a:extLst>
            </p:cNvPr>
            <p:cNvSpPr/>
            <p:nvPr/>
          </p:nvSpPr>
          <p:spPr>
            <a:xfrm>
              <a:off x="1913041" y="4759789"/>
              <a:ext cx="212782" cy="241958"/>
            </a:xfrm>
            <a:custGeom>
              <a:avLst/>
              <a:gdLst>
                <a:gd name="connsiteX0" fmla="*/ 185117 w 212782"/>
                <a:gd name="connsiteY0" fmla="*/ 11482 h 241958"/>
                <a:gd name="connsiteX1" fmla="*/ 177940 w 212782"/>
                <a:gd name="connsiteY1" fmla="*/ 172388 h 241958"/>
                <a:gd name="connsiteX2" fmla="*/ 27666 w 212782"/>
                <a:gd name="connsiteY2" fmla="*/ 230424 h 241958"/>
                <a:gd name="connsiteX3" fmla="*/ 34843 w 212782"/>
                <a:gd name="connsiteY3" fmla="*/ 69518 h 241958"/>
                <a:gd name="connsiteX4" fmla="*/ 185117 w 212782"/>
                <a:gd name="connsiteY4" fmla="*/ 11482 h 24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2782" h="241958">
                  <a:moveTo>
                    <a:pt x="185117" y="11482"/>
                  </a:moveTo>
                  <a:cubicBezTo>
                    <a:pt x="224634" y="39924"/>
                    <a:pt x="221445" y="111960"/>
                    <a:pt x="177940" y="172388"/>
                  </a:cubicBezTo>
                  <a:cubicBezTo>
                    <a:pt x="134435" y="232905"/>
                    <a:pt x="67184" y="258866"/>
                    <a:pt x="27666" y="230424"/>
                  </a:cubicBezTo>
                  <a:cubicBezTo>
                    <a:pt x="-11851" y="201982"/>
                    <a:pt x="-8662" y="129946"/>
                    <a:pt x="34843" y="69518"/>
                  </a:cubicBezTo>
                  <a:cubicBezTo>
                    <a:pt x="78348" y="9089"/>
                    <a:pt x="145599" y="-16872"/>
                    <a:pt x="185117" y="11482"/>
                  </a:cubicBezTo>
                </a:path>
              </a:pathLst>
            </a:custGeom>
            <a:solidFill>
              <a:srgbClr val="764900"/>
            </a:solidFill>
            <a:ln w="0" cap="flat">
              <a:noFill/>
              <a:prstDash val="solid"/>
              <a:miter/>
            </a:ln>
          </p:spPr>
          <p:txBody>
            <a:bodyPr rtlCol="0" anchor="ctr"/>
            <a:lstStyle/>
            <a:p>
              <a:endParaRPr lang="en-IN"/>
            </a:p>
          </p:txBody>
        </p:sp>
        <p:sp>
          <p:nvSpPr>
            <p:cNvPr id="1133" name="Freeform: Shape 1132">
              <a:extLst>
                <a:ext uri="{FF2B5EF4-FFF2-40B4-BE49-F238E27FC236}">
                  <a16:creationId xmlns:a16="http://schemas.microsoft.com/office/drawing/2014/main" id="{76103E20-FF14-421D-1961-8C0A7B244CA6}"/>
                </a:ext>
              </a:extLst>
            </p:cNvPr>
            <p:cNvSpPr/>
            <p:nvPr/>
          </p:nvSpPr>
          <p:spPr>
            <a:xfrm>
              <a:off x="1937057" y="4786916"/>
              <a:ext cx="164936" cy="187563"/>
            </a:xfrm>
            <a:custGeom>
              <a:avLst/>
              <a:gdLst>
                <a:gd name="connsiteX0" fmla="*/ 143468 w 164936"/>
                <a:gd name="connsiteY0" fmla="*/ 8899 h 187563"/>
                <a:gd name="connsiteX1" fmla="*/ 137974 w 164936"/>
                <a:gd name="connsiteY1" fmla="*/ 133654 h 187563"/>
                <a:gd name="connsiteX2" fmla="*/ 21459 w 164936"/>
                <a:gd name="connsiteY2" fmla="*/ 178665 h 187563"/>
                <a:gd name="connsiteX3" fmla="*/ 27041 w 164936"/>
                <a:gd name="connsiteY3" fmla="*/ 53910 h 187563"/>
                <a:gd name="connsiteX4" fmla="*/ 143557 w 164936"/>
                <a:gd name="connsiteY4" fmla="*/ 8899 h 187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936" h="187563">
                  <a:moveTo>
                    <a:pt x="143468" y="8899"/>
                  </a:moveTo>
                  <a:cubicBezTo>
                    <a:pt x="174125" y="30961"/>
                    <a:pt x="171644" y="86782"/>
                    <a:pt x="137974" y="133654"/>
                  </a:cubicBezTo>
                  <a:cubicBezTo>
                    <a:pt x="104305" y="180526"/>
                    <a:pt x="52117" y="200639"/>
                    <a:pt x="21459" y="178665"/>
                  </a:cubicBezTo>
                  <a:cubicBezTo>
                    <a:pt x="-9198" y="156603"/>
                    <a:pt x="-6717" y="100782"/>
                    <a:pt x="27041" y="53910"/>
                  </a:cubicBezTo>
                  <a:cubicBezTo>
                    <a:pt x="60711" y="7038"/>
                    <a:pt x="112899" y="-13075"/>
                    <a:pt x="143557" y="8899"/>
                  </a:cubicBezTo>
                </a:path>
              </a:pathLst>
            </a:custGeom>
            <a:solidFill>
              <a:srgbClr val="472E1F"/>
            </a:solidFill>
            <a:ln w="0" cap="flat">
              <a:noFill/>
              <a:prstDash val="solid"/>
              <a:miter/>
            </a:ln>
          </p:spPr>
          <p:txBody>
            <a:bodyPr rtlCol="0" anchor="ctr"/>
            <a:lstStyle/>
            <a:p>
              <a:endParaRPr lang="en-IN"/>
            </a:p>
          </p:txBody>
        </p:sp>
        <p:sp>
          <p:nvSpPr>
            <p:cNvPr id="1134" name="Freeform: Shape 1133">
              <a:extLst>
                <a:ext uri="{FF2B5EF4-FFF2-40B4-BE49-F238E27FC236}">
                  <a16:creationId xmlns:a16="http://schemas.microsoft.com/office/drawing/2014/main" id="{461E519C-344D-CA3C-FD9C-789649AC5325}"/>
                </a:ext>
              </a:extLst>
            </p:cNvPr>
            <p:cNvSpPr/>
            <p:nvPr/>
          </p:nvSpPr>
          <p:spPr>
            <a:xfrm>
              <a:off x="1846077" y="4431827"/>
              <a:ext cx="1363714" cy="1529139"/>
            </a:xfrm>
            <a:custGeom>
              <a:avLst/>
              <a:gdLst>
                <a:gd name="connsiteX0" fmla="*/ 887996 w 1363714"/>
                <a:gd name="connsiteY0" fmla="*/ 0 h 1529139"/>
                <a:gd name="connsiteX1" fmla="*/ 1121646 w 1363714"/>
                <a:gd name="connsiteY1" fmla="*/ 564500 h 1529139"/>
                <a:gd name="connsiteX2" fmla="*/ 322964 w 1363714"/>
                <a:gd name="connsiteY2" fmla="*/ 1363183 h 1529139"/>
                <a:gd name="connsiteX3" fmla="*/ 0 w 1363714"/>
                <a:gd name="connsiteY3" fmla="*/ 1294957 h 1529139"/>
                <a:gd name="connsiteX4" fmla="*/ 565032 w 1363714"/>
                <a:gd name="connsiteY4" fmla="*/ 1529139 h 1529139"/>
                <a:gd name="connsiteX5" fmla="*/ 1363714 w 1363714"/>
                <a:gd name="connsiteY5" fmla="*/ 730457 h 1529139"/>
                <a:gd name="connsiteX6" fmla="*/ 887996 w 1363714"/>
                <a:gd name="connsiteY6" fmla="*/ 0 h 152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3714" h="1529139">
                  <a:moveTo>
                    <a:pt x="887996" y="0"/>
                  </a:moveTo>
                  <a:cubicBezTo>
                    <a:pt x="1032333" y="144514"/>
                    <a:pt x="1121646" y="344052"/>
                    <a:pt x="1121646" y="564500"/>
                  </a:cubicBezTo>
                  <a:cubicBezTo>
                    <a:pt x="1121646" y="1005574"/>
                    <a:pt x="764038" y="1363183"/>
                    <a:pt x="322964" y="1363183"/>
                  </a:cubicBezTo>
                  <a:cubicBezTo>
                    <a:pt x="207955" y="1363183"/>
                    <a:pt x="98794" y="1338728"/>
                    <a:pt x="0" y="1294957"/>
                  </a:cubicBezTo>
                  <a:cubicBezTo>
                    <a:pt x="144603" y="1439648"/>
                    <a:pt x="344318" y="1529139"/>
                    <a:pt x="565032" y="1529139"/>
                  </a:cubicBezTo>
                  <a:cubicBezTo>
                    <a:pt x="1006106" y="1529139"/>
                    <a:pt x="1363714" y="1171531"/>
                    <a:pt x="1363714" y="730457"/>
                  </a:cubicBezTo>
                  <a:cubicBezTo>
                    <a:pt x="1363714" y="404392"/>
                    <a:pt x="1168164" y="124047"/>
                    <a:pt x="887996" y="0"/>
                  </a:cubicBezTo>
                </a:path>
              </a:pathLst>
            </a:custGeom>
            <a:solidFill>
              <a:srgbClr val="B8BC1E">
                <a:alpha val="58000"/>
              </a:srgbClr>
            </a:solidFill>
            <a:ln w="0" cap="flat">
              <a:noFill/>
              <a:prstDash val="solid"/>
              <a:miter/>
            </a:ln>
          </p:spPr>
          <p:txBody>
            <a:bodyPr rtlCol="0" anchor="ctr"/>
            <a:lstStyle/>
            <a:p>
              <a:endParaRPr lang="en-IN"/>
            </a:p>
          </p:txBody>
        </p:sp>
      </p:grpSp>
      <p:grpSp>
        <p:nvGrpSpPr>
          <p:cNvPr id="13" name="Group 12">
            <a:extLst>
              <a:ext uri="{FF2B5EF4-FFF2-40B4-BE49-F238E27FC236}">
                <a16:creationId xmlns:a16="http://schemas.microsoft.com/office/drawing/2014/main" id="{F0F68CFF-B36D-7954-8BBA-D277DD848CEB}"/>
              </a:ext>
            </a:extLst>
          </p:cNvPr>
          <p:cNvGrpSpPr/>
          <p:nvPr/>
        </p:nvGrpSpPr>
        <p:grpSpPr>
          <a:xfrm>
            <a:off x="1344014" y="4026107"/>
            <a:ext cx="1112224" cy="1112476"/>
            <a:chOff x="1344014" y="4026107"/>
            <a:chExt cx="1112224" cy="1112476"/>
          </a:xfrm>
        </p:grpSpPr>
        <p:sp>
          <p:nvSpPr>
            <p:cNvPr id="1126" name="Freeform: Shape 1125">
              <a:extLst>
                <a:ext uri="{FF2B5EF4-FFF2-40B4-BE49-F238E27FC236}">
                  <a16:creationId xmlns:a16="http://schemas.microsoft.com/office/drawing/2014/main" id="{15A6D30D-BDC8-722C-C94A-E846F6F6EB1B}"/>
                </a:ext>
              </a:extLst>
            </p:cNvPr>
            <p:cNvSpPr/>
            <p:nvPr/>
          </p:nvSpPr>
          <p:spPr>
            <a:xfrm>
              <a:off x="1806312" y="4054695"/>
              <a:ext cx="187735" cy="74014"/>
            </a:xfrm>
            <a:custGeom>
              <a:avLst/>
              <a:gdLst>
                <a:gd name="connsiteX0" fmla="*/ 314192 w 314192"/>
                <a:gd name="connsiteY0" fmla="*/ 61935 h 123869"/>
                <a:gd name="connsiteX1" fmla="*/ 157096 w 314192"/>
                <a:gd name="connsiteY1" fmla="*/ 123869 h 123869"/>
                <a:gd name="connsiteX2" fmla="*/ 0 w 314192"/>
                <a:gd name="connsiteY2" fmla="*/ 61935 h 123869"/>
                <a:gd name="connsiteX3" fmla="*/ 157096 w 314192"/>
                <a:gd name="connsiteY3" fmla="*/ 0 h 123869"/>
                <a:gd name="connsiteX4" fmla="*/ 314192 w 314192"/>
                <a:gd name="connsiteY4" fmla="*/ 61935 h 123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4192" h="123869">
                  <a:moveTo>
                    <a:pt x="314192" y="61935"/>
                  </a:moveTo>
                  <a:cubicBezTo>
                    <a:pt x="314192" y="96136"/>
                    <a:pt x="243840" y="123869"/>
                    <a:pt x="157096" y="123869"/>
                  </a:cubicBezTo>
                  <a:cubicBezTo>
                    <a:pt x="70352" y="123869"/>
                    <a:pt x="0" y="96136"/>
                    <a:pt x="0" y="61935"/>
                  </a:cubicBezTo>
                  <a:cubicBezTo>
                    <a:pt x="0" y="27733"/>
                    <a:pt x="70352" y="0"/>
                    <a:pt x="157096" y="0"/>
                  </a:cubicBezTo>
                  <a:cubicBezTo>
                    <a:pt x="243840" y="0"/>
                    <a:pt x="314192" y="27733"/>
                    <a:pt x="314192" y="61935"/>
                  </a:cubicBezTo>
                </a:path>
              </a:pathLst>
            </a:custGeom>
            <a:solidFill>
              <a:srgbClr val="764900"/>
            </a:solidFill>
            <a:ln w="0" cap="flat">
              <a:noFill/>
              <a:prstDash val="solid"/>
              <a:miter/>
            </a:ln>
          </p:spPr>
          <p:txBody>
            <a:bodyPr rtlCol="0" anchor="ctr"/>
            <a:lstStyle/>
            <a:p>
              <a:endParaRPr lang="en-IN"/>
            </a:p>
          </p:txBody>
        </p:sp>
        <p:sp>
          <p:nvSpPr>
            <p:cNvPr id="1127" name="Freeform: Shape 1126">
              <a:extLst>
                <a:ext uri="{FF2B5EF4-FFF2-40B4-BE49-F238E27FC236}">
                  <a16:creationId xmlns:a16="http://schemas.microsoft.com/office/drawing/2014/main" id="{8492EEF9-FE60-CB75-B4FA-0DB955980611}"/>
                </a:ext>
              </a:extLst>
            </p:cNvPr>
            <p:cNvSpPr/>
            <p:nvPr/>
          </p:nvSpPr>
          <p:spPr>
            <a:xfrm>
              <a:off x="1827329" y="4063007"/>
              <a:ext cx="145593" cy="57390"/>
            </a:xfrm>
            <a:custGeom>
              <a:avLst/>
              <a:gdLst>
                <a:gd name="connsiteX0" fmla="*/ 243663 w 243662"/>
                <a:gd name="connsiteY0" fmla="*/ 48024 h 96047"/>
                <a:gd name="connsiteX1" fmla="*/ 121831 w 243662"/>
                <a:gd name="connsiteY1" fmla="*/ 96047 h 96047"/>
                <a:gd name="connsiteX2" fmla="*/ 0 w 243662"/>
                <a:gd name="connsiteY2" fmla="*/ 48024 h 96047"/>
                <a:gd name="connsiteX3" fmla="*/ 121831 w 243662"/>
                <a:gd name="connsiteY3" fmla="*/ 0 h 96047"/>
                <a:gd name="connsiteX4" fmla="*/ 243663 w 243662"/>
                <a:gd name="connsiteY4" fmla="*/ 48024 h 96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662" h="96047">
                  <a:moveTo>
                    <a:pt x="243663" y="48024"/>
                  </a:moveTo>
                  <a:cubicBezTo>
                    <a:pt x="243663" y="74517"/>
                    <a:pt x="189082" y="96047"/>
                    <a:pt x="121831" y="96047"/>
                  </a:cubicBezTo>
                  <a:cubicBezTo>
                    <a:pt x="54581" y="96047"/>
                    <a:pt x="0" y="74517"/>
                    <a:pt x="0" y="48024"/>
                  </a:cubicBezTo>
                  <a:cubicBezTo>
                    <a:pt x="0" y="21531"/>
                    <a:pt x="54581" y="0"/>
                    <a:pt x="121831" y="0"/>
                  </a:cubicBezTo>
                  <a:cubicBezTo>
                    <a:pt x="189082" y="0"/>
                    <a:pt x="243663" y="21531"/>
                    <a:pt x="243663" y="48024"/>
                  </a:cubicBezTo>
                </a:path>
              </a:pathLst>
            </a:custGeom>
            <a:solidFill>
              <a:srgbClr val="472E1F"/>
            </a:solidFill>
            <a:ln w="0" cap="flat">
              <a:noFill/>
              <a:prstDash val="solid"/>
              <a:miter/>
            </a:ln>
          </p:spPr>
          <p:txBody>
            <a:bodyPr rtlCol="0" anchor="ctr"/>
            <a:lstStyle/>
            <a:p>
              <a:endParaRPr lang="en-IN"/>
            </a:p>
          </p:txBody>
        </p:sp>
        <p:sp>
          <p:nvSpPr>
            <p:cNvPr id="1136" name="Freeform: Shape 1135">
              <a:extLst>
                <a:ext uri="{FF2B5EF4-FFF2-40B4-BE49-F238E27FC236}">
                  <a16:creationId xmlns:a16="http://schemas.microsoft.com/office/drawing/2014/main" id="{47C9A268-E1D4-58CF-02DC-6662815CA041}"/>
                </a:ext>
              </a:extLst>
            </p:cNvPr>
            <p:cNvSpPr/>
            <p:nvPr/>
          </p:nvSpPr>
          <p:spPr>
            <a:xfrm>
              <a:off x="1344014" y="4026107"/>
              <a:ext cx="1112224" cy="1112223"/>
            </a:xfrm>
            <a:custGeom>
              <a:avLst/>
              <a:gdLst>
                <a:gd name="connsiteX0" fmla="*/ 1861407 w 1861406"/>
                <a:gd name="connsiteY0" fmla="*/ 930703 h 1861406"/>
                <a:gd name="connsiteX1" fmla="*/ 930703 w 1861406"/>
                <a:gd name="connsiteY1" fmla="*/ 1861406 h 1861406"/>
                <a:gd name="connsiteX2" fmla="*/ 0 w 1861406"/>
                <a:gd name="connsiteY2" fmla="*/ 930703 h 1861406"/>
                <a:gd name="connsiteX3" fmla="*/ 930703 w 1861406"/>
                <a:gd name="connsiteY3" fmla="*/ 0 h 1861406"/>
                <a:gd name="connsiteX4" fmla="*/ 1861407 w 1861406"/>
                <a:gd name="connsiteY4" fmla="*/ 930703 h 18614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61406" h="1861406">
                  <a:moveTo>
                    <a:pt x="1861407" y="930703"/>
                  </a:moveTo>
                  <a:cubicBezTo>
                    <a:pt x="1861407" y="1444699"/>
                    <a:pt x="1444699" y="1861406"/>
                    <a:pt x="930703" y="1861406"/>
                  </a:cubicBezTo>
                  <a:cubicBezTo>
                    <a:pt x="416708" y="1861406"/>
                    <a:pt x="0" y="1444699"/>
                    <a:pt x="0" y="930703"/>
                  </a:cubicBezTo>
                  <a:cubicBezTo>
                    <a:pt x="0" y="416708"/>
                    <a:pt x="416708" y="0"/>
                    <a:pt x="930703" y="0"/>
                  </a:cubicBezTo>
                  <a:cubicBezTo>
                    <a:pt x="1444699" y="0"/>
                    <a:pt x="1861407" y="416708"/>
                    <a:pt x="1861407" y="930703"/>
                  </a:cubicBezTo>
                </a:path>
              </a:pathLst>
            </a:custGeom>
            <a:solidFill>
              <a:srgbClr val="C8D71A"/>
            </a:solidFill>
            <a:ln w="0" cap="flat">
              <a:noFill/>
              <a:prstDash val="solid"/>
              <a:miter/>
            </a:ln>
          </p:spPr>
          <p:txBody>
            <a:bodyPr rtlCol="0" anchor="ctr"/>
            <a:lstStyle/>
            <a:p>
              <a:endParaRPr lang="en-IN"/>
            </a:p>
          </p:txBody>
        </p:sp>
        <p:sp>
          <p:nvSpPr>
            <p:cNvPr id="1137" name="Freeform: Shape 1136">
              <a:extLst>
                <a:ext uri="{FF2B5EF4-FFF2-40B4-BE49-F238E27FC236}">
                  <a16:creationId xmlns:a16="http://schemas.microsoft.com/office/drawing/2014/main" id="{23DE37CD-FD03-BD75-099A-156D035E8C6C}"/>
                </a:ext>
              </a:extLst>
            </p:cNvPr>
            <p:cNvSpPr/>
            <p:nvPr/>
          </p:nvSpPr>
          <p:spPr>
            <a:xfrm>
              <a:off x="1408022" y="4117062"/>
              <a:ext cx="1021268" cy="1021267"/>
            </a:xfrm>
            <a:custGeom>
              <a:avLst/>
              <a:gdLst>
                <a:gd name="connsiteX0" fmla="*/ 1709184 w 1709183"/>
                <a:gd name="connsiteY0" fmla="*/ 854592 h 1709183"/>
                <a:gd name="connsiteX1" fmla="*/ 854592 w 1709183"/>
                <a:gd name="connsiteY1" fmla="*/ 1709184 h 1709183"/>
                <a:gd name="connsiteX2" fmla="*/ 0 w 1709183"/>
                <a:gd name="connsiteY2" fmla="*/ 854592 h 1709183"/>
                <a:gd name="connsiteX3" fmla="*/ 854592 w 1709183"/>
                <a:gd name="connsiteY3" fmla="*/ 0 h 1709183"/>
                <a:gd name="connsiteX4" fmla="*/ 1709184 w 1709183"/>
                <a:gd name="connsiteY4" fmla="*/ 854592 h 17091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9183" h="1709183">
                  <a:moveTo>
                    <a:pt x="1709184" y="854592"/>
                  </a:moveTo>
                  <a:cubicBezTo>
                    <a:pt x="1709184" y="1326589"/>
                    <a:pt x="1326589" y="1709184"/>
                    <a:pt x="854592" y="1709184"/>
                  </a:cubicBezTo>
                  <a:cubicBezTo>
                    <a:pt x="382595" y="1709184"/>
                    <a:pt x="0" y="1326589"/>
                    <a:pt x="0" y="854592"/>
                  </a:cubicBezTo>
                  <a:cubicBezTo>
                    <a:pt x="0" y="382595"/>
                    <a:pt x="382595" y="0"/>
                    <a:pt x="854592" y="0"/>
                  </a:cubicBezTo>
                  <a:cubicBezTo>
                    <a:pt x="1326589" y="0"/>
                    <a:pt x="1709184" y="382595"/>
                    <a:pt x="1709184" y="854592"/>
                  </a:cubicBezTo>
                </a:path>
              </a:pathLst>
            </a:custGeom>
            <a:solidFill>
              <a:srgbClr val="E6EF9D"/>
            </a:solidFill>
            <a:ln w="0" cap="flat">
              <a:noFill/>
              <a:prstDash val="solid"/>
              <a:miter/>
            </a:ln>
          </p:spPr>
          <p:txBody>
            <a:bodyPr rtlCol="0" anchor="ctr"/>
            <a:lstStyle/>
            <a:p>
              <a:endParaRPr lang="en-IN"/>
            </a:p>
          </p:txBody>
        </p:sp>
        <p:sp>
          <p:nvSpPr>
            <p:cNvPr id="1138" name="Freeform: Shape 1137">
              <a:extLst>
                <a:ext uri="{FF2B5EF4-FFF2-40B4-BE49-F238E27FC236}">
                  <a16:creationId xmlns:a16="http://schemas.microsoft.com/office/drawing/2014/main" id="{58E88ADF-9508-F84A-8951-BED5A8C8C40E}"/>
                </a:ext>
              </a:extLst>
            </p:cNvPr>
            <p:cNvSpPr/>
            <p:nvPr/>
          </p:nvSpPr>
          <p:spPr>
            <a:xfrm>
              <a:off x="1860366" y="4117062"/>
              <a:ext cx="99321" cy="373829"/>
            </a:xfrm>
            <a:custGeom>
              <a:avLst/>
              <a:gdLst>
                <a:gd name="connsiteX0" fmla="*/ 166222 w 166222"/>
                <a:gd name="connsiteY0" fmla="*/ 709 h 625637"/>
                <a:gd name="connsiteX1" fmla="*/ 110579 w 166222"/>
                <a:gd name="connsiteY1" fmla="*/ 0 h 625637"/>
                <a:gd name="connsiteX2" fmla="*/ 0 w 166222"/>
                <a:gd name="connsiteY2" fmla="*/ 2215 h 625637"/>
                <a:gd name="connsiteX3" fmla="*/ 0 w 166222"/>
                <a:gd name="connsiteY3" fmla="*/ 625638 h 625637"/>
                <a:gd name="connsiteX4" fmla="*/ 166222 w 166222"/>
                <a:gd name="connsiteY4" fmla="*/ 625638 h 625637"/>
                <a:gd name="connsiteX5" fmla="*/ 166222 w 166222"/>
                <a:gd name="connsiteY5" fmla="*/ 709 h 625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222" h="625637">
                  <a:moveTo>
                    <a:pt x="166222" y="709"/>
                  </a:moveTo>
                  <a:cubicBezTo>
                    <a:pt x="147704" y="354"/>
                    <a:pt x="129274" y="0"/>
                    <a:pt x="110579" y="0"/>
                  </a:cubicBezTo>
                  <a:cubicBezTo>
                    <a:pt x="73365" y="0"/>
                    <a:pt x="36594" y="886"/>
                    <a:pt x="0" y="2215"/>
                  </a:cubicBezTo>
                  <a:lnTo>
                    <a:pt x="0" y="625638"/>
                  </a:lnTo>
                  <a:lnTo>
                    <a:pt x="166222" y="625638"/>
                  </a:lnTo>
                  <a:lnTo>
                    <a:pt x="166222" y="709"/>
                  </a:lnTo>
                  <a:close/>
                </a:path>
              </a:pathLst>
            </a:custGeom>
            <a:solidFill>
              <a:srgbClr val="FBFCDE"/>
            </a:solidFill>
            <a:ln w="0" cap="flat">
              <a:noFill/>
              <a:prstDash val="solid"/>
              <a:miter/>
            </a:ln>
          </p:spPr>
          <p:txBody>
            <a:bodyPr rtlCol="0" anchor="ctr"/>
            <a:lstStyle/>
            <a:p>
              <a:endParaRPr lang="en-IN"/>
            </a:p>
          </p:txBody>
        </p:sp>
        <p:sp>
          <p:nvSpPr>
            <p:cNvPr id="1139" name="Freeform: Shape 1138">
              <a:extLst>
                <a:ext uri="{FF2B5EF4-FFF2-40B4-BE49-F238E27FC236}">
                  <a16:creationId xmlns:a16="http://schemas.microsoft.com/office/drawing/2014/main" id="{187EFD4C-1704-45EC-9D3F-91AA450E8266}"/>
                </a:ext>
              </a:extLst>
            </p:cNvPr>
            <p:cNvSpPr/>
            <p:nvPr/>
          </p:nvSpPr>
          <p:spPr>
            <a:xfrm>
              <a:off x="1698413" y="4410262"/>
              <a:ext cx="423173" cy="473359"/>
            </a:xfrm>
            <a:custGeom>
              <a:avLst/>
              <a:gdLst>
                <a:gd name="connsiteX0" fmla="*/ 620410 w 708217"/>
                <a:gd name="connsiteY0" fmla="*/ 80892 h 792210"/>
                <a:gd name="connsiteX1" fmla="*/ 354064 w 708217"/>
                <a:gd name="connsiteY1" fmla="*/ 971 h 792210"/>
                <a:gd name="connsiteX2" fmla="*/ 87719 w 708217"/>
                <a:gd name="connsiteY2" fmla="*/ 80892 h 792210"/>
                <a:gd name="connsiteX3" fmla="*/ 0 w 708217"/>
                <a:gd name="connsiteY3" fmla="*/ 306036 h 792210"/>
                <a:gd name="connsiteX4" fmla="*/ 260852 w 708217"/>
                <a:gd name="connsiteY4" fmla="*/ 737984 h 792210"/>
                <a:gd name="connsiteX5" fmla="*/ 304800 w 708217"/>
                <a:gd name="connsiteY5" fmla="*/ 774134 h 792210"/>
                <a:gd name="connsiteX6" fmla="*/ 354064 w 708217"/>
                <a:gd name="connsiteY6" fmla="*/ 792210 h 792210"/>
                <a:gd name="connsiteX7" fmla="*/ 403329 w 708217"/>
                <a:gd name="connsiteY7" fmla="*/ 774134 h 792210"/>
                <a:gd name="connsiteX8" fmla="*/ 447276 w 708217"/>
                <a:gd name="connsiteY8" fmla="*/ 737984 h 792210"/>
                <a:gd name="connsiteX9" fmla="*/ 708217 w 708217"/>
                <a:gd name="connsiteY9" fmla="*/ 306036 h 792210"/>
                <a:gd name="connsiteX10" fmla="*/ 620498 w 708217"/>
                <a:gd name="connsiteY10" fmla="*/ 80892 h 792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8217" h="792210">
                  <a:moveTo>
                    <a:pt x="620410" y="80892"/>
                  </a:moveTo>
                  <a:cubicBezTo>
                    <a:pt x="520907" y="-9396"/>
                    <a:pt x="372937" y="-624"/>
                    <a:pt x="354064" y="971"/>
                  </a:cubicBezTo>
                  <a:cubicBezTo>
                    <a:pt x="335192" y="-624"/>
                    <a:pt x="187222" y="-9396"/>
                    <a:pt x="87719" y="80892"/>
                  </a:cubicBezTo>
                  <a:cubicBezTo>
                    <a:pt x="29506" y="133700"/>
                    <a:pt x="0" y="209457"/>
                    <a:pt x="0" y="306036"/>
                  </a:cubicBezTo>
                  <a:cubicBezTo>
                    <a:pt x="0" y="525599"/>
                    <a:pt x="138578" y="638481"/>
                    <a:pt x="260852" y="737984"/>
                  </a:cubicBezTo>
                  <a:cubicBezTo>
                    <a:pt x="275826" y="750212"/>
                    <a:pt x="290623" y="762173"/>
                    <a:pt x="304800" y="774134"/>
                  </a:cubicBezTo>
                  <a:cubicBezTo>
                    <a:pt x="319065" y="786185"/>
                    <a:pt x="336521" y="792210"/>
                    <a:pt x="354064" y="792210"/>
                  </a:cubicBezTo>
                  <a:cubicBezTo>
                    <a:pt x="371608" y="792210"/>
                    <a:pt x="389063" y="786185"/>
                    <a:pt x="403329" y="774134"/>
                  </a:cubicBezTo>
                  <a:cubicBezTo>
                    <a:pt x="417505" y="762173"/>
                    <a:pt x="432214" y="750212"/>
                    <a:pt x="447276" y="737984"/>
                  </a:cubicBezTo>
                  <a:cubicBezTo>
                    <a:pt x="569551" y="638393"/>
                    <a:pt x="708217" y="525599"/>
                    <a:pt x="708217" y="306036"/>
                  </a:cubicBezTo>
                  <a:cubicBezTo>
                    <a:pt x="708217" y="209457"/>
                    <a:pt x="678712" y="133700"/>
                    <a:pt x="620498" y="80892"/>
                  </a:cubicBezTo>
                </a:path>
              </a:pathLst>
            </a:custGeom>
            <a:solidFill>
              <a:srgbClr val="386400"/>
            </a:solidFill>
            <a:ln w="44284" cap="flat">
              <a:solidFill>
                <a:srgbClr val="FBFCDE"/>
              </a:solidFill>
              <a:prstDash val="solid"/>
              <a:miter/>
            </a:ln>
          </p:spPr>
          <p:txBody>
            <a:bodyPr rtlCol="0" anchor="ctr"/>
            <a:lstStyle/>
            <a:p>
              <a:endParaRPr lang="en-IN"/>
            </a:p>
          </p:txBody>
        </p:sp>
        <p:sp>
          <p:nvSpPr>
            <p:cNvPr id="1140" name="Freeform: Shape 1139">
              <a:extLst>
                <a:ext uri="{FF2B5EF4-FFF2-40B4-BE49-F238E27FC236}">
                  <a16:creationId xmlns:a16="http://schemas.microsoft.com/office/drawing/2014/main" id="{BB6665D8-2500-A395-1043-29618083660D}"/>
                </a:ext>
              </a:extLst>
            </p:cNvPr>
            <p:cNvSpPr/>
            <p:nvPr/>
          </p:nvSpPr>
          <p:spPr>
            <a:xfrm>
              <a:off x="1359261" y="4172335"/>
              <a:ext cx="1096977" cy="966248"/>
            </a:xfrm>
            <a:custGeom>
              <a:avLst/>
              <a:gdLst>
                <a:gd name="connsiteX0" fmla="*/ 1534101 w 1835888"/>
                <a:gd name="connsiteY0" fmla="*/ 0 h 1617103"/>
                <a:gd name="connsiteX1" fmla="*/ 1346614 w 1835888"/>
                <a:gd name="connsiteY1" fmla="*/ 1417055 h 1617103"/>
                <a:gd name="connsiteX2" fmla="*/ 0 w 1835888"/>
                <a:gd name="connsiteY2" fmla="*/ 901907 h 1617103"/>
                <a:gd name="connsiteX3" fmla="*/ 41999 w 1835888"/>
                <a:gd name="connsiteY3" fmla="*/ 1033308 h 1617103"/>
                <a:gd name="connsiteX4" fmla="*/ 102250 w 1835888"/>
                <a:gd name="connsiteY4" fmla="*/ 1155405 h 1617103"/>
                <a:gd name="connsiteX5" fmla="*/ 101187 w 1835888"/>
                <a:gd name="connsiteY5" fmla="*/ 1154430 h 1617103"/>
                <a:gd name="connsiteX6" fmla="*/ 121300 w 1835888"/>
                <a:gd name="connsiteY6" fmla="*/ 1187126 h 1617103"/>
                <a:gd name="connsiteX7" fmla="*/ 125730 w 1835888"/>
                <a:gd name="connsiteY7" fmla="*/ 1193948 h 1617103"/>
                <a:gd name="connsiteX8" fmla="*/ 156210 w 1835888"/>
                <a:gd name="connsiteY8" fmla="*/ 1237896 h 1617103"/>
                <a:gd name="connsiteX9" fmla="*/ 161349 w 1835888"/>
                <a:gd name="connsiteY9" fmla="*/ 1244807 h 1617103"/>
                <a:gd name="connsiteX10" fmla="*/ 194487 w 1835888"/>
                <a:gd name="connsiteY10" fmla="*/ 1286274 h 1617103"/>
                <a:gd name="connsiteX11" fmla="*/ 200069 w 1835888"/>
                <a:gd name="connsiteY11" fmla="*/ 1292831 h 1617103"/>
                <a:gd name="connsiteX12" fmla="*/ 236043 w 1835888"/>
                <a:gd name="connsiteY12" fmla="*/ 1332260 h 1617103"/>
                <a:gd name="connsiteX13" fmla="*/ 241536 w 1835888"/>
                <a:gd name="connsiteY13" fmla="*/ 1338019 h 1617103"/>
                <a:gd name="connsiteX14" fmla="*/ 280877 w 1835888"/>
                <a:gd name="connsiteY14" fmla="*/ 1375765 h 1617103"/>
                <a:gd name="connsiteX15" fmla="*/ 285750 w 1835888"/>
                <a:gd name="connsiteY15" fmla="*/ 1380195 h 1617103"/>
                <a:gd name="connsiteX16" fmla="*/ 328989 w 1835888"/>
                <a:gd name="connsiteY16" fmla="*/ 1416523 h 1617103"/>
                <a:gd name="connsiteX17" fmla="*/ 332622 w 1835888"/>
                <a:gd name="connsiteY17" fmla="*/ 1419447 h 1617103"/>
                <a:gd name="connsiteX18" fmla="*/ 380380 w 1835888"/>
                <a:gd name="connsiteY18" fmla="*/ 1454446 h 1617103"/>
                <a:gd name="connsiteX19" fmla="*/ 381975 w 1835888"/>
                <a:gd name="connsiteY19" fmla="*/ 1455598 h 1617103"/>
                <a:gd name="connsiteX20" fmla="*/ 905185 w 1835888"/>
                <a:gd name="connsiteY20" fmla="*/ 1616681 h 1617103"/>
                <a:gd name="connsiteX21" fmla="*/ 1835888 w 1835888"/>
                <a:gd name="connsiteY21" fmla="*/ 685978 h 1617103"/>
                <a:gd name="connsiteX22" fmla="*/ 1534012 w 1835888"/>
                <a:gd name="connsiteY22" fmla="*/ 0 h 161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835888" h="1617103">
                  <a:moveTo>
                    <a:pt x="1534101" y="0"/>
                  </a:moveTo>
                  <a:cubicBezTo>
                    <a:pt x="1918025" y="483870"/>
                    <a:pt x="1770144" y="1162139"/>
                    <a:pt x="1346614" y="1417055"/>
                  </a:cubicBezTo>
                  <a:cubicBezTo>
                    <a:pt x="918033" y="1674983"/>
                    <a:pt x="240030" y="1479610"/>
                    <a:pt x="0" y="901907"/>
                  </a:cubicBezTo>
                  <a:cubicBezTo>
                    <a:pt x="9303" y="940716"/>
                    <a:pt x="22594" y="985284"/>
                    <a:pt x="41999" y="1033308"/>
                  </a:cubicBezTo>
                  <a:cubicBezTo>
                    <a:pt x="59188" y="1075661"/>
                    <a:pt x="79390" y="1116419"/>
                    <a:pt x="102250" y="1155405"/>
                  </a:cubicBezTo>
                  <a:cubicBezTo>
                    <a:pt x="101895" y="1155051"/>
                    <a:pt x="101541" y="1154785"/>
                    <a:pt x="101187" y="1154430"/>
                  </a:cubicBezTo>
                  <a:cubicBezTo>
                    <a:pt x="107655" y="1165506"/>
                    <a:pt x="114389" y="1176315"/>
                    <a:pt x="121300" y="1187126"/>
                  </a:cubicBezTo>
                  <a:cubicBezTo>
                    <a:pt x="122717" y="1189429"/>
                    <a:pt x="124224" y="1191644"/>
                    <a:pt x="125730" y="1193948"/>
                  </a:cubicBezTo>
                  <a:cubicBezTo>
                    <a:pt x="135476" y="1208922"/>
                    <a:pt x="145666" y="1223542"/>
                    <a:pt x="156210" y="1237896"/>
                  </a:cubicBezTo>
                  <a:cubicBezTo>
                    <a:pt x="157893" y="1240200"/>
                    <a:pt x="159665" y="1242503"/>
                    <a:pt x="161349" y="1244807"/>
                  </a:cubicBezTo>
                  <a:cubicBezTo>
                    <a:pt x="171982" y="1258984"/>
                    <a:pt x="183057" y="1272806"/>
                    <a:pt x="194487" y="1286274"/>
                  </a:cubicBezTo>
                  <a:cubicBezTo>
                    <a:pt x="196348" y="1288489"/>
                    <a:pt x="198209" y="1290704"/>
                    <a:pt x="200069" y="1292831"/>
                  </a:cubicBezTo>
                  <a:cubicBezTo>
                    <a:pt x="211677" y="1306299"/>
                    <a:pt x="223727" y="1319501"/>
                    <a:pt x="236043" y="1332260"/>
                  </a:cubicBezTo>
                  <a:cubicBezTo>
                    <a:pt x="237903" y="1334209"/>
                    <a:pt x="239675" y="1336070"/>
                    <a:pt x="241536" y="1338019"/>
                  </a:cubicBezTo>
                  <a:cubicBezTo>
                    <a:pt x="254295" y="1350955"/>
                    <a:pt x="267409" y="1363537"/>
                    <a:pt x="280877" y="1375765"/>
                  </a:cubicBezTo>
                  <a:cubicBezTo>
                    <a:pt x="282472" y="1377271"/>
                    <a:pt x="284155" y="1378777"/>
                    <a:pt x="285750" y="1380195"/>
                  </a:cubicBezTo>
                  <a:cubicBezTo>
                    <a:pt x="299749" y="1392688"/>
                    <a:pt x="314192" y="1404827"/>
                    <a:pt x="328989" y="1416523"/>
                  </a:cubicBezTo>
                  <a:cubicBezTo>
                    <a:pt x="330230" y="1417498"/>
                    <a:pt x="331381" y="1418472"/>
                    <a:pt x="332622" y="1419447"/>
                  </a:cubicBezTo>
                  <a:cubicBezTo>
                    <a:pt x="348128" y="1431585"/>
                    <a:pt x="364076" y="1443281"/>
                    <a:pt x="380380" y="1454446"/>
                  </a:cubicBezTo>
                  <a:cubicBezTo>
                    <a:pt x="380911" y="1454800"/>
                    <a:pt x="381443" y="1455155"/>
                    <a:pt x="381975" y="1455598"/>
                  </a:cubicBezTo>
                  <a:cubicBezTo>
                    <a:pt x="531008" y="1557227"/>
                    <a:pt x="711230" y="1610567"/>
                    <a:pt x="905185" y="1616681"/>
                  </a:cubicBezTo>
                  <a:cubicBezTo>
                    <a:pt x="1408017" y="1632541"/>
                    <a:pt x="1835888" y="1199973"/>
                    <a:pt x="1835888" y="685978"/>
                  </a:cubicBezTo>
                  <a:cubicBezTo>
                    <a:pt x="1835888" y="414404"/>
                    <a:pt x="1719551" y="170121"/>
                    <a:pt x="1534012" y="0"/>
                  </a:cubicBezTo>
                </a:path>
              </a:pathLst>
            </a:custGeom>
            <a:solidFill>
              <a:srgbClr val="B8BC1E">
                <a:alpha val="58000"/>
              </a:srgbClr>
            </a:solidFill>
            <a:ln w="0" cap="flat">
              <a:noFill/>
              <a:prstDash val="solid"/>
              <a:miter/>
            </a:ln>
          </p:spPr>
          <p:txBody>
            <a:bodyPr rtlCol="0" anchor="ctr"/>
            <a:lstStyle/>
            <a:p>
              <a:endParaRPr lang="en-IN"/>
            </a:p>
          </p:txBody>
        </p:sp>
      </p:grpSp>
      <p:grpSp>
        <p:nvGrpSpPr>
          <p:cNvPr id="1141" name="Graphic 4">
            <a:extLst>
              <a:ext uri="{FF2B5EF4-FFF2-40B4-BE49-F238E27FC236}">
                <a16:creationId xmlns:a16="http://schemas.microsoft.com/office/drawing/2014/main" id="{BC39D1B6-220D-199E-D511-660F83E09FEA}"/>
              </a:ext>
            </a:extLst>
          </p:cNvPr>
          <p:cNvGrpSpPr/>
          <p:nvPr/>
        </p:nvGrpSpPr>
        <p:grpSpPr>
          <a:xfrm>
            <a:off x="565118" y="4766936"/>
            <a:ext cx="1206092" cy="598201"/>
            <a:chOff x="1738511" y="5539739"/>
            <a:chExt cx="2018502" cy="1001144"/>
          </a:xfrm>
        </p:grpSpPr>
        <p:sp>
          <p:nvSpPr>
            <p:cNvPr id="1142" name="Freeform: Shape 1141">
              <a:extLst>
                <a:ext uri="{FF2B5EF4-FFF2-40B4-BE49-F238E27FC236}">
                  <a16:creationId xmlns:a16="http://schemas.microsoft.com/office/drawing/2014/main" id="{DEB9470F-D973-1671-4A65-31E756BF946B}"/>
                </a:ext>
              </a:extLst>
            </p:cNvPr>
            <p:cNvSpPr/>
            <p:nvPr/>
          </p:nvSpPr>
          <p:spPr>
            <a:xfrm>
              <a:off x="1738511" y="5730860"/>
              <a:ext cx="2018502" cy="810024"/>
            </a:xfrm>
            <a:custGeom>
              <a:avLst/>
              <a:gdLst>
                <a:gd name="connsiteX0" fmla="*/ 0 w 2018502"/>
                <a:gd name="connsiteY0" fmla="*/ 0 h 810024"/>
                <a:gd name="connsiteX1" fmla="*/ 1009207 w 2018502"/>
                <a:gd name="connsiteY1" fmla="*/ 810024 h 810024"/>
                <a:gd name="connsiteX2" fmla="*/ 2018503 w 2018502"/>
                <a:gd name="connsiteY2" fmla="*/ 0 h 810024"/>
                <a:gd name="connsiteX3" fmla="*/ 0 w 2018502"/>
                <a:gd name="connsiteY3" fmla="*/ 0 h 810024"/>
              </a:gdLst>
              <a:ahLst/>
              <a:cxnLst>
                <a:cxn ang="0">
                  <a:pos x="connsiteX0" y="connsiteY0"/>
                </a:cxn>
                <a:cxn ang="0">
                  <a:pos x="connsiteX1" y="connsiteY1"/>
                </a:cxn>
                <a:cxn ang="0">
                  <a:pos x="connsiteX2" y="connsiteY2"/>
                </a:cxn>
                <a:cxn ang="0">
                  <a:pos x="connsiteX3" y="connsiteY3"/>
                </a:cxn>
              </a:cxnLst>
              <a:rect l="l" t="t" r="r" b="b"/>
              <a:pathLst>
                <a:path w="2018502" h="810024">
                  <a:moveTo>
                    <a:pt x="0" y="0"/>
                  </a:moveTo>
                  <a:cubicBezTo>
                    <a:pt x="0" y="447365"/>
                    <a:pt x="451884" y="810024"/>
                    <a:pt x="1009207" y="810024"/>
                  </a:cubicBezTo>
                  <a:cubicBezTo>
                    <a:pt x="1566530" y="810024"/>
                    <a:pt x="2018503" y="447365"/>
                    <a:pt x="2018503" y="0"/>
                  </a:cubicBezTo>
                  <a:lnTo>
                    <a:pt x="0" y="0"/>
                  </a:lnTo>
                  <a:close/>
                </a:path>
              </a:pathLst>
            </a:custGeom>
            <a:solidFill>
              <a:srgbClr val="C8D71A"/>
            </a:solidFill>
            <a:ln w="0" cap="flat">
              <a:noFill/>
              <a:prstDash val="solid"/>
              <a:miter/>
            </a:ln>
          </p:spPr>
          <p:txBody>
            <a:bodyPr rtlCol="0" anchor="ctr"/>
            <a:lstStyle/>
            <a:p>
              <a:endParaRPr lang="en-IN"/>
            </a:p>
          </p:txBody>
        </p:sp>
        <p:sp>
          <p:nvSpPr>
            <p:cNvPr id="1143" name="Freeform: Shape 1142">
              <a:extLst>
                <a:ext uri="{FF2B5EF4-FFF2-40B4-BE49-F238E27FC236}">
                  <a16:creationId xmlns:a16="http://schemas.microsoft.com/office/drawing/2014/main" id="{D91308B1-62A6-0F82-F5FB-6B277C8984E6}"/>
                </a:ext>
              </a:extLst>
            </p:cNvPr>
            <p:cNvSpPr/>
            <p:nvPr/>
          </p:nvSpPr>
          <p:spPr>
            <a:xfrm>
              <a:off x="1738511" y="5539739"/>
              <a:ext cx="2018502" cy="382240"/>
            </a:xfrm>
            <a:custGeom>
              <a:avLst/>
              <a:gdLst>
                <a:gd name="connsiteX0" fmla="*/ 2018503 w 2018502"/>
                <a:gd name="connsiteY0" fmla="*/ 191120 h 382240"/>
                <a:gd name="connsiteX1" fmla="*/ 1009296 w 2018502"/>
                <a:gd name="connsiteY1" fmla="*/ 382241 h 382240"/>
                <a:gd name="connsiteX2" fmla="*/ 0 w 2018502"/>
                <a:gd name="connsiteY2" fmla="*/ 191120 h 382240"/>
                <a:gd name="connsiteX3" fmla="*/ 1009296 w 2018502"/>
                <a:gd name="connsiteY3" fmla="*/ 0 h 382240"/>
                <a:gd name="connsiteX4" fmla="*/ 2018503 w 2018502"/>
                <a:gd name="connsiteY4" fmla="*/ 191120 h 382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8502" h="382240">
                  <a:moveTo>
                    <a:pt x="2018503" y="191120"/>
                  </a:moveTo>
                  <a:cubicBezTo>
                    <a:pt x="2018503" y="296649"/>
                    <a:pt x="1566619" y="382241"/>
                    <a:pt x="1009296" y="382241"/>
                  </a:cubicBezTo>
                  <a:cubicBezTo>
                    <a:pt x="451972" y="382241"/>
                    <a:pt x="0" y="296649"/>
                    <a:pt x="0" y="191120"/>
                  </a:cubicBezTo>
                  <a:cubicBezTo>
                    <a:pt x="0" y="85592"/>
                    <a:pt x="451884" y="0"/>
                    <a:pt x="1009296" y="0"/>
                  </a:cubicBezTo>
                  <a:cubicBezTo>
                    <a:pt x="1566708" y="0"/>
                    <a:pt x="2018503" y="85592"/>
                    <a:pt x="2018503" y="191120"/>
                  </a:cubicBezTo>
                </a:path>
              </a:pathLst>
            </a:custGeom>
            <a:solidFill>
              <a:srgbClr val="E6EF9D"/>
            </a:solidFill>
            <a:ln w="0" cap="flat">
              <a:noFill/>
              <a:prstDash val="solid"/>
              <a:miter/>
            </a:ln>
          </p:spPr>
          <p:txBody>
            <a:bodyPr rtlCol="0" anchor="ctr"/>
            <a:lstStyle/>
            <a:p>
              <a:endParaRPr lang="en-IN"/>
            </a:p>
          </p:txBody>
        </p:sp>
        <p:sp>
          <p:nvSpPr>
            <p:cNvPr id="1144" name="Freeform: Shape 1143">
              <a:extLst>
                <a:ext uri="{FF2B5EF4-FFF2-40B4-BE49-F238E27FC236}">
                  <a16:creationId xmlns:a16="http://schemas.microsoft.com/office/drawing/2014/main" id="{3DF9B876-3B24-8BED-7118-F94F40AA850D}"/>
                </a:ext>
              </a:extLst>
            </p:cNvPr>
            <p:cNvSpPr/>
            <p:nvPr/>
          </p:nvSpPr>
          <p:spPr>
            <a:xfrm>
              <a:off x="2257557" y="5638002"/>
              <a:ext cx="980410" cy="185715"/>
            </a:xfrm>
            <a:custGeom>
              <a:avLst/>
              <a:gdLst>
                <a:gd name="connsiteX0" fmla="*/ 980411 w 980410"/>
                <a:gd name="connsiteY0" fmla="*/ 92858 h 185715"/>
                <a:gd name="connsiteX1" fmla="*/ 490161 w 980410"/>
                <a:gd name="connsiteY1" fmla="*/ 185716 h 185715"/>
                <a:gd name="connsiteX2" fmla="*/ 0 w 980410"/>
                <a:gd name="connsiteY2" fmla="*/ 92858 h 185715"/>
                <a:gd name="connsiteX3" fmla="*/ 490161 w 980410"/>
                <a:gd name="connsiteY3" fmla="*/ 0 h 185715"/>
                <a:gd name="connsiteX4" fmla="*/ 980411 w 980410"/>
                <a:gd name="connsiteY4" fmla="*/ 92858 h 1857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0410" h="185715">
                  <a:moveTo>
                    <a:pt x="980411" y="92858"/>
                  </a:moveTo>
                  <a:cubicBezTo>
                    <a:pt x="980411" y="144160"/>
                    <a:pt x="760937" y="185716"/>
                    <a:pt x="490161" y="185716"/>
                  </a:cubicBezTo>
                  <a:cubicBezTo>
                    <a:pt x="219385" y="185716"/>
                    <a:pt x="0" y="144160"/>
                    <a:pt x="0" y="92858"/>
                  </a:cubicBezTo>
                  <a:cubicBezTo>
                    <a:pt x="0" y="41556"/>
                    <a:pt x="219474" y="0"/>
                    <a:pt x="490161" y="0"/>
                  </a:cubicBezTo>
                  <a:cubicBezTo>
                    <a:pt x="760848" y="0"/>
                    <a:pt x="980411" y="41556"/>
                    <a:pt x="980411" y="92858"/>
                  </a:cubicBezTo>
                </a:path>
              </a:pathLst>
            </a:custGeom>
            <a:solidFill>
              <a:srgbClr val="C8D71A"/>
            </a:solidFill>
            <a:ln w="0" cap="flat">
              <a:noFill/>
              <a:prstDash val="solid"/>
              <a:miter/>
            </a:ln>
          </p:spPr>
          <p:txBody>
            <a:bodyPr rtlCol="0" anchor="ctr"/>
            <a:lstStyle/>
            <a:p>
              <a:endParaRPr lang="en-IN"/>
            </a:p>
          </p:txBody>
        </p:sp>
      </p:grpSp>
      <p:sp>
        <p:nvSpPr>
          <p:cNvPr id="1026" name="TextBox 1025">
            <a:extLst>
              <a:ext uri="{FF2B5EF4-FFF2-40B4-BE49-F238E27FC236}">
                <a16:creationId xmlns:a16="http://schemas.microsoft.com/office/drawing/2014/main" id="{08D5A62F-18BC-E9F9-33FA-4F78196F1E91}"/>
              </a:ext>
            </a:extLst>
          </p:cNvPr>
          <p:cNvSpPr txBox="1"/>
          <p:nvPr/>
        </p:nvSpPr>
        <p:spPr>
          <a:xfrm>
            <a:off x="5344678" y="1971447"/>
            <a:ext cx="6735044" cy="1200329"/>
          </a:xfrm>
          <a:prstGeom prst="rect">
            <a:avLst/>
          </a:prstGeom>
          <a:noFill/>
        </p:spPr>
        <p:txBody>
          <a:bodyPr wrap="square">
            <a:spAutoFit/>
          </a:bodyPr>
          <a:lstStyle/>
          <a:p>
            <a:pPr algn="ctr"/>
            <a:r>
              <a:rPr lang="en-IN" sz="7200" b="1" dirty="0" err="1">
                <a:solidFill>
                  <a:schemeClr val="accent3">
                    <a:lumMod val="75000"/>
                  </a:schemeClr>
                </a:solidFill>
              </a:rPr>
              <a:t>SwasthyaAI</a:t>
            </a:r>
            <a:r>
              <a:rPr lang="en-IN" sz="4800" dirty="0"/>
              <a:t> </a:t>
            </a:r>
            <a:endParaRPr lang="en-IN" sz="4800" b="1" dirty="0">
              <a:solidFill>
                <a:srgbClr val="49692E"/>
              </a:solidFill>
              <a:latin typeface="Playfair Display Black" pitchFamily="2" charset="0"/>
              <a:ea typeface="Verdana" panose="020B0604030504040204" pitchFamily="34" charset="0"/>
              <a:cs typeface="Courier New" panose="02070309020205020404" pitchFamily="49" charset="0"/>
            </a:endParaRPr>
          </a:p>
        </p:txBody>
      </p:sp>
      <p:sp>
        <p:nvSpPr>
          <p:cNvPr id="1028" name="TextBox 1027">
            <a:extLst>
              <a:ext uri="{FF2B5EF4-FFF2-40B4-BE49-F238E27FC236}">
                <a16:creationId xmlns:a16="http://schemas.microsoft.com/office/drawing/2014/main" id="{4BB14137-5B25-5C69-82DA-9AFA96CB9CA2}"/>
              </a:ext>
            </a:extLst>
          </p:cNvPr>
          <p:cNvSpPr txBox="1"/>
          <p:nvPr/>
        </p:nvSpPr>
        <p:spPr>
          <a:xfrm>
            <a:off x="6335064" y="3039877"/>
            <a:ext cx="4609744" cy="400110"/>
          </a:xfrm>
          <a:prstGeom prst="rect">
            <a:avLst/>
          </a:prstGeom>
          <a:noFill/>
        </p:spPr>
        <p:txBody>
          <a:bodyPr wrap="square">
            <a:spAutoFit/>
          </a:bodyPr>
          <a:lstStyle/>
          <a:p>
            <a:pPr algn="ctr"/>
            <a:r>
              <a:rPr lang="en-US" sz="2000" dirty="0">
                <a:solidFill>
                  <a:schemeClr val="accent3">
                    <a:lumMod val="75000"/>
                  </a:schemeClr>
                </a:solidFill>
              </a:rPr>
              <a:t>Smart Ayurveda for Women’s Wellness</a:t>
            </a:r>
            <a:endParaRPr lang="en-IN" sz="2000" dirty="0">
              <a:solidFill>
                <a:schemeClr val="accent3">
                  <a:lumMod val="75000"/>
                </a:schemeClr>
              </a:solidFill>
              <a:latin typeface="Playfair Display Medium" pitchFamily="2" charset="0"/>
              <a:ea typeface="Verdana" panose="020B0604030504040204" pitchFamily="34" charset="0"/>
              <a:cs typeface="Courier New" panose="02070309020205020404" pitchFamily="49" charset="0"/>
            </a:endParaRPr>
          </a:p>
        </p:txBody>
      </p:sp>
    </p:spTree>
    <p:extLst>
      <p:ext uri="{BB962C8B-B14F-4D97-AF65-F5344CB8AC3E}">
        <p14:creationId xmlns:p14="http://schemas.microsoft.com/office/powerpoint/2010/main" val="422168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par>
                                <p:cTn id="8" presetID="1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 calcmode="lin" valueType="num">
                                      <p:cBhvr additive="base">
                                        <p:cTn id="10" dur="500"/>
                                        <p:tgtEl>
                                          <p:spTgt spid="8"/>
                                        </p:tgtEl>
                                        <p:attrNameLst>
                                          <p:attrName>ppt_y</p:attrName>
                                        </p:attrNameLst>
                                      </p:cBhvr>
                                      <p:tavLst>
                                        <p:tav tm="0">
                                          <p:val>
                                            <p:strVal val="#ppt_y-#ppt_h*1.125000"/>
                                          </p:val>
                                        </p:tav>
                                        <p:tav tm="100000">
                                          <p:val>
                                            <p:strVal val="#ppt_y"/>
                                          </p:val>
                                        </p:tav>
                                      </p:tavLst>
                                    </p:anim>
                                    <p:animEffect transition="in" filter="wipe(down)">
                                      <p:cBhvr>
                                        <p:cTn id="11" dur="500"/>
                                        <p:tgtEl>
                                          <p:spTgt spid="8"/>
                                        </p:tgtEl>
                                      </p:cBhvr>
                                    </p:animEffect>
                                  </p:childTnLst>
                                </p:cTn>
                              </p:par>
                              <p:par>
                                <p:cTn id="12" presetID="12" presetClass="entr" presetSubtype="1" fill="hold" nodeType="withEffect">
                                  <p:stCondLst>
                                    <p:cond delay="100"/>
                                  </p:stCondLst>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500"/>
                                        <p:tgtEl>
                                          <p:spTgt spid="11"/>
                                        </p:tgtEl>
                                        <p:attrNameLst>
                                          <p:attrName>ppt_y</p:attrName>
                                        </p:attrNameLst>
                                      </p:cBhvr>
                                      <p:tavLst>
                                        <p:tav tm="0">
                                          <p:val>
                                            <p:strVal val="#ppt_y-#ppt_h*1.125000"/>
                                          </p:val>
                                        </p:tav>
                                        <p:tav tm="100000">
                                          <p:val>
                                            <p:strVal val="#ppt_y"/>
                                          </p:val>
                                        </p:tav>
                                      </p:tavLst>
                                    </p:anim>
                                    <p:animEffect transition="in" filter="wipe(down)">
                                      <p:cBhvr>
                                        <p:cTn id="15" dur="500"/>
                                        <p:tgtEl>
                                          <p:spTgt spid="11"/>
                                        </p:tgtEl>
                                      </p:cBhvr>
                                    </p:animEffect>
                                  </p:childTnLst>
                                </p:cTn>
                              </p:par>
                            </p:childTnLst>
                          </p:cTn>
                        </p:par>
                        <p:par>
                          <p:cTn id="16" fill="hold">
                            <p:stCondLst>
                              <p:cond delay="600"/>
                            </p:stCondLst>
                            <p:childTnLst>
                              <p:par>
                                <p:cTn id="17" presetID="12" presetClass="entr" presetSubtype="4" fill="hold" nodeType="afterEffect">
                                  <p:stCondLst>
                                    <p:cond delay="0"/>
                                  </p:stCondLst>
                                  <p:childTnLst>
                                    <p:set>
                                      <p:cBhvr>
                                        <p:cTn id="18" dur="1" fill="hold">
                                          <p:stCondLst>
                                            <p:cond delay="0"/>
                                          </p:stCondLst>
                                        </p:cTn>
                                        <p:tgtEl>
                                          <p:spTgt spid="1051"/>
                                        </p:tgtEl>
                                        <p:attrNameLst>
                                          <p:attrName>style.visibility</p:attrName>
                                        </p:attrNameLst>
                                      </p:cBhvr>
                                      <p:to>
                                        <p:strVal val="visible"/>
                                      </p:to>
                                    </p:set>
                                    <p:anim calcmode="lin" valueType="num">
                                      <p:cBhvr additive="base">
                                        <p:cTn id="19" dur="500"/>
                                        <p:tgtEl>
                                          <p:spTgt spid="1051"/>
                                        </p:tgtEl>
                                        <p:attrNameLst>
                                          <p:attrName>ppt_y</p:attrName>
                                        </p:attrNameLst>
                                      </p:cBhvr>
                                      <p:tavLst>
                                        <p:tav tm="0">
                                          <p:val>
                                            <p:strVal val="#ppt_y+#ppt_h*1.125000"/>
                                          </p:val>
                                        </p:tav>
                                        <p:tav tm="100000">
                                          <p:val>
                                            <p:strVal val="#ppt_y"/>
                                          </p:val>
                                        </p:tav>
                                      </p:tavLst>
                                    </p:anim>
                                    <p:animEffect transition="in" filter="wipe(up)">
                                      <p:cBhvr>
                                        <p:cTn id="20" dur="500"/>
                                        <p:tgtEl>
                                          <p:spTgt spid="1051"/>
                                        </p:tgtEl>
                                      </p:cBhvr>
                                    </p:animEffect>
                                  </p:childTnLst>
                                </p:cTn>
                              </p:par>
                              <p:par>
                                <p:cTn id="21" presetID="12" presetClass="entr" presetSubtype="4" fill="hold" nodeType="withEffect">
                                  <p:stCondLst>
                                    <p:cond delay="0"/>
                                  </p:stCondLst>
                                  <p:childTnLst>
                                    <p:set>
                                      <p:cBhvr>
                                        <p:cTn id="22" dur="1" fill="hold">
                                          <p:stCondLst>
                                            <p:cond delay="0"/>
                                          </p:stCondLst>
                                        </p:cTn>
                                        <p:tgtEl>
                                          <p:spTgt spid="1266"/>
                                        </p:tgtEl>
                                        <p:attrNameLst>
                                          <p:attrName>style.visibility</p:attrName>
                                        </p:attrNameLst>
                                      </p:cBhvr>
                                      <p:to>
                                        <p:strVal val="visible"/>
                                      </p:to>
                                    </p:set>
                                    <p:anim calcmode="lin" valueType="num">
                                      <p:cBhvr additive="base">
                                        <p:cTn id="23" dur="500"/>
                                        <p:tgtEl>
                                          <p:spTgt spid="1266"/>
                                        </p:tgtEl>
                                        <p:attrNameLst>
                                          <p:attrName>ppt_y</p:attrName>
                                        </p:attrNameLst>
                                      </p:cBhvr>
                                      <p:tavLst>
                                        <p:tav tm="0">
                                          <p:val>
                                            <p:strVal val="#ppt_y+#ppt_h*1.125000"/>
                                          </p:val>
                                        </p:tav>
                                        <p:tav tm="100000">
                                          <p:val>
                                            <p:strVal val="#ppt_y"/>
                                          </p:val>
                                        </p:tav>
                                      </p:tavLst>
                                    </p:anim>
                                    <p:animEffect transition="in" filter="wipe(up)">
                                      <p:cBhvr>
                                        <p:cTn id="24" dur="500"/>
                                        <p:tgtEl>
                                          <p:spTgt spid="1266"/>
                                        </p:tgtEl>
                                      </p:cBhvr>
                                    </p:animEffect>
                                  </p:childTnLst>
                                </p:cTn>
                              </p:par>
                              <p:par>
                                <p:cTn id="25" presetID="12" presetClass="entr" presetSubtype="4" fill="hold" nodeType="withEffect">
                                  <p:stCondLst>
                                    <p:cond delay="0"/>
                                  </p:stCondLst>
                                  <p:childTnLst>
                                    <p:set>
                                      <p:cBhvr>
                                        <p:cTn id="26" dur="1" fill="hold">
                                          <p:stCondLst>
                                            <p:cond delay="0"/>
                                          </p:stCondLst>
                                        </p:cTn>
                                        <p:tgtEl>
                                          <p:spTgt spid="1268"/>
                                        </p:tgtEl>
                                        <p:attrNameLst>
                                          <p:attrName>style.visibility</p:attrName>
                                        </p:attrNameLst>
                                      </p:cBhvr>
                                      <p:to>
                                        <p:strVal val="visible"/>
                                      </p:to>
                                    </p:set>
                                    <p:anim calcmode="lin" valueType="num">
                                      <p:cBhvr additive="base">
                                        <p:cTn id="27" dur="500"/>
                                        <p:tgtEl>
                                          <p:spTgt spid="1268"/>
                                        </p:tgtEl>
                                        <p:attrNameLst>
                                          <p:attrName>ppt_y</p:attrName>
                                        </p:attrNameLst>
                                      </p:cBhvr>
                                      <p:tavLst>
                                        <p:tav tm="0">
                                          <p:val>
                                            <p:strVal val="#ppt_y+#ppt_h*1.125000"/>
                                          </p:val>
                                        </p:tav>
                                        <p:tav tm="100000">
                                          <p:val>
                                            <p:strVal val="#ppt_y"/>
                                          </p:val>
                                        </p:tav>
                                      </p:tavLst>
                                    </p:anim>
                                    <p:animEffect transition="in" filter="wipe(up)">
                                      <p:cBhvr>
                                        <p:cTn id="28" dur="500"/>
                                        <p:tgtEl>
                                          <p:spTgt spid="1268"/>
                                        </p:tgtEl>
                                      </p:cBhvr>
                                    </p:animEffect>
                                  </p:childTnLst>
                                </p:cTn>
                              </p:par>
                              <p:par>
                                <p:cTn id="29" presetID="12" presetClass="entr" presetSubtype="2"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ppt_x</p:attrName>
                                        </p:attrNameLst>
                                      </p:cBhvr>
                                      <p:tavLst>
                                        <p:tav tm="0">
                                          <p:val>
                                            <p:strVal val="#ppt_x+#ppt_w*1.125000"/>
                                          </p:val>
                                        </p:tav>
                                        <p:tav tm="100000">
                                          <p:val>
                                            <p:strVal val="#ppt_x"/>
                                          </p:val>
                                        </p:tav>
                                      </p:tavLst>
                                    </p:anim>
                                    <p:animEffect transition="in" filter="wipe(left)">
                                      <p:cBhvr>
                                        <p:cTn id="32" dur="500"/>
                                        <p:tgtEl>
                                          <p:spTgt spid="13"/>
                                        </p:tgtEl>
                                      </p:cBhvr>
                                    </p:animEffect>
                                  </p:childTnLst>
                                </p:cTn>
                              </p:par>
                              <p:par>
                                <p:cTn id="33" presetID="12" presetClass="entr" presetSubtype="1" fill="hold" nodeType="withEffect">
                                  <p:stCondLst>
                                    <p:cond delay="0"/>
                                  </p:stCondLst>
                                  <p:childTnLst>
                                    <p:set>
                                      <p:cBhvr>
                                        <p:cTn id="34" dur="1" fill="hold">
                                          <p:stCondLst>
                                            <p:cond delay="0"/>
                                          </p:stCondLst>
                                        </p:cTn>
                                        <p:tgtEl>
                                          <p:spTgt spid="1141"/>
                                        </p:tgtEl>
                                        <p:attrNameLst>
                                          <p:attrName>style.visibility</p:attrName>
                                        </p:attrNameLst>
                                      </p:cBhvr>
                                      <p:to>
                                        <p:strVal val="visible"/>
                                      </p:to>
                                    </p:set>
                                    <p:anim calcmode="lin" valueType="num">
                                      <p:cBhvr additive="base">
                                        <p:cTn id="35" dur="500"/>
                                        <p:tgtEl>
                                          <p:spTgt spid="1141"/>
                                        </p:tgtEl>
                                        <p:attrNameLst>
                                          <p:attrName>ppt_y</p:attrName>
                                        </p:attrNameLst>
                                      </p:cBhvr>
                                      <p:tavLst>
                                        <p:tav tm="0">
                                          <p:val>
                                            <p:strVal val="#ppt_y-#ppt_h*1.125000"/>
                                          </p:val>
                                        </p:tav>
                                        <p:tav tm="100000">
                                          <p:val>
                                            <p:strVal val="#ppt_y"/>
                                          </p:val>
                                        </p:tav>
                                      </p:tavLst>
                                    </p:anim>
                                    <p:animEffect transition="in" filter="wipe(down)">
                                      <p:cBhvr>
                                        <p:cTn id="36" dur="500"/>
                                        <p:tgtEl>
                                          <p:spTgt spid="1141"/>
                                        </p:tgtEl>
                                      </p:cBhvr>
                                    </p:animEffect>
                                  </p:childTnLst>
                                </p:cTn>
                              </p:par>
                              <p:par>
                                <p:cTn id="37" presetID="12" presetClass="entr" presetSubtype="1" fill="hold" nodeType="withEffect">
                                  <p:stCondLst>
                                    <p:cond delay="0"/>
                                  </p:stCondLst>
                                  <p:childTnLst>
                                    <p:set>
                                      <p:cBhvr>
                                        <p:cTn id="38" dur="1" fill="hold">
                                          <p:stCondLst>
                                            <p:cond delay="0"/>
                                          </p:stCondLst>
                                        </p:cTn>
                                        <p:tgtEl>
                                          <p:spTgt spid="1129"/>
                                        </p:tgtEl>
                                        <p:attrNameLst>
                                          <p:attrName>style.visibility</p:attrName>
                                        </p:attrNameLst>
                                      </p:cBhvr>
                                      <p:to>
                                        <p:strVal val="visible"/>
                                      </p:to>
                                    </p:set>
                                    <p:anim calcmode="lin" valueType="num">
                                      <p:cBhvr additive="base">
                                        <p:cTn id="39" dur="500"/>
                                        <p:tgtEl>
                                          <p:spTgt spid="1129"/>
                                        </p:tgtEl>
                                        <p:attrNameLst>
                                          <p:attrName>ppt_y</p:attrName>
                                        </p:attrNameLst>
                                      </p:cBhvr>
                                      <p:tavLst>
                                        <p:tav tm="0">
                                          <p:val>
                                            <p:strVal val="#ppt_y-#ppt_h*1.125000"/>
                                          </p:val>
                                        </p:tav>
                                        <p:tav tm="100000">
                                          <p:val>
                                            <p:strVal val="#ppt_y"/>
                                          </p:val>
                                        </p:tav>
                                      </p:tavLst>
                                    </p:anim>
                                    <p:animEffect transition="in" filter="wipe(down)">
                                      <p:cBhvr>
                                        <p:cTn id="40" dur="500"/>
                                        <p:tgtEl>
                                          <p:spTgt spid="1129"/>
                                        </p:tgtEl>
                                      </p:cBhvr>
                                    </p:animEffect>
                                  </p:childTnLst>
                                </p:cTn>
                              </p:par>
                              <p:par>
                                <p:cTn id="41" presetID="10" presetClass="entr" presetSubtype="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250"/>
                                        <p:tgtEl>
                                          <p:spTgt spid="12"/>
                                        </p:tgtEl>
                                      </p:cBhvr>
                                    </p:animEffect>
                                  </p:childTnLst>
                                </p:cTn>
                              </p:par>
                              <p:par>
                                <p:cTn id="44" presetID="12" presetClass="entr" presetSubtype="1" fill="hold" nodeType="withEffect">
                                  <p:stCondLst>
                                    <p:cond delay="100"/>
                                  </p:stCondLst>
                                  <p:childTnLst>
                                    <p:set>
                                      <p:cBhvr>
                                        <p:cTn id="45" dur="1" fill="hold">
                                          <p:stCondLst>
                                            <p:cond delay="0"/>
                                          </p:stCondLst>
                                        </p:cTn>
                                        <p:tgtEl>
                                          <p:spTgt spid="1096"/>
                                        </p:tgtEl>
                                        <p:attrNameLst>
                                          <p:attrName>style.visibility</p:attrName>
                                        </p:attrNameLst>
                                      </p:cBhvr>
                                      <p:to>
                                        <p:strVal val="visible"/>
                                      </p:to>
                                    </p:set>
                                    <p:anim calcmode="lin" valueType="num">
                                      <p:cBhvr additive="base">
                                        <p:cTn id="46" dur="500"/>
                                        <p:tgtEl>
                                          <p:spTgt spid="1096"/>
                                        </p:tgtEl>
                                        <p:attrNameLst>
                                          <p:attrName>ppt_y</p:attrName>
                                        </p:attrNameLst>
                                      </p:cBhvr>
                                      <p:tavLst>
                                        <p:tav tm="0">
                                          <p:val>
                                            <p:strVal val="#ppt_y-#ppt_h*1.125000"/>
                                          </p:val>
                                        </p:tav>
                                        <p:tav tm="100000">
                                          <p:val>
                                            <p:strVal val="#ppt_y"/>
                                          </p:val>
                                        </p:tav>
                                      </p:tavLst>
                                    </p:anim>
                                    <p:animEffect transition="in" filter="wipe(down)">
                                      <p:cBhvr>
                                        <p:cTn id="47" dur="500"/>
                                        <p:tgtEl>
                                          <p:spTgt spid="1096"/>
                                        </p:tgtEl>
                                      </p:cBhvr>
                                    </p:animEffect>
                                  </p:childTnLst>
                                </p:cTn>
                              </p:par>
                              <p:par>
                                <p:cTn id="48" presetID="12" presetClass="entr" presetSubtype="1" fill="hold" nodeType="withEffect">
                                  <p:stCondLst>
                                    <p:cond delay="0"/>
                                  </p:stCondLst>
                                  <p:childTnLst>
                                    <p:set>
                                      <p:cBhvr>
                                        <p:cTn id="49" dur="1" fill="hold">
                                          <p:stCondLst>
                                            <p:cond delay="0"/>
                                          </p:stCondLst>
                                        </p:cTn>
                                        <p:tgtEl>
                                          <p:spTgt spid="1113"/>
                                        </p:tgtEl>
                                        <p:attrNameLst>
                                          <p:attrName>style.visibility</p:attrName>
                                        </p:attrNameLst>
                                      </p:cBhvr>
                                      <p:to>
                                        <p:strVal val="visible"/>
                                      </p:to>
                                    </p:set>
                                    <p:anim calcmode="lin" valueType="num">
                                      <p:cBhvr additive="base">
                                        <p:cTn id="50" dur="500"/>
                                        <p:tgtEl>
                                          <p:spTgt spid="1113"/>
                                        </p:tgtEl>
                                        <p:attrNameLst>
                                          <p:attrName>ppt_y</p:attrName>
                                        </p:attrNameLst>
                                      </p:cBhvr>
                                      <p:tavLst>
                                        <p:tav tm="0">
                                          <p:val>
                                            <p:strVal val="#ppt_y-#ppt_h*1.125000"/>
                                          </p:val>
                                        </p:tav>
                                        <p:tav tm="100000">
                                          <p:val>
                                            <p:strVal val="#ppt_y"/>
                                          </p:val>
                                        </p:tav>
                                      </p:tavLst>
                                    </p:anim>
                                    <p:animEffect transition="in" filter="wipe(down)">
                                      <p:cBhvr>
                                        <p:cTn id="51" dur="500"/>
                                        <p:tgtEl>
                                          <p:spTgt spid="1113"/>
                                        </p:tgtEl>
                                      </p:cBhvr>
                                    </p:animEffect>
                                  </p:childTnLst>
                                </p:cTn>
                              </p:par>
                            </p:childTnLst>
                          </p:cTn>
                        </p:par>
                        <p:par>
                          <p:cTn id="52" fill="hold">
                            <p:stCondLst>
                              <p:cond delay="1200"/>
                            </p:stCondLst>
                            <p:childTnLst>
                              <p:par>
                                <p:cTn id="53" presetID="53" presetClass="entr" presetSubtype="16" fill="hold" grpId="0" nodeType="afterEffect">
                                  <p:stCondLst>
                                    <p:cond delay="0"/>
                                  </p:stCondLst>
                                  <p:childTnLst>
                                    <p:set>
                                      <p:cBhvr>
                                        <p:cTn id="54" dur="1" fill="hold">
                                          <p:stCondLst>
                                            <p:cond delay="0"/>
                                          </p:stCondLst>
                                        </p:cTn>
                                        <p:tgtEl>
                                          <p:spTgt spid="1026"/>
                                        </p:tgtEl>
                                        <p:attrNameLst>
                                          <p:attrName>style.visibility</p:attrName>
                                        </p:attrNameLst>
                                      </p:cBhvr>
                                      <p:to>
                                        <p:strVal val="visible"/>
                                      </p:to>
                                    </p:set>
                                    <p:anim calcmode="lin" valueType="num">
                                      <p:cBhvr>
                                        <p:cTn id="55" dur="500" fill="hold"/>
                                        <p:tgtEl>
                                          <p:spTgt spid="1026"/>
                                        </p:tgtEl>
                                        <p:attrNameLst>
                                          <p:attrName>ppt_w</p:attrName>
                                        </p:attrNameLst>
                                      </p:cBhvr>
                                      <p:tavLst>
                                        <p:tav tm="0">
                                          <p:val>
                                            <p:fltVal val="0"/>
                                          </p:val>
                                        </p:tav>
                                        <p:tav tm="100000">
                                          <p:val>
                                            <p:strVal val="#ppt_w"/>
                                          </p:val>
                                        </p:tav>
                                      </p:tavLst>
                                    </p:anim>
                                    <p:anim calcmode="lin" valueType="num">
                                      <p:cBhvr>
                                        <p:cTn id="56" dur="500" fill="hold"/>
                                        <p:tgtEl>
                                          <p:spTgt spid="1026"/>
                                        </p:tgtEl>
                                        <p:attrNameLst>
                                          <p:attrName>ppt_h</p:attrName>
                                        </p:attrNameLst>
                                      </p:cBhvr>
                                      <p:tavLst>
                                        <p:tav tm="0">
                                          <p:val>
                                            <p:fltVal val="0"/>
                                          </p:val>
                                        </p:tav>
                                        <p:tav tm="100000">
                                          <p:val>
                                            <p:strVal val="#ppt_h"/>
                                          </p:val>
                                        </p:tav>
                                      </p:tavLst>
                                    </p:anim>
                                    <p:animEffect transition="in" filter="fade">
                                      <p:cBhvr>
                                        <p:cTn id="57" dur="500"/>
                                        <p:tgtEl>
                                          <p:spTgt spid="1026"/>
                                        </p:tgtEl>
                                      </p:cBhvr>
                                    </p:animEffect>
                                  </p:childTnLst>
                                </p:cTn>
                              </p:par>
                            </p:childTnLst>
                          </p:cTn>
                        </p:par>
                        <p:par>
                          <p:cTn id="58" fill="hold">
                            <p:stCondLst>
                              <p:cond delay="1700"/>
                            </p:stCondLst>
                            <p:childTnLst>
                              <p:par>
                                <p:cTn id="59" presetID="10" presetClass="entr" presetSubtype="0" fill="hold" grpId="0" nodeType="afterEffect">
                                  <p:stCondLst>
                                    <p:cond delay="0"/>
                                  </p:stCondLst>
                                  <p:childTnLst>
                                    <p:set>
                                      <p:cBhvr>
                                        <p:cTn id="60" dur="1" fill="hold">
                                          <p:stCondLst>
                                            <p:cond delay="0"/>
                                          </p:stCondLst>
                                        </p:cTn>
                                        <p:tgtEl>
                                          <p:spTgt spid="1028"/>
                                        </p:tgtEl>
                                        <p:attrNameLst>
                                          <p:attrName>style.visibility</p:attrName>
                                        </p:attrNameLst>
                                      </p:cBhvr>
                                      <p:to>
                                        <p:strVal val="visible"/>
                                      </p:to>
                                    </p:set>
                                    <p:animEffect transition="in" filter="fade">
                                      <p:cBhvr>
                                        <p:cTn id="61"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9EA73-26AF-10A7-5E10-B4E594A4AE03}"/>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4D4ED40-D4F4-2FE7-30AA-072156A8036F}"/>
              </a:ext>
            </a:extLst>
          </p:cNvPr>
          <p:cNvSpPr/>
          <p:nvPr/>
        </p:nvSpPr>
        <p:spPr bwMode="auto">
          <a:xfrm>
            <a:off x="824329" y="970384"/>
            <a:ext cx="10804850" cy="5327780"/>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 </a:t>
            </a:r>
            <a:r>
              <a:rPr lang="en-IN" b="1" dirty="0"/>
              <a:t>Why is </a:t>
            </a:r>
            <a:r>
              <a:rPr lang="en-IN" b="1" dirty="0" err="1"/>
              <a:t>SwasthyaAI</a:t>
            </a:r>
            <a:r>
              <a:rPr lang="en-IN" b="1" dirty="0"/>
              <a:t> Solution Better?</a:t>
            </a:r>
            <a:br>
              <a:rPr lang="en-IN" dirty="0"/>
            </a:br>
            <a:r>
              <a:rPr lang="en-IN" dirty="0"/>
              <a:t>✔ Bridges AI &amp; Ayurveda for holistic women's health care.</a:t>
            </a:r>
            <a:br>
              <a:rPr lang="en-IN" dirty="0"/>
            </a:br>
            <a:r>
              <a:rPr lang="en-IN" dirty="0"/>
              <a:t>✔ AI-driven clustering for personalized health analysis.</a:t>
            </a:r>
            <a:br>
              <a:rPr lang="en-IN" dirty="0"/>
            </a:br>
            <a:r>
              <a:rPr lang="en-IN" dirty="0"/>
              <a:t>✔ Integrated Chatbot for real-time assistance.</a:t>
            </a:r>
            <a:br>
              <a:rPr lang="en-IN" dirty="0"/>
            </a:br>
            <a:r>
              <a:rPr lang="en-IN" dirty="0"/>
              <a:t>✔ Empowers women to take control of their health with preventive solutions.</a:t>
            </a:r>
          </a:p>
          <a:p>
            <a:endParaRPr lang="en-IN" dirty="0"/>
          </a:p>
        </p:txBody>
      </p:sp>
      <p:graphicFrame>
        <p:nvGraphicFramePr>
          <p:cNvPr id="2" name="Table 1">
            <a:extLst>
              <a:ext uri="{FF2B5EF4-FFF2-40B4-BE49-F238E27FC236}">
                <a16:creationId xmlns:a16="http://schemas.microsoft.com/office/drawing/2014/main" id="{2F71E8AA-B755-97B6-333F-BF009C8A1812}"/>
              </a:ext>
            </a:extLst>
          </p:cNvPr>
          <p:cNvGraphicFramePr>
            <a:graphicFrameLocks noGrp="1"/>
          </p:cNvGraphicFramePr>
          <p:nvPr>
            <p:extLst>
              <p:ext uri="{D42A27DB-BD31-4B8C-83A1-F6EECF244321}">
                <p14:modId xmlns:p14="http://schemas.microsoft.com/office/powerpoint/2010/main" val="3212439018"/>
              </p:ext>
            </p:extLst>
          </p:nvPr>
        </p:nvGraphicFramePr>
        <p:xfrm>
          <a:off x="978159" y="1073020"/>
          <a:ext cx="10235682" cy="3592284"/>
        </p:xfrm>
        <a:graphic>
          <a:graphicData uri="http://schemas.openxmlformats.org/drawingml/2006/table">
            <a:tbl>
              <a:tblPr firstRow="1" firstCol="1" bandRow="1">
                <a:tableStyleId>{5C22544A-7EE6-4342-B048-85BDC9FD1C3A}</a:tableStyleId>
              </a:tblPr>
              <a:tblGrid>
                <a:gridCol w="3411894">
                  <a:extLst>
                    <a:ext uri="{9D8B030D-6E8A-4147-A177-3AD203B41FA5}">
                      <a16:colId xmlns:a16="http://schemas.microsoft.com/office/drawing/2014/main" val="122117668"/>
                    </a:ext>
                  </a:extLst>
                </a:gridCol>
                <a:gridCol w="3411894">
                  <a:extLst>
                    <a:ext uri="{9D8B030D-6E8A-4147-A177-3AD203B41FA5}">
                      <a16:colId xmlns:a16="http://schemas.microsoft.com/office/drawing/2014/main" val="3991251782"/>
                    </a:ext>
                  </a:extLst>
                </a:gridCol>
                <a:gridCol w="3411894">
                  <a:extLst>
                    <a:ext uri="{9D8B030D-6E8A-4147-A177-3AD203B41FA5}">
                      <a16:colId xmlns:a16="http://schemas.microsoft.com/office/drawing/2014/main" val="2557237192"/>
                    </a:ext>
                  </a:extLst>
                </a:gridCol>
              </a:tblGrid>
              <a:tr h="598714">
                <a:tc>
                  <a:txBody>
                    <a:bodyPr/>
                    <a:lstStyle/>
                    <a:p>
                      <a:pPr algn="ctr">
                        <a:lnSpc>
                          <a:spcPct val="115000"/>
                        </a:lnSpc>
                        <a:spcAft>
                          <a:spcPts val="800"/>
                        </a:spcAft>
                      </a:pPr>
                      <a:r>
                        <a:rPr lang="en-IN" sz="1600" kern="100" dirty="0">
                          <a:solidFill>
                            <a:schemeClr val="tx1"/>
                          </a:solidFill>
                          <a:effectLst/>
                        </a:rPr>
                        <a:t>Feature</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Smart Women’s Health Assistant</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Other Market Solutions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36487621"/>
                  </a:ext>
                </a:extLst>
              </a:tr>
              <a:tr h="598714">
                <a:tc>
                  <a:txBody>
                    <a:bodyPr/>
                    <a:lstStyle/>
                    <a:p>
                      <a:pPr algn="ctr">
                        <a:lnSpc>
                          <a:spcPct val="115000"/>
                        </a:lnSpc>
                        <a:spcAft>
                          <a:spcPts val="800"/>
                        </a:spcAft>
                      </a:pPr>
                      <a:r>
                        <a:rPr lang="en-IN" sz="1600" kern="100" dirty="0">
                          <a:solidFill>
                            <a:schemeClr val="tx1"/>
                          </a:solidFill>
                          <a:effectLst/>
                        </a:rPr>
                        <a:t>AI-Based Women’s Health Analysis</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 Yes</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 Limited</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53225572"/>
                  </a:ext>
                </a:extLst>
              </a:tr>
              <a:tr h="598714">
                <a:tc>
                  <a:txBody>
                    <a:bodyPr/>
                    <a:lstStyle/>
                    <a:p>
                      <a:pPr algn="ctr">
                        <a:lnSpc>
                          <a:spcPct val="115000"/>
                        </a:lnSpc>
                        <a:spcAft>
                          <a:spcPts val="800"/>
                        </a:spcAft>
                      </a:pPr>
                      <a:r>
                        <a:rPr lang="en-IN" sz="1600" kern="100" dirty="0">
                          <a:solidFill>
                            <a:schemeClr val="tx1"/>
                          </a:solidFill>
                          <a:effectLst/>
                        </a:rPr>
                        <a:t>Ayurveda + AI Integration</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 Yes</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 No</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69551133"/>
                  </a:ext>
                </a:extLst>
              </a:tr>
              <a:tr h="598714">
                <a:tc>
                  <a:txBody>
                    <a:bodyPr/>
                    <a:lstStyle/>
                    <a:p>
                      <a:pPr algn="ctr">
                        <a:lnSpc>
                          <a:spcPct val="115000"/>
                        </a:lnSpc>
                        <a:spcAft>
                          <a:spcPts val="800"/>
                        </a:spcAft>
                      </a:pPr>
                      <a:r>
                        <a:rPr lang="en-IN" sz="1600" kern="100">
                          <a:solidFill>
                            <a:schemeClr val="tx1"/>
                          </a:solidFill>
                          <a:effectLst/>
                        </a:rPr>
                        <a:t>Personalized Dosha-based Advice</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 Yes</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 No</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89042262"/>
                  </a:ext>
                </a:extLst>
              </a:tr>
              <a:tr h="598714">
                <a:tc>
                  <a:txBody>
                    <a:bodyPr/>
                    <a:lstStyle/>
                    <a:p>
                      <a:pPr algn="ctr">
                        <a:lnSpc>
                          <a:spcPct val="115000"/>
                        </a:lnSpc>
                        <a:spcAft>
                          <a:spcPts val="800"/>
                        </a:spcAft>
                      </a:pPr>
                      <a:r>
                        <a:rPr lang="en-IN" sz="1600" kern="100">
                          <a:solidFill>
                            <a:schemeClr val="tx1"/>
                          </a:solidFill>
                          <a:effectLst/>
                        </a:rPr>
                        <a:t>Chatbot for Health Queries</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 Yes (Gemini AI)</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 No</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26274992"/>
                  </a:ext>
                </a:extLst>
              </a:tr>
              <a:tr h="598714">
                <a:tc>
                  <a:txBody>
                    <a:bodyPr/>
                    <a:lstStyle/>
                    <a:p>
                      <a:pPr algn="ctr">
                        <a:lnSpc>
                          <a:spcPct val="115000"/>
                        </a:lnSpc>
                        <a:spcAft>
                          <a:spcPts val="800"/>
                        </a:spcAft>
                      </a:pPr>
                      <a:r>
                        <a:rPr lang="en-IN" sz="1600" kern="100">
                          <a:solidFill>
                            <a:schemeClr val="tx1"/>
                          </a:solidFill>
                          <a:effectLst/>
                        </a:rPr>
                        <a:t>Diet &amp; Yoga-Based Recommendations</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a:solidFill>
                            <a:schemeClr val="tx1"/>
                          </a:solidFill>
                          <a:effectLst/>
                        </a:rPr>
                        <a:t>✅ Yes</a:t>
                      </a:r>
                      <a:endParaRPr lang="en-IN" sz="1600" kern="1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pPr>
                      <a:r>
                        <a:rPr lang="en-IN" sz="1600" kern="100" dirty="0">
                          <a:solidFill>
                            <a:schemeClr val="tx1"/>
                          </a:solidFill>
                          <a:effectLst/>
                        </a:rPr>
                        <a:t>❌ No</a:t>
                      </a:r>
                      <a:endParaRPr lang="en-IN" sz="16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52243460"/>
                  </a:ext>
                </a:extLst>
              </a:tr>
            </a:tbl>
          </a:graphicData>
        </a:graphic>
      </p:graphicFrame>
      <p:sp>
        <p:nvSpPr>
          <p:cNvPr id="3" name="Title 6">
            <a:extLst>
              <a:ext uri="{FF2B5EF4-FFF2-40B4-BE49-F238E27FC236}">
                <a16:creationId xmlns:a16="http://schemas.microsoft.com/office/drawing/2014/main" id="{DFB56C16-C40C-9FC6-5CDD-1837757FA274}"/>
              </a:ext>
            </a:extLst>
          </p:cNvPr>
          <p:cNvSpPr>
            <a:spLocks noGrp="1"/>
          </p:cNvSpPr>
          <p:nvPr>
            <p:ph type="title"/>
          </p:nvPr>
        </p:nvSpPr>
        <p:spPr>
          <a:xfrm>
            <a:off x="772927" y="95373"/>
            <a:ext cx="10907654" cy="770400"/>
          </a:xfrm>
        </p:spPr>
        <p:txBody>
          <a:bodyPr/>
          <a:lstStyle/>
          <a:p>
            <a:r>
              <a:rPr lang="en-IN" dirty="0"/>
              <a:t>MARKET COMPARISON AND UNIQUENESS</a:t>
            </a:r>
            <a:endParaRPr lang="en-IN" dirty="0">
              <a:solidFill>
                <a:srgbClr val="49692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47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252D1-B440-8E1C-4366-7F514837501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DC16160-4C88-32F3-CA8F-A70D13F0041D}"/>
              </a:ext>
            </a:extLst>
          </p:cNvPr>
          <p:cNvSpPr/>
          <p:nvPr/>
        </p:nvSpPr>
        <p:spPr bwMode="auto">
          <a:xfrm>
            <a:off x="693574" y="727788"/>
            <a:ext cx="10820401" cy="5728996"/>
          </a:xfrm>
          <a:prstGeom prst="rect">
            <a:avLst/>
          </a:prstGeom>
          <a:solidFill>
            <a:srgbClr val="E7F2DA"/>
          </a:solidFill>
          <a:ln>
            <a:noFill/>
          </a:ln>
        </p:spPr>
        <p:txBody>
          <a:bodyPr vert="horz" wrap="square" lIns="91440" tIns="45720" rIns="91440" bIns="45720" numCol="1" rtlCol="0" anchor="t" anchorCtr="0" compatLnSpc="1">
            <a:prstTxWarp prst="textNoShape">
              <a:avLst/>
            </a:prstTxWarp>
          </a:bodyPr>
          <a:lstStyle/>
          <a:p>
            <a:pPr algn="ctr"/>
            <a:endParaRPr lang="en-US" b="1" dirty="0"/>
          </a:p>
          <a:p>
            <a:pPr algn="ctr"/>
            <a:r>
              <a:rPr lang="en-US" b="1" dirty="0"/>
              <a:t>CONCLUSION</a:t>
            </a:r>
          </a:p>
          <a:p>
            <a:r>
              <a:rPr lang="en-US" dirty="0" err="1"/>
              <a:t>SwasthyaAI</a:t>
            </a:r>
            <a:r>
              <a:rPr lang="en-US" dirty="0"/>
              <a:t> leverages AI and Ayurveda to provide a personalized and holistic approach to women's healthcare. By integrating Hierarchical Clustering, Gaussian Mixture Models (GMM), and NLP-powered chatbots, it offers data-driven health insights tailored to individual body types (Vata, Pitta, Kapha). The system enhances early detection, preventive care, and lifestyle recommendations, addressing challenges in women’s health diagnosis and awareness. With a user-friendly </a:t>
            </a:r>
            <a:r>
              <a:rPr lang="en-US" dirty="0" err="1"/>
              <a:t>Streamlit</a:t>
            </a:r>
            <a:r>
              <a:rPr lang="en-US" dirty="0"/>
              <a:t> interface and Google Gemini API integration, </a:t>
            </a:r>
            <a:r>
              <a:rPr lang="en-US" dirty="0" err="1"/>
              <a:t>SwasthyaAI</a:t>
            </a:r>
            <a:r>
              <a:rPr lang="en-US" dirty="0"/>
              <a:t> ensures accessibility and intelligent health guidance for women.</a:t>
            </a:r>
          </a:p>
          <a:p>
            <a:endParaRPr lang="en-US" dirty="0"/>
          </a:p>
          <a:p>
            <a:pPr algn="ctr"/>
            <a:r>
              <a:rPr lang="en-IN" b="1" dirty="0"/>
              <a:t>FUTURE SCOPE</a:t>
            </a:r>
          </a:p>
          <a:p>
            <a:r>
              <a:rPr lang="en-IN" dirty="0"/>
              <a:t>🚀 Enhancing AI Models: Implementing Deep Learning &amp; Reinforcement Learning for more accurate Ayurvedic health predictions.</a:t>
            </a:r>
            <a:br>
              <a:rPr lang="en-IN" dirty="0"/>
            </a:br>
            <a:r>
              <a:rPr lang="en-IN" dirty="0"/>
              <a:t>📊 Expanding Datasets: Integrating real-time health data from wearables (smartwatches, fitness trackers) for more precise analysis.</a:t>
            </a:r>
            <a:br>
              <a:rPr lang="en-IN" dirty="0"/>
            </a:br>
            <a:r>
              <a:rPr lang="en-IN" dirty="0"/>
              <a:t>🤖 Advanced Chatbot Features: Improving NLP capabilities with multilingual support for better accessibility across diverse populations.</a:t>
            </a:r>
            <a:br>
              <a:rPr lang="en-IN" dirty="0"/>
            </a:br>
            <a:r>
              <a:rPr lang="en-IN" dirty="0"/>
              <a:t>🩺 Integration with Healthcare Systems: Collaborating with Ayurvedic practitioners &amp; medical professionals for validation and improved AI recommendations.</a:t>
            </a:r>
            <a:br>
              <a:rPr lang="en-IN" dirty="0"/>
            </a:br>
            <a:r>
              <a:rPr lang="en-IN" dirty="0"/>
              <a:t>☁️ Cloud-Based Expansion: Deploying on AWS/GCP for real-time health monitoring &amp; remote access.</a:t>
            </a:r>
          </a:p>
          <a:p>
            <a:r>
              <a:rPr lang="en-IN" dirty="0"/>
              <a:t>This future vision ensures </a:t>
            </a:r>
            <a:r>
              <a:rPr lang="en-IN" dirty="0" err="1"/>
              <a:t>SwasthyaAI</a:t>
            </a:r>
            <a:r>
              <a:rPr lang="en-IN" dirty="0"/>
              <a:t> continues evolving as a cutting-edge AI-powered Ayurvedic health assistant, bridging the gap between technology and holistic wellness. 🌿💡</a:t>
            </a:r>
          </a:p>
          <a:p>
            <a:endParaRPr lang="en-US" dirty="0"/>
          </a:p>
          <a:p>
            <a:endParaRPr lang="en-IN" dirty="0"/>
          </a:p>
        </p:txBody>
      </p:sp>
      <p:sp>
        <p:nvSpPr>
          <p:cNvPr id="2" name="Title 6">
            <a:extLst>
              <a:ext uri="{FF2B5EF4-FFF2-40B4-BE49-F238E27FC236}">
                <a16:creationId xmlns:a16="http://schemas.microsoft.com/office/drawing/2014/main" id="{449B37AA-7A6C-6CE4-03B4-FB5C431A7B98}"/>
              </a:ext>
            </a:extLst>
          </p:cNvPr>
          <p:cNvSpPr>
            <a:spLocks noGrp="1"/>
          </p:cNvSpPr>
          <p:nvPr>
            <p:ph type="title"/>
          </p:nvPr>
        </p:nvSpPr>
        <p:spPr>
          <a:xfrm>
            <a:off x="772927" y="95373"/>
            <a:ext cx="10907654" cy="770400"/>
          </a:xfrm>
        </p:spPr>
        <p:txBody>
          <a:bodyPr/>
          <a:lstStyle/>
          <a:p>
            <a:r>
              <a:rPr lang="en-IN" dirty="0"/>
              <a:t>CONCLUSION AND FUTURE SCOPE</a:t>
            </a:r>
            <a:endParaRPr lang="en-IN" dirty="0">
              <a:solidFill>
                <a:srgbClr val="49692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960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E474A-5F0B-0788-5F32-371CE99F09AE}"/>
            </a:ext>
          </a:extLst>
        </p:cNvPr>
        <p:cNvGrpSpPr/>
        <p:nvPr/>
      </p:nvGrpSpPr>
      <p:grpSpPr>
        <a:xfrm>
          <a:off x="0" y="0"/>
          <a:ext cx="0" cy="0"/>
          <a:chOff x="0" y="0"/>
          <a:chExt cx="0" cy="0"/>
        </a:xfrm>
      </p:grpSpPr>
      <p:sp>
        <p:nvSpPr>
          <p:cNvPr id="59" name="Freeform: Shape 58">
            <a:extLst>
              <a:ext uri="{FF2B5EF4-FFF2-40B4-BE49-F238E27FC236}">
                <a16:creationId xmlns:a16="http://schemas.microsoft.com/office/drawing/2014/main" id="{3CA8D04E-868F-8307-5ED2-65DA65B4AA15}"/>
              </a:ext>
            </a:extLst>
          </p:cNvPr>
          <p:cNvSpPr/>
          <p:nvPr/>
        </p:nvSpPr>
        <p:spPr>
          <a:xfrm>
            <a:off x="2583085" y="2434406"/>
            <a:ext cx="687604" cy="641741"/>
          </a:xfrm>
          <a:custGeom>
            <a:avLst/>
            <a:gdLst>
              <a:gd name="connsiteX0" fmla="*/ 0 w 1056123"/>
              <a:gd name="connsiteY0" fmla="*/ 858947 h 985680"/>
              <a:gd name="connsiteX1" fmla="*/ 541777 w 1056123"/>
              <a:gd name="connsiteY1" fmla="*/ 192213 h 985680"/>
              <a:gd name="connsiteX2" fmla="*/ 778652 w 1056123"/>
              <a:gd name="connsiteY2" fmla="*/ 113660 h 985680"/>
              <a:gd name="connsiteX3" fmla="*/ 1000100 w 1056123"/>
              <a:gd name="connsiteY3" fmla="*/ 0 h 985680"/>
              <a:gd name="connsiteX4" fmla="*/ 896847 w 1056123"/>
              <a:gd name="connsiteY4" fmla="*/ 719291 h 985680"/>
              <a:gd name="connsiteX5" fmla="*/ 79971 w 1056123"/>
              <a:gd name="connsiteY5" fmla="*/ 946530 h 985680"/>
              <a:gd name="connsiteX6" fmla="*/ 549470 w 1056123"/>
              <a:gd name="connsiteY6" fmla="*/ 614094 h 985680"/>
              <a:gd name="connsiteX7" fmla="*/ 41 w 1056123"/>
              <a:gd name="connsiteY7" fmla="*/ 858987 h 985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123" h="985680">
                <a:moveTo>
                  <a:pt x="0" y="858947"/>
                </a:moveTo>
                <a:cubicBezTo>
                  <a:pt x="15589" y="503755"/>
                  <a:pt x="184844" y="298706"/>
                  <a:pt x="541777" y="192213"/>
                </a:cubicBezTo>
                <a:cubicBezTo>
                  <a:pt x="621505" y="168445"/>
                  <a:pt x="702164" y="145770"/>
                  <a:pt x="778652" y="113660"/>
                </a:cubicBezTo>
                <a:cubicBezTo>
                  <a:pt x="854736" y="81712"/>
                  <a:pt x="926122" y="38507"/>
                  <a:pt x="1000100" y="0"/>
                </a:cubicBezTo>
                <a:cubicBezTo>
                  <a:pt x="1105176" y="170105"/>
                  <a:pt x="1057801" y="513878"/>
                  <a:pt x="896847" y="719291"/>
                </a:cubicBezTo>
                <a:cubicBezTo>
                  <a:pt x="711922" y="955276"/>
                  <a:pt x="399246" y="1044357"/>
                  <a:pt x="79971" y="946530"/>
                </a:cubicBezTo>
                <a:cubicBezTo>
                  <a:pt x="252343" y="851172"/>
                  <a:pt x="424675" y="765573"/>
                  <a:pt x="549470" y="614094"/>
                </a:cubicBezTo>
                <a:cubicBezTo>
                  <a:pt x="384953" y="733423"/>
                  <a:pt x="212621" y="833559"/>
                  <a:pt x="41" y="858987"/>
                </a:cubicBezTo>
                <a:close/>
              </a:path>
            </a:pathLst>
          </a:custGeom>
          <a:solidFill>
            <a:srgbClr val="7DB351"/>
          </a:solid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60" name="Freeform: Shape 59">
            <a:extLst>
              <a:ext uri="{FF2B5EF4-FFF2-40B4-BE49-F238E27FC236}">
                <a16:creationId xmlns:a16="http://schemas.microsoft.com/office/drawing/2014/main" id="{B38D3FB5-5EDE-DE4A-F8FC-E4933BFC0566}"/>
              </a:ext>
            </a:extLst>
          </p:cNvPr>
          <p:cNvSpPr/>
          <p:nvPr/>
        </p:nvSpPr>
        <p:spPr>
          <a:xfrm>
            <a:off x="2399931" y="2363411"/>
            <a:ext cx="243581" cy="410517"/>
          </a:xfrm>
          <a:custGeom>
            <a:avLst/>
            <a:gdLst>
              <a:gd name="connsiteX0" fmla="*/ 230377 w 374128"/>
              <a:gd name="connsiteY0" fmla="*/ 630453 h 630533"/>
              <a:gd name="connsiteX1" fmla="*/ 790 w 374128"/>
              <a:gd name="connsiteY1" fmla="*/ 310934 h 630533"/>
              <a:gd name="connsiteX2" fmla="*/ 174499 w 374128"/>
              <a:gd name="connsiteY2" fmla="*/ 0 h 630533"/>
              <a:gd name="connsiteX3" fmla="*/ 309538 w 374128"/>
              <a:gd name="connsiteY3" fmla="*/ 224445 h 630533"/>
              <a:gd name="connsiteX4" fmla="*/ 290952 w 374128"/>
              <a:gd name="connsiteY4" fmla="*/ 630534 h 630533"/>
              <a:gd name="connsiteX5" fmla="*/ 168020 w 374128"/>
              <a:gd name="connsiteY5" fmla="*/ 404267 h 630533"/>
              <a:gd name="connsiteX6" fmla="*/ 160205 w 374128"/>
              <a:gd name="connsiteY6" fmla="*/ 405523 h 630533"/>
              <a:gd name="connsiteX7" fmla="*/ 230336 w 374128"/>
              <a:gd name="connsiteY7" fmla="*/ 630413 h 630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4128" h="630533">
                <a:moveTo>
                  <a:pt x="230377" y="630453"/>
                </a:moveTo>
                <a:cubicBezTo>
                  <a:pt x="86551" y="568420"/>
                  <a:pt x="12411" y="460591"/>
                  <a:pt x="790" y="310934"/>
                </a:cubicBezTo>
                <a:cubicBezTo>
                  <a:pt x="-8968" y="185006"/>
                  <a:pt x="72986" y="48549"/>
                  <a:pt x="174499" y="0"/>
                </a:cubicBezTo>
                <a:cubicBezTo>
                  <a:pt x="219768" y="75436"/>
                  <a:pt x="263499" y="150669"/>
                  <a:pt x="309538" y="224445"/>
                </a:cubicBezTo>
                <a:cubicBezTo>
                  <a:pt x="399267" y="368230"/>
                  <a:pt x="397729" y="485817"/>
                  <a:pt x="290952" y="630534"/>
                </a:cubicBezTo>
                <a:cubicBezTo>
                  <a:pt x="247464" y="550482"/>
                  <a:pt x="207742" y="477354"/>
                  <a:pt x="168020" y="404267"/>
                </a:cubicBezTo>
                <a:cubicBezTo>
                  <a:pt x="165429" y="404672"/>
                  <a:pt x="162797" y="405118"/>
                  <a:pt x="160205" y="405523"/>
                </a:cubicBezTo>
                <a:cubicBezTo>
                  <a:pt x="183042" y="478772"/>
                  <a:pt x="205880" y="551980"/>
                  <a:pt x="230336" y="630413"/>
                </a:cubicBezTo>
                <a:close/>
              </a:path>
            </a:pathLst>
          </a:custGeom>
          <a:solidFill>
            <a:srgbClr val="7DB351"/>
          </a:solid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8055AAB9-340D-149F-03A6-98A6FB8C0574}"/>
              </a:ext>
            </a:extLst>
          </p:cNvPr>
          <p:cNvSpPr/>
          <p:nvPr/>
        </p:nvSpPr>
        <p:spPr>
          <a:xfrm>
            <a:off x="2673340" y="2132607"/>
            <a:ext cx="209938" cy="384024"/>
          </a:xfrm>
          <a:custGeom>
            <a:avLst/>
            <a:gdLst>
              <a:gd name="connsiteX0" fmla="*/ 179678 w 322454"/>
              <a:gd name="connsiteY0" fmla="*/ 589840 h 589840"/>
              <a:gd name="connsiteX1" fmla="*/ 125420 w 322454"/>
              <a:gd name="connsiteY1" fmla="*/ 353329 h 589840"/>
              <a:gd name="connsiteX2" fmla="*/ 125420 w 322454"/>
              <a:gd name="connsiteY2" fmla="*/ 554896 h 589840"/>
              <a:gd name="connsiteX3" fmla="*/ 3257 w 322454"/>
              <a:gd name="connsiteY3" fmla="*/ 260806 h 589840"/>
              <a:gd name="connsiteX4" fmla="*/ 245153 w 322454"/>
              <a:gd name="connsiteY4" fmla="*/ 0 h 589840"/>
              <a:gd name="connsiteX5" fmla="*/ 313179 w 322454"/>
              <a:gd name="connsiteY5" fmla="*/ 269512 h 589840"/>
              <a:gd name="connsiteX6" fmla="*/ 179678 w 322454"/>
              <a:gd name="connsiteY6" fmla="*/ 589800 h 589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454" h="589840">
                <a:moveTo>
                  <a:pt x="179678" y="589840"/>
                </a:moveTo>
                <a:cubicBezTo>
                  <a:pt x="162105" y="513190"/>
                  <a:pt x="145422" y="440548"/>
                  <a:pt x="125420" y="353329"/>
                </a:cubicBezTo>
                <a:lnTo>
                  <a:pt x="125420" y="554896"/>
                </a:lnTo>
                <a:cubicBezTo>
                  <a:pt x="31560" y="507926"/>
                  <a:pt x="-12899" y="397020"/>
                  <a:pt x="3257" y="260806"/>
                </a:cubicBezTo>
                <a:cubicBezTo>
                  <a:pt x="18279" y="133987"/>
                  <a:pt x="119872" y="26522"/>
                  <a:pt x="245153" y="0"/>
                </a:cubicBezTo>
                <a:cubicBezTo>
                  <a:pt x="267990" y="90053"/>
                  <a:pt x="291961" y="179458"/>
                  <a:pt x="313179" y="269512"/>
                </a:cubicBezTo>
                <a:cubicBezTo>
                  <a:pt x="343467" y="398072"/>
                  <a:pt x="299736" y="506266"/>
                  <a:pt x="179678" y="589800"/>
                </a:cubicBezTo>
                <a:close/>
              </a:path>
            </a:pathLst>
          </a:custGeom>
          <a:solidFill>
            <a:srgbClr val="7DB351"/>
          </a:solid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32DBD461-D5FA-1FBF-C68E-3065C523F58C}"/>
              </a:ext>
            </a:extLst>
          </p:cNvPr>
          <p:cNvSpPr/>
          <p:nvPr/>
        </p:nvSpPr>
        <p:spPr>
          <a:xfrm>
            <a:off x="2279238" y="2700536"/>
            <a:ext cx="186775" cy="242193"/>
          </a:xfrm>
          <a:custGeom>
            <a:avLst/>
            <a:gdLst>
              <a:gd name="connsiteX0" fmla="*/ 233017 w 286877"/>
              <a:gd name="connsiteY0" fmla="*/ 371955 h 371995"/>
              <a:gd name="connsiteX1" fmla="*/ 42868 w 286877"/>
              <a:gd name="connsiteY1" fmla="*/ 0 h 371995"/>
              <a:gd name="connsiteX2" fmla="*/ 279177 w 286877"/>
              <a:gd name="connsiteY2" fmla="*/ 356690 h 371995"/>
              <a:gd name="connsiteX3" fmla="*/ 144786 w 286877"/>
              <a:gd name="connsiteY3" fmla="*/ 261292 h 371995"/>
              <a:gd name="connsiteX4" fmla="*/ 233017 w 286877"/>
              <a:gd name="connsiteY4" fmla="*/ 371996 h 3719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877" h="371995">
                <a:moveTo>
                  <a:pt x="233017" y="371955"/>
                </a:moveTo>
                <a:cubicBezTo>
                  <a:pt x="35377" y="365557"/>
                  <a:pt x="-62248" y="172818"/>
                  <a:pt x="42868" y="0"/>
                </a:cubicBezTo>
                <a:cubicBezTo>
                  <a:pt x="142315" y="101593"/>
                  <a:pt x="326755" y="138967"/>
                  <a:pt x="279177" y="356690"/>
                </a:cubicBezTo>
                <a:cubicBezTo>
                  <a:pt x="236215" y="326200"/>
                  <a:pt x="198761" y="299597"/>
                  <a:pt x="144786" y="261292"/>
                </a:cubicBezTo>
                <a:cubicBezTo>
                  <a:pt x="179892" y="305347"/>
                  <a:pt x="203458" y="334905"/>
                  <a:pt x="233017" y="371996"/>
                </a:cubicBezTo>
                <a:close/>
              </a:path>
            </a:pathLst>
          </a:custGeom>
          <a:solidFill>
            <a:srgbClr val="7DB351"/>
          </a:solid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nvGrpSpPr>
          <p:cNvPr id="63" name="Group 62">
            <a:extLst>
              <a:ext uri="{FF2B5EF4-FFF2-40B4-BE49-F238E27FC236}">
                <a16:creationId xmlns:a16="http://schemas.microsoft.com/office/drawing/2014/main" id="{7E86C266-5135-A0A7-701D-5B052BE852AE}"/>
              </a:ext>
            </a:extLst>
          </p:cNvPr>
          <p:cNvGrpSpPr/>
          <p:nvPr/>
        </p:nvGrpSpPr>
        <p:grpSpPr>
          <a:xfrm>
            <a:off x="1734254" y="1508274"/>
            <a:ext cx="8723492" cy="2982811"/>
            <a:chOff x="1717528" y="1507177"/>
            <a:chExt cx="8723492" cy="2982811"/>
          </a:xfrm>
          <a:solidFill>
            <a:srgbClr val="4E712E"/>
          </a:solidFill>
        </p:grpSpPr>
        <p:sp>
          <p:nvSpPr>
            <p:cNvPr id="1088" name="Freeform: Shape 1087">
              <a:extLst>
                <a:ext uri="{FF2B5EF4-FFF2-40B4-BE49-F238E27FC236}">
                  <a16:creationId xmlns:a16="http://schemas.microsoft.com/office/drawing/2014/main" id="{0F56CAA8-E6B1-2D64-F55F-EED4A221F33A}"/>
                </a:ext>
              </a:extLst>
            </p:cNvPr>
            <p:cNvSpPr/>
            <p:nvPr/>
          </p:nvSpPr>
          <p:spPr>
            <a:xfrm rot="21020626">
              <a:off x="1717528" y="1507177"/>
              <a:ext cx="2758203" cy="2959429"/>
            </a:xfrm>
            <a:custGeom>
              <a:avLst/>
              <a:gdLst>
                <a:gd name="connsiteX0" fmla="*/ 1703050 w 2758203"/>
                <a:gd name="connsiteY0" fmla="*/ 11830 h 2959429"/>
                <a:gd name="connsiteX1" fmla="*/ 2756301 w 2758203"/>
                <a:gd name="connsiteY1" fmla="*/ 650706 h 2959429"/>
                <a:gd name="connsiteX2" fmla="*/ 2758203 w 2758203"/>
                <a:gd name="connsiteY2" fmla="*/ 681922 h 2959429"/>
                <a:gd name="connsiteX3" fmla="*/ 2720582 w 2758203"/>
                <a:gd name="connsiteY3" fmla="*/ 721795 h 2959429"/>
                <a:gd name="connsiteX4" fmla="*/ 1522056 w 2758203"/>
                <a:gd name="connsiteY4" fmla="*/ 98460 h 2959429"/>
                <a:gd name="connsiteX5" fmla="*/ 58315 w 2758203"/>
                <a:gd name="connsiteY5" fmla="*/ 1562161 h 2959429"/>
                <a:gd name="connsiteX6" fmla="*/ 942247 w 2758203"/>
                <a:gd name="connsiteY6" fmla="*/ 2888561 h 2959429"/>
                <a:gd name="connsiteX7" fmla="*/ 1072720 w 2758203"/>
                <a:gd name="connsiteY7" fmla="*/ 2938784 h 2959429"/>
                <a:gd name="connsiteX8" fmla="*/ 1069207 w 2758203"/>
                <a:gd name="connsiteY8" fmla="*/ 2959429 h 2959429"/>
                <a:gd name="connsiteX9" fmla="*/ 1063038 w 2758203"/>
                <a:gd name="connsiteY9" fmla="*/ 2957843 h 2959429"/>
                <a:gd name="connsiteX10" fmla="*/ 0 w 2758203"/>
                <a:gd name="connsiteY10" fmla="*/ 1512931 h 2959429"/>
                <a:gd name="connsiteX11" fmla="*/ 1512931 w 2758203"/>
                <a:gd name="connsiteY11" fmla="*/ 0 h 2959429"/>
                <a:gd name="connsiteX12" fmla="*/ 1703050 w 2758203"/>
                <a:gd name="connsiteY12" fmla="*/ 11830 h 2959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8203" h="2959429">
                  <a:moveTo>
                    <a:pt x="1703050" y="11830"/>
                  </a:moveTo>
                  <a:cubicBezTo>
                    <a:pt x="2138977" y="66484"/>
                    <a:pt x="2517241" y="306606"/>
                    <a:pt x="2756301" y="650706"/>
                  </a:cubicBezTo>
                  <a:cubicBezTo>
                    <a:pt x="2756418" y="661150"/>
                    <a:pt x="2757039" y="671555"/>
                    <a:pt x="2758203" y="681922"/>
                  </a:cubicBezTo>
                  <a:lnTo>
                    <a:pt x="2720582" y="721795"/>
                  </a:lnTo>
                  <a:cubicBezTo>
                    <a:pt x="2455795" y="344844"/>
                    <a:pt x="2017695" y="98460"/>
                    <a:pt x="1522056" y="98460"/>
                  </a:cubicBezTo>
                  <a:cubicBezTo>
                    <a:pt x="713642" y="98460"/>
                    <a:pt x="58315" y="755301"/>
                    <a:pt x="58315" y="1562161"/>
                  </a:cubicBezTo>
                  <a:cubicBezTo>
                    <a:pt x="58315" y="2167307"/>
                    <a:pt x="416114" y="2658670"/>
                    <a:pt x="942247" y="2888561"/>
                  </a:cubicBezTo>
                  <a:lnTo>
                    <a:pt x="1072720" y="2938784"/>
                  </a:lnTo>
                  <a:lnTo>
                    <a:pt x="1069207" y="2959429"/>
                  </a:lnTo>
                  <a:lnTo>
                    <a:pt x="1063038" y="2957843"/>
                  </a:lnTo>
                  <a:cubicBezTo>
                    <a:pt x="447176" y="2766284"/>
                    <a:pt x="0" y="2191817"/>
                    <a:pt x="0" y="1512931"/>
                  </a:cubicBezTo>
                  <a:cubicBezTo>
                    <a:pt x="0" y="677379"/>
                    <a:pt x="677340" y="0"/>
                    <a:pt x="1512931" y="0"/>
                  </a:cubicBezTo>
                  <a:cubicBezTo>
                    <a:pt x="1577323" y="0"/>
                    <a:pt x="1640775" y="4023"/>
                    <a:pt x="1703050" y="11830"/>
                  </a:cubicBezTo>
                  <a:close/>
                </a:path>
              </a:pathLst>
            </a:custGeom>
            <a:grpFill/>
            <a:ln w="0" cap="flat">
              <a:noFill/>
              <a:prstDash val="solid"/>
              <a:miter/>
            </a:ln>
          </p:spPr>
          <p:txBody>
            <a:bodyPr rtlCol="0" anchor="ctr"/>
            <a:lstStyle/>
            <a:p>
              <a:endParaRPr lang="en-IN"/>
            </a:p>
          </p:txBody>
        </p:sp>
        <p:cxnSp>
          <p:nvCxnSpPr>
            <p:cNvPr id="1089" name="Straight Connector 1088">
              <a:extLst>
                <a:ext uri="{FF2B5EF4-FFF2-40B4-BE49-F238E27FC236}">
                  <a16:creationId xmlns:a16="http://schemas.microsoft.com/office/drawing/2014/main" id="{AB436A7C-DA8E-7580-ECF9-E54FB9ADA757}"/>
                </a:ext>
              </a:extLst>
            </p:cNvPr>
            <p:cNvCxnSpPr>
              <a:cxnSpLocks/>
            </p:cNvCxnSpPr>
            <p:nvPr/>
          </p:nvCxnSpPr>
          <p:spPr>
            <a:xfrm>
              <a:off x="3005875" y="4489988"/>
              <a:ext cx="7435145" cy="0"/>
            </a:xfrm>
            <a:prstGeom prst="line">
              <a:avLst/>
            </a:prstGeom>
            <a:grpFill/>
            <a:ln w="22225">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1090" name="Graphic 71">
            <a:extLst>
              <a:ext uri="{FF2B5EF4-FFF2-40B4-BE49-F238E27FC236}">
                <a16:creationId xmlns:a16="http://schemas.microsoft.com/office/drawing/2014/main" id="{1C57D34E-ECEC-5141-94E4-962372224031}"/>
              </a:ext>
            </a:extLst>
          </p:cNvPr>
          <p:cNvGrpSpPr/>
          <p:nvPr/>
        </p:nvGrpSpPr>
        <p:grpSpPr>
          <a:xfrm>
            <a:off x="2979405" y="2335195"/>
            <a:ext cx="1051364" cy="773984"/>
            <a:chOff x="3005611" y="1774449"/>
            <a:chExt cx="1375712" cy="1012762"/>
          </a:xfrm>
        </p:grpSpPr>
        <p:sp>
          <p:nvSpPr>
            <p:cNvPr id="1091" name="Freeform: Shape 1090">
              <a:extLst>
                <a:ext uri="{FF2B5EF4-FFF2-40B4-BE49-F238E27FC236}">
                  <a16:creationId xmlns:a16="http://schemas.microsoft.com/office/drawing/2014/main" id="{EDFC33E1-D4EA-D0BF-122E-978CA62295C0}"/>
                </a:ext>
              </a:extLst>
            </p:cNvPr>
            <p:cNvSpPr/>
            <p:nvPr/>
          </p:nvSpPr>
          <p:spPr>
            <a:xfrm>
              <a:off x="3005611" y="1774449"/>
              <a:ext cx="1375712" cy="1012762"/>
            </a:xfrm>
            <a:custGeom>
              <a:avLst/>
              <a:gdLst>
                <a:gd name="connsiteX0" fmla="*/ 537593 w 1375712"/>
                <a:gd name="connsiteY0" fmla="*/ 68923 h 1012762"/>
                <a:gd name="connsiteX1" fmla="*/ 716377 w 1375712"/>
                <a:gd name="connsiteY1" fmla="*/ 416014 h 1012762"/>
                <a:gd name="connsiteX2" fmla="*/ 866110 w 1375712"/>
                <a:gd name="connsiteY2" fmla="*/ 566795 h 1012762"/>
                <a:gd name="connsiteX3" fmla="*/ 777242 w 1375712"/>
                <a:gd name="connsiteY3" fmla="*/ 321907 h 1012762"/>
                <a:gd name="connsiteX4" fmla="*/ 671800 w 1375712"/>
                <a:gd name="connsiteY4" fmla="*/ 50635 h 1012762"/>
                <a:gd name="connsiteX5" fmla="*/ 1000032 w 1375712"/>
                <a:gd name="connsiteY5" fmla="*/ 220466 h 1012762"/>
                <a:gd name="connsiteX6" fmla="*/ 1105569 w 1375712"/>
                <a:gd name="connsiteY6" fmla="*/ 244088 h 1012762"/>
                <a:gd name="connsiteX7" fmla="*/ 1034608 w 1375712"/>
                <a:gd name="connsiteY7" fmla="*/ 368770 h 1012762"/>
                <a:gd name="connsiteX8" fmla="*/ 1051276 w 1375712"/>
                <a:gd name="connsiteY8" fmla="*/ 655092 h 1012762"/>
                <a:gd name="connsiteX9" fmla="*/ 1357315 w 1375712"/>
                <a:gd name="connsiteY9" fmla="*/ 676333 h 1012762"/>
                <a:gd name="connsiteX10" fmla="*/ 1113760 w 1375712"/>
                <a:gd name="connsiteY10" fmla="*/ 916458 h 1012762"/>
                <a:gd name="connsiteX11" fmla="*/ 666466 w 1375712"/>
                <a:gd name="connsiteY11" fmla="*/ 921601 h 1012762"/>
                <a:gd name="connsiteX12" fmla="*/ 341473 w 1375712"/>
                <a:gd name="connsiteY12" fmla="*/ 989133 h 1012762"/>
                <a:gd name="connsiteX13" fmla="*/ 302897 w 1375712"/>
                <a:gd name="connsiteY13" fmla="*/ 792347 h 1012762"/>
                <a:gd name="connsiteX14" fmla="*/ 7527 w 1375712"/>
                <a:gd name="connsiteY14" fmla="*/ 415347 h 1012762"/>
                <a:gd name="connsiteX15" fmla="*/ 537498 w 1375712"/>
                <a:gd name="connsiteY15" fmla="*/ 68733 h 101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375712" h="1012762">
                  <a:moveTo>
                    <a:pt x="537593" y="68923"/>
                  </a:moveTo>
                  <a:cubicBezTo>
                    <a:pt x="623508" y="125597"/>
                    <a:pt x="648940" y="316859"/>
                    <a:pt x="716377" y="416014"/>
                  </a:cubicBezTo>
                  <a:cubicBezTo>
                    <a:pt x="783814" y="515074"/>
                    <a:pt x="840488" y="586226"/>
                    <a:pt x="866110" y="566795"/>
                  </a:cubicBezTo>
                  <a:cubicBezTo>
                    <a:pt x="891733" y="547364"/>
                    <a:pt x="839631" y="391440"/>
                    <a:pt x="777242" y="321907"/>
                  </a:cubicBezTo>
                  <a:cubicBezTo>
                    <a:pt x="714853" y="252375"/>
                    <a:pt x="628462" y="118263"/>
                    <a:pt x="671800" y="50635"/>
                  </a:cubicBezTo>
                  <a:cubicBezTo>
                    <a:pt x="715139" y="-16992"/>
                    <a:pt x="888589" y="-61474"/>
                    <a:pt x="1000032" y="220466"/>
                  </a:cubicBezTo>
                  <a:cubicBezTo>
                    <a:pt x="1000032" y="220466"/>
                    <a:pt x="1086043" y="184461"/>
                    <a:pt x="1105569" y="244088"/>
                  </a:cubicBezTo>
                  <a:cubicBezTo>
                    <a:pt x="1125000" y="303714"/>
                    <a:pt x="1069660" y="349911"/>
                    <a:pt x="1034608" y="368770"/>
                  </a:cubicBezTo>
                  <a:cubicBezTo>
                    <a:pt x="1034608" y="368770"/>
                    <a:pt x="968695" y="557079"/>
                    <a:pt x="1051276" y="655092"/>
                  </a:cubicBezTo>
                  <a:cubicBezTo>
                    <a:pt x="1133858" y="753104"/>
                    <a:pt x="1300450" y="626898"/>
                    <a:pt x="1357315" y="676333"/>
                  </a:cubicBezTo>
                  <a:cubicBezTo>
                    <a:pt x="1414179" y="725672"/>
                    <a:pt x="1340932" y="875786"/>
                    <a:pt x="1113760" y="916458"/>
                  </a:cubicBezTo>
                  <a:cubicBezTo>
                    <a:pt x="886589" y="957129"/>
                    <a:pt x="666466" y="921601"/>
                    <a:pt x="666466" y="921601"/>
                  </a:cubicBezTo>
                  <a:cubicBezTo>
                    <a:pt x="666466" y="921601"/>
                    <a:pt x="468537" y="1068763"/>
                    <a:pt x="341473" y="989133"/>
                  </a:cubicBezTo>
                  <a:cubicBezTo>
                    <a:pt x="214410" y="909504"/>
                    <a:pt x="302897" y="792347"/>
                    <a:pt x="302897" y="792347"/>
                  </a:cubicBezTo>
                  <a:cubicBezTo>
                    <a:pt x="302897" y="792347"/>
                    <a:pt x="40769" y="534505"/>
                    <a:pt x="7527" y="415347"/>
                  </a:cubicBezTo>
                  <a:cubicBezTo>
                    <a:pt x="-60387" y="171984"/>
                    <a:pt x="348617" y="-55854"/>
                    <a:pt x="537498" y="68733"/>
                  </a:cubicBezTo>
                  <a:close/>
                </a:path>
              </a:pathLst>
            </a:custGeom>
            <a:solidFill>
              <a:srgbClr val="ECB784"/>
            </a:solidFill>
            <a:ln w="0" cap="flat">
              <a:noFill/>
              <a:prstDash val="solid"/>
              <a:miter/>
            </a:ln>
          </p:spPr>
          <p:txBody>
            <a:bodyPr rtlCol="0" anchor="ctr"/>
            <a:lstStyle/>
            <a:p>
              <a:endParaRPr lang="en-IN"/>
            </a:p>
          </p:txBody>
        </p:sp>
        <p:sp>
          <p:nvSpPr>
            <p:cNvPr id="1092" name="Freeform: Shape 1091">
              <a:extLst>
                <a:ext uri="{FF2B5EF4-FFF2-40B4-BE49-F238E27FC236}">
                  <a16:creationId xmlns:a16="http://schemas.microsoft.com/office/drawing/2014/main" id="{CB6E5F0A-5A63-375E-D65B-19CCCFEF5482}"/>
                </a:ext>
              </a:extLst>
            </p:cNvPr>
            <p:cNvSpPr/>
            <p:nvPr/>
          </p:nvSpPr>
          <p:spPr>
            <a:xfrm>
              <a:off x="3028824" y="1835382"/>
              <a:ext cx="562040" cy="451944"/>
            </a:xfrm>
            <a:custGeom>
              <a:avLst/>
              <a:gdLst>
                <a:gd name="connsiteX0" fmla="*/ 483519 w 562040"/>
                <a:gd name="connsiteY0" fmla="*/ 19610 h 451944"/>
                <a:gd name="connsiteX1" fmla="*/ 419511 w 562040"/>
                <a:gd name="connsiteY1" fmla="*/ 383847 h 451944"/>
                <a:gd name="connsiteX2" fmla="*/ 30 w 562040"/>
                <a:gd name="connsiteY2" fmla="*/ 310218 h 451944"/>
                <a:gd name="connsiteX3" fmla="*/ 483519 w 562040"/>
                <a:gd name="connsiteY3" fmla="*/ 19706 h 451944"/>
              </a:gdLst>
              <a:ahLst/>
              <a:cxnLst>
                <a:cxn ang="0">
                  <a:pos x="connsiteX0" y="connsiteY0"/>
                </a:cxn>
                <a:cxn ang="0">
                  <a:pos x="connsiteX1" y="connsiteY1"/>
                </a:cxn>
                <a:cxn ang="0">
                  <a:pos x="connsiteX2" y="connsiteY2"/>
                </a:cxn>
                <a:cxn ang="0">
                  <a:pos x="connsiteX3" y="connsiteY3"/>
                </a:cxn>
              </a:cxnLst>
              <a:rect l="l" t="t" r="r" b="b"/>
              <a:pathLst>
                <a:path w="562040" h="451944">
                  <a:moveTo>
                    <a:pt x="483519" y="19610"/>
                  </a:moveTo>
                  <a:cubicBezTo>
                    <a:pt x="615059" y="74951"/>
                    <a:pt x="572959" y="289073"/>
                    <a:pt x="419511" y="383847"/>
                  </a:cubicBezTo>
                  <a:cubicBezTo>
                    <a:pt x="266063" y="478620"/>
                    <a:pt x="3459" y="491860"/>
                    <a:pt x="30" y="310218"/>
                  </a:cubicBezTo>
                  <a:cubicBezTo>
                    <a:pt x="-3399" y="128576"/>
                    <a:pt x="287590" y="-62686"/>
                    <a:pt x="483519" y="19706"/>
                  </a:cubicBezTo>
                  <a:close/>
                </a:path>
              </a:pathLst>
            </a:custGeom>
            <a:solidFill>
              <a:srgbClr val="FFE07F"/>
            </a:solidFill>
            <a:ln w="0" cap="flat">
              <a:noFill/>
              <a:prstDash val="solid"/>
              <a:miter/>
            </a:ln>
          </p:spPr>
          <p:txBody>
            <a:bodyPr rtlCol="0" anchor="ctr"/>
            <a:lstStyle/>
            <a:p>
              <a:endParaRPr lang="en-IN"/>
            </a:p>
          </p:txBody>
        </p:sp>
        <p:grpSp>
          <p:nvGrpSpPr>
            <p:cNvPr id="1093" name="Graphic 71">
              <a:extLst>
                <a:ext uri="{FF2B5EF4-FFF2-40B4-BE49-F238E27FC236}">
                  <a16:creationId xmlns:a16="http://schemas.microsoft.com/office/drawing/2014/main" id="{7082DE27-7C36-7093-FC5C-B2BCF7863643}"/>
                </a:ext>
              </a:extLst>
            </p:cNvPr>
            <p:cNvGrpSpPr/>
            <p:nvPr/>
          </p:nvGrpSpPr>
          <p:grpSpPr>
            <a:xfrm>
              <a:off x="3108087" y="1841181"/>
              <a:ext cx="1198779" cy="851869"/>
              <a:chOff x="3108087" y="1841181"/>
              <a:chExt cx="1198779" cy="851869"/>
            </a:xfrm>
            <a:solidFill>
              <a:srgbClr val="D29552"/>
            </a:solidFill>
          </p:grpSpPr>
          <p:sp>
            <p:nvSpPr>
              <p:cNvPr id="1094" name="Freeform: Shape 1093">
                <a:extLst>
                  <a:ext uri="{FF2B5EF4-FFF2-40B4-BE49-F238E27FC236}">
                    <a16:creationId xmlns:a16="http://schemas.microsoft.com/office/drawing/2014/main" id="{4C3533A4-0010-F2D8-17EB-27666BF57B3B}"/>
                  </a:ext>
                </a:extLst>
              </p:cNvPr>
              <p:cNvSpPr/>
              <p:nvPr/>
            </p:nvSpPr>
            <p:spPr>
              <a:xfrm>
                <a:off x="3239190" y="2125513"/>
                <a:ext cx="446539" cy="329686"/>
              </a:xfrm>
              <a:custGeom>
                <a:avLst/>
                <a:gdLst>
                  <a:gd name="connsiteX0" fmla="*/ 425363 w 446539"/>
                  <a:gd name="connsiteY0" fmla="*/ 7895 h 329686"/>
                  <a:gd name="connsiteX1" fmla="*/ 403931 w 446539"/>
                  <a:gd name="connsiteY1" fmla="*/ 61807 h 329686"/>
                  <a:gd name="connsiteX2" fmla="*/ 376023 w 446539"/>
                  <a:gd name="connsiteY2" fmla="*/ 111908 h 329686"/>
                  <a:gd name="connsiteX3" fmla="*/ 360878 w 446539"/>
                  <a:gd name="connsiteY3" fmla="*/ 133244 h 329686"/>
                  <a:gd name="connsiteX4" fmla="*/ 343733 w 446539"/>
                  <a:gd name="connsiteY4" fmla="*/ 153628 h 329686"/>
                  <a:gd name="connsiteX5" fmla="*/ 304586 w 446539"/>
                  <a:gd name="connsiteY5" fmla="*/ 191537 h 329686"/>
                  <a:gd name="connsiteX6" fmla="*/ 294013 w 446539"/>
                  <a:gd name="connsiteY6" fmla="*/ 200395 h 329686"/>
                  <a:gd name="connsiteX7" fmla="*/ 289250 w 446539"/>
                  <a:gd name="connsiteY7" fmla="*/ 204205 h 329686"/>
                  <a:gd name="connsiteX8" fmla="*/ 289060 w 446539"/>
                  <a:gd name="connsiteY8" fmla="*/ 204396 h 329686"/>
                  <a:gd name="connsiteX9" fmla="*/ 285440 w 446539"/>
                  <a:gd name="connsiteY9" fmla="*/ 207158 h 329686"/>
                  <a:gd name="connsiteX10" fmla="*/ 263057 w 446539"/>
                  <a:gd name="connsiteY10" fmla="*/ 222970 h 329686"/>
                  <a:gd name="connsiteX11" fmla="*/ 216003 w 446539"/>
                  <a:gd name="connsiteY11" fmla="*/ 250116 h 329686"/>
                  <a:gd name="connsiteX12" fmla="*/ 191619 w 446539"/>
                  <a:gd name="connsiteY12" fmla="*/ 261546 h 329686"/>
                  <a:gd name="connsiteX13" fmla="*/ 186190 w 446539"/>
                  <a:gd name="connsiteY13" fmla="*/ 263927 h 329686"/>
                  <a:gd name="connsiteX14" fmla="*/ 183428 w 446539"/>
                  <a:gd name="connsiteY14" fmla="*/ 265070 h 329686"/>
                  <a:gd name="connsiteX15" fmla="*/ 183237 w 446539"/>
                  <a:gd name="connsiteY15" fmla="*/ 265070 h 329686"/>
                  <a:gd name="connsiteX16" fmla="*/ 170093 w 446539"/>
                  <a:gd name="connsiteY16" fmla="*/ 270309 h 329686"/>
                  <a:gd name="connsiteX17" fmla="*/ 119991 w 446539"/>
                  <a:gd name="connsiteY17" fmla="*/ 286311 h 329686"/>
                  <a:gd name="connsiteX18" fmla="*/ 12930 w 446539"/>
                  <a:gd name="connsiteY18" fmla="*/ 302313 h 329686"/>
                  <a:gd name="connsiteX19" fmla="*/ 12930 w 446539"/>
                  <a:gd name="connsiteY19" fmla="*/ 329078 h 329686"/>
                  <a:gd name="connsiteX20" fmla="*/ 116562 w 446539"/>
                  <a:gd name="connsiteY20" fmla="*/ 319744 h 329686"/>
                  <a:gd name="connsiteX21" fmla="*/ 221337 w 446539"/>
                  <a:gd name="connsiteY21" fmla="*/ 284501 h 329686"/>
                  <a:gd name="connsiteX22" fmla="*/ 395930 w 446539"/>
                  <a:gd name="connsiteY22" fmla="*/ 138007 h 329686"/>
                  <a:gd name="connsiteX23" fmla="*/ 427649 w 446539"/>
                  <a:gd name="connsiteY23" fmla="*/ 78761 h 329686"/>
                  <a:gd name="connsiteX24" fmla="*/ 446508 w 446539"/>
                  <a:gd name="connsiteY24" fmla="*/ 10753 h 329686"/>
                  <a:gd name="connsiteX25" fmla="*/ 437078 w 446539"/>
                  <a:gd name="connsiteY25" fmla="*/ 85 h 329686"/>
                  <a:gd name="connsiteX26" fmla="*/ 425172 w 446539"/>
                  <a:gd name="connsiteY26" fmla="*/ 7800 h 329686"/>
                  <a:gd name="connsiteX27" fmla="*/ 425172 w 446539"/>
                  <a:gd name="connsiteY27" fmla="*/ 7800 h 32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46539" h="329686">
                    <a:moveTo>
                      <a:pt x="425363" y="7895"/>
                    </a:moveTo>
                    <a:cubicBezTo>
                      <a:pt x="417647" y="26469"/>
                      <a:pt x="411933" y="44566"/>
                      <a:pt x="403931" y="61807"/>
                    </a:cubicBezTo>
                    <a:cubicBezTo>
                      <a:pt x="395930" y="79047"/>
                      <a:pt x="386501" y="96001"/>
                      <a:pt x="376023" y="111908"/>
                    </a:cubicBezTo>
                    <a:cubicBezTo>
                      <a:pt x="371356" y="118957"/>
                      <a:pt x="365069" y="127815"/>
                      <a:pt x="360878" y="133244"/>
                    </a:cubicBezTo>
                    <a:cubicBezTo>
                      <a:pt x="356687" y="138674"/>
                      <a:pt x="349544" y="147246"/>
                      <a:pt x="343733" y="153628"/>
                    </a:cubicBezTo>
                    <a:cubicBezTo>
                      <a:pt x="331541" y="167153"/>
                      <a:pt x="318302" y="179631"/>
                      <a:pt x="304586" y="191537"/>
                    </a:cubicBezTo>
                    <a:cubicBezTo>
                      <a:pt x="301157" y="194585"/>
                      <a:pt x="297633" y="197443"/>
                      <a:pt x="294013" y="200395"/>
                    </a:cubicBezTo>
                    <a:cubicBezTo>
                      <a:pt x="292394" y="201634"/>
                      <a:pt x="290870" y="202967"/>
                      <a:pt x="289250" y="204205"/>
                    </a:cubicBezTo>
                    <a:cubicBezTo>
                      <a:pt x="286679" y="206206"/>
                      <a:pt x="288488" y="204777"/>
                      <a:pt x="289060" y="204396"/>
                    </a:cubicBezTo>
                    <a:cubicBezTo>
                      <a:pt x="287822" y="205349"/>
                      <a:pt x="286679" y="206206"/>
                      <a:pt x="285440" y="207158"/>
                    </a:cubicBezTo>
                    <a:cubicBezTo>
                      <a:pt x="278106" y="212683"/>
                      <a:pt x="270677" y="217921"/>
                      <a:pt x="263057" y="222970"/>
                    </a:cubicBezTo>
                    <a:cubicBezTo>
                      <a:pt x="247912" y="232971"/>
                      <a:pt x="232196" y="242020"/>
                      <a:pt x="216003" y="250116"/>
                    </a:cubicBezTo>
                    <a:cubicBezTo>
                      <a:pt x="208002" y="254116"/>
                      <a:pt x="199811" y="257926"/>
                      <a:pt x="191619" y="261546"/>
                    </a:cubicBezTo>
                    <a:cubicBezTo>
                      <a:pt x="189809" y="262308"/>
                      <a:pt x="188000" y="263165"/>
                      <a:pt x="186190" y="263927"/>
                    </a:cubicBezTo>
                    <a:cubicBezTo>
                      <a:pt x="185237" y="264308"/>
                      <a:pt x="184380" y="264689"/>
                      <a:pt x="183428" y="265070"/>
                    </a:cubicBezTo>
                    <a:cubicBezTo>
                      <a:pt x="186190" y="263927"/>
                      <a:pt x="183809" y="264880"/>
                      <a:pt x="183237" y="265070"/>
                    </a:cubicBezTo>
                    <a:cubicBezTo>
                      <a:pt x="178856" y="266785"/>
                      <a:pt x="174569" y="268595"/>
                      <a:pt x="170093" y="270309"/>
                    </a:cubicBezTo>
                    <a:cubicBezTo>
                      <a:pt x="153710" y="276500"/>
                      <a:pt x="136946" y="281929"/>
                      <a:pt x="119991" y="286311"/>
                    </a:cubicBezTo>
                    <a:cubicBezTo>
                      <a:pt x="82177" y="296217"/>
                      <a:pt x="51125" y="300122"/>
                      <a:pt x="12930" y="302313"/>
                    </a:cubicBezTo>
                    <a:cubicBezTo>
                      <a:pt x="-4310" y="303361"/>
                      <a:pt x="-4310" y="327935"/>
                      <a:pt x="12930" y="329078"/>
                    </a:cubicBezTo>
                    <a:cubicBezTo>
                      <a:pt x="47506" y="331364"/>
                      <a:pt x="82653" y="326983"/>
                      <a:pt x="116562" y="319744"/>
                    </a:cubicBezTo>
                    <a:cubicBezTo>
                      <a:pt x="152662" y="312028"/>
                      <a:pt x="187904" y="300122"/>
                      <a:pt x="221337" y="284501"/>
                    </a:cubicBezTo>
                    <a:cubicBezTo>
                      <a:pt x="291251" y="251830"/>
                      <a:pt x="352782" y="202396"/>
                      <a:pt x="395930" y="138007"/>
                    </a:cubicBezTo>
                    <a:cubicBezTo>
                      <a:pt x="408503" y="119242"/>
                      <a:pt x="418981" y="99526"/>
                      <a:pt x="427649" y="78761"/>
                    </a:cubicBezTo>
                    <a:cubicBezTo>
                      <a:pt x="436316" y="57997"/>
                      <a:pt x="444508" y="34089"/>
                      <a:pt x="446508" y="10753"/>
                    </a:cubicBezTo>
                    <a:cubicBezTo>
                      <a:pt x="446984" y="5419"/>
                      <a:pt x="442031" y="751"/>
                      <a:pt x="437078" y="85"/>
                    </a:cubicBezTo>
                    <a:cubicBezTo>
                      <a:pt x="431268" y="-582"/>
                      <a:pt x="427363" y="2752"/>
                      <a:pt x="425172" y="7800"/>
                    </a:cubicBezTo>
                    <a:lnTo>
                      <a:pt x="425172" y="7800"/>
                    </a:lnTo>
                    <a:close/>
                  </a:path>
                </a:pathLst>
              </a:custGeom>
              <a:solidFill>
                <a:srgbClr val="D29552"/>
              </a:solidFill>
              <a:ln w="0" cap="flat">
                <a:noFill/>
                <a:prstDash val="solid"/>
                <a:miter/>
              </a:ln>
            </p:spPr>
            <p:txBody>
              <a:bodyPr rtlCol="0" anchor="ctr"/>
              <a:lstStyle/>
              <a:p>
                <a:endParaRPr lang="en-IN"/>
              </a:p>
            </p:txBody>
          </p:sp>
          <p:sp>
            <p:nvSpPr>
              <p:cNvPr id="1095" name="Freeform: Shape 1094">
                <a:extLst>
                  <a:ext uri="{FF2B5EF4-FFF2-40B4-BE49-F238E27FC236}">
                    <a16:creationId xmlns:a16="http://schemas.microsoft.com/office/drawing/2014/main" id="{9F6DFA42-C024-78CA-67EF-DC592A755D1C}"/>
                  </a:ext>
                </a:extLst>
              </p:cNvPr>
              <p:cNvSpPr/>
              <p:nvPr/>
            </p:nvSpPr>
            <p:spPr>
              <a:xfrm>
                <a:off x="3441656" y="2276014"/>
                <a:ext cx="318809" cy="296595"/>
              </a:xfrm>
              <a:custGeom>
                <a:avLst/>
                <a:gdLst>
                  <a:gd name="connsiteX0" fmla="*/ 310051 w 318809"/>
                  <a:gd name="connsiteY0" fmla="*/ 3413 h 296595"/>
                  <a:gd name="connsiteX1" fmla="*/ 249186 w 318809"/>
                  <a:gd name="connsiteY1" fmla="*/ 134763 h 296595"/>
                  <a:gd name="connsiteX2" fmla="*/ 119455 w 318809"/>
                  <a:gd name="connsiteY2" fmla="*/ 239538 h 296595"/>
                  <a:gd name="connsiteX3" fmla="*/ 66211 w 318809"/>
                  <a:gd name="connsiteY3" fmla="*/ 262684 h 296595"/>
                  <a:gd name="connsiteX4" fmla="*/ 4679 w 318809"/>
                  <a:gd name="connsiteY4" fmla="*/ 283543 h 296595"/>
                  <a:gd name="connsiteX5" fmla="*/ 8299 w 318809"/>
                  <a:gd name="connsiteY5" fmla="*/ 296497 h 296595"/>
                  <a:gd name="connsiteX6" fmla="*/ 64972 w 318809"/>
                  <a:gd name="connsiteY6" fmla="*/ 279543 h 296595"/>
                  <a:gd name="connsiteX7" fmla="*/ 114693 w 318809"/>
                  <a:gd name="connsiteY7" fmla="*/ 258588 h 296595"/>
                  <a:gd name="connsiteX8" fmla="*/ 195370 w 318809"/>
                  <a:gd name="connsiteY8" fmla="*/ 209248 h 296595"/>
                  <a:gd name="connsiteX9" fmla="*/ 293668 w 318809"/>
                  <a:gd name="connsiteY9" fmla="*/ 85804 h 296595"/>
                  <a:gd name="connsiteX10" fmla="*/ 318718 w 318809"/>
                  <a:gd name="connsiteY10" fmla="*/ 5699 h 296595"/>
                  <a:gd name="connsiteX11" fmla="*/ 309955 w 318809"/>
                  <a:gd name="connsiteY11" fmla="*/ 3318 h 296595"/>
                  <a:gd name="connsiteX12" fmla="*/ 309955 w 318809"/>
                  <a:gd name="connsiteY12" fmla="*/ 3318 h 29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809" h="296595">
                    <a:moveTo>
                      <a:pt x="310051" y="3413"/>
                    </a:moveTo>
                    <a:cubicBezTo>
                      <a:pt x="297382" y="50181"/>
                      <a:pt x="278332" y="95805"/>
                      <a:pt x="249186" y="134763"/>
                    </a:cubicBezTo>
                    <a:cubicBezTo>
                      <a:pt x="215372" y="179911"/>
                      <a:pt x="169557" y="214296"/>
                      <a:pt x="119455" y="239538"/>
                    </a:cubicBezTo>
                    <a:cubicBezTo>
                      <a:pt x="102120" y="248205"/>
                      <a:pt x="84403" y="255921"/>
                      <a:pt x="66211" y="262684"/>
                    </a:cubicBezTo>
                    <a:cubicBezTo>
                      <a:pt x="45922" y="270208"/>
                      <a:pt x="24586" y="275257"/>
                      <a:pt x="4679" y="283543"/>
                    </a:cubicBezTo>
                    <a:cubicBezTo>
                      <a:pt x="-3322" y="286877"/>
                      <a:pt x="-369" y="297736"/>
                      <a:pt x="8299" y="296497"/>
                    </a:cubicBezTo>
                    <a:cubicBezTo>
                      <a:pt x="27634" y="293735"/>
                      <a:pt x="46684" y="286305"/>
                      <a:pt x="64972" y="279543"/>
                    </a:cubicBezTo>
                    <a:cubicBezTo>
                      <a:pt x="81832" y="273351"/>
                      <a:pt x="98500" y="266398"/>
                      <a:pt x="114693" y="258588"/>
                    </a:cubicBezTo>
                    <a:cubicBezTo>
                      <a:pt x="143268" y="244967"/>
                      <a:pt x="170414" y="228679"/>
                      <a:pt x="195370" y="209248"/>
                    </a:cubicBezTo>
                    <a:cubicBezTo>
                      <a:pt x="237470" y="176482"/>
                      <a:pt x="271474" y="134382"/>
                      <a:pt x="293668" y="85804"/>
                    </a:cubicBezTo>
                    <a:cubicBezTo>
                      <a:pt x="305479" y="60087"/>
                      <a:pt x="313384" y="33512"/>
                      <a:pt x="318718" y="5699"/>
                    </a:cubicBezTo>
                    <a:cubicBezTo>
                      <a:pt x="319766" y="-16"/>
                      <a:pt x="311479" y="-2492"/>
                      <a:pt x="309955" y="3318"/>
                    </a:cubicBezTo>
                    <a:lnTo>
                      <a:pt x="309955" y="3318"/>
                    </a:lnTo>
                    <a:close/>
                  </a:path>
                </a:pathLst>
              </a:custGeom>
              <a:solidFill>
                <a:srgbClr val="D29552"/>
              </a:solidFill>
              <a:ln w="0" cap="flat">
                <a:noFill/>
                <a:prstDash val="solid"/>
                <a:miter/>
              </a:ln>
            </p:spPr>
            <p:txBody>
              <a:bodyPr rtlCol="0" anchor="ctr"/>
              <a:lstStyle/>
              <a:p>
                <a:endParaRPr lang="en-IN"/>
              </a:p>
            </p:txBody>
          </p:sp>
          <p:sp>
            <p:nvSpPr>
              <p:cNvPr id="1096" name="Freeform: Shape 1095">
                <a:extLst>
                  <a:ext uri="{FF2B5EF4-FFF2-40B4-BE49-F238E27FC236}">
                    <a16:creationId xmlns:a16="http://schemas.microsoft.com/office/drawing/2014/main" id="{005C99FE-E0F1-D142-55E1-7909293FFDB8}"/>
                  </a:ext>
                </a:extLst>
              </p:cNvPr>
              <p:cNvSpPr/>
              <p:nvPr/>
            </p:nvSpPr>
            <p:spPr>
              <a:xfrm>
                <a:off x="3653548" y="2364966"/>
                <a:ext cx="202548" cy="273791"/>
              </a:xfrm>
              <a:custGeom>
                <a:avLst/>
                <a:gdLst>
                  <a:gd name="connsiteX0" fmla="*/ 180644 w 202548"/>
                  <a:gd name="connsiteY0" fmla="*/ 7234 h 273791"/>
                  <a:gd name="connsiteX1" fmla="*/ 182740 w 202548"/>
                  <a:gd name="connsiteY1" fmla="*/ 38571 h 273791"/>
                  <a:gd name="connsiteX2" fmla="*/ 179216 w 202548"/>
                  <a:gd name="connsiteY2" fmla="*/ 68194 h 273791"/>
                  <a:gd name="connsiteX3" fmla="*/ 155975 w 202548"/>
                  <a:gd name="connsiteY3" fmla="*/ 129344 h 273791"/>
                  <a:gd name="connsiteX4" fmla="*/ 116256 w 202548"/>
                  <a:gd name="connsiteY4" fmla="*/ 183637 h 273791"/>
                  <a:gd name="connsiteX5" fmla="*/ 67869 w 202548"/>
                  <a:gd name="connsiteY5" fmla="*/ 223832 h 273791"/>
                  <a:gd name="connsiteX6" fmla="*/ 52724 w 202548"/>
                  <a:gd name="connsiteY6" fmla="*/ 232119 h 273791"/>
                  <a:gd name="connsiteX7" fmla="*/ 45104 w 202548"/>
                  <a:gd name="connsiteY7" fmla="*/ 235643 h 273791"/>
                  <a:gd name="connsiteX8" fmla="*/ 44437 w 202548"/>
                  <a:gd name="connsiteY8" fmla="*/ 235929 h 273791"/>
                  <a:gd name="connsiteX9" fmla="*/ 40056 w 202548"/>
                  <a:gd name="connsiteY9" fmla="*/ 237644 h 273791"/>
                  <a:gd name="connsiteX10" fmla="*/ 9766 w 202548"/>
                  <a:gd name="connsiteY10" fmla="*/ 246788 h 273791"/>
                  <a:gd name="connsiteX11" fmla="*/ 13385 w 202548"/>
                  <a:gd name="connsiteY11" fmla="*/ 273648 h 273791"/>
                  <a:gd name="connsiteX12" fmla="*/ 76536 w 202548"/>
                  <a:gd name="connsiteY12" fmla="*/ 254503 h 273791"/>
                  <a:gd name="connsiteX13" fmla="*/ 131305 w 202548"/>
                  <a:gd name="connsiteY13" fmla="*/ 209831 h 273791"/>
                  <a:gd name="connsiteX14" fmla="*/ 199504 w 202548"/>
                  <a:gd name="connsiteY14" fmla="*/ 80005 h 273791"/>
                  <a:gd name="connsiteX15" fmla="*/ 193980 w 202548"/>
                  <a:gd name="connsiteY15" fmla="*/ 3519 h 273791"/>
                  <a:gd name="connsiteX16" fmla="*/ 180549 w 202548"/>
                  <a:gd name="connsiteY16" fmla="*/ 7139 h 273791"/>
                  <a:gd name="connsiteX17" fmla="*/ 180549 w 202548"/>
                  <a:gd name="connsiteY17" fmla="*/ 7139 h 2737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02548" h="273791">
                    <a:moveTo>
                      <a:pt x="180644" y="7234"/>
                    </a:moveTo>
                    <a:cubicBezTo>
                      <a:pt x="181311" y="17711"/>
                      <a:pt x="182931" y="27998"/>
                      <a:pt x="182740" y="38571"/>
                    </a:cubicBezTo>
                    <a:cubicBezTo>
                      <a:pt x="182550" y="48572"/>
                      <a:pt x="181311" y="58383"/>
                      <a:pt x="179216" y="68194"/>
                    </a:cubicBezTo>
                    <a:cubicBezTo>
                      <a:pt x="174453" y="89625"/>
                      <a:pt x="166643" y="110199"/>
                      <a:pt x="155975" y="129344"/>
                    </a:cubicBezTo>
                    <a:cubicBezTo>
                      <a:pt x="144831" y="149537"/>
                      <a:pt x="131972" y="167063"/>
                      <a:pt x="116256" y="183637"/>
                    </a:cubicBezTo>
                    <a:cubicBezTo>
                      <a:pt x="100539" y="200210"/>
                      <a:pt x="86252" y="212593"/>
                      <a:pt x="67869" y="223832"/>
                    </a:cubicBezTo>
                    <a:cubicBezTo>
                      <a:pt x="62915" y="226785"/>
                      <a:pt x="57867" y="229547"/>
                      <a:pt x="52724" y="232119"/>
                    </a:cubicBezTo>
                    <a:cubicBezTo>
                      <a:pt x="50247" y="233357"/>
                      <a:pt x="47676" y="234500"/>
                      <a:pt x="45104" y="235643"/>
                    </a:cubicBezTo>
                    <a:cubicBezTo>
                      <a:pt x="44437" y="235929"/>
                      <a:pt x="41580" y="237072"/>
                      <a:pt x="44437" y="235929"/>
                    </a:cubicBezTo>
                    <a:cubicBezTo>
                      <a:pt x="43008" y="236501"/>
                      <a:pt x="41484" y="237072"/>
                      <a:pt x="40056" y="237644"/>
                    </a:cubicBezTo>
                    <a:cubicBezTo>
                      <a:pt x="30245" y="241263"/>
                      <a:pt x="19958" y="244121"/>
                      <a:pt x="9766" y="246788"/>
                    </a:cubicBezTo>
                    <a:cubicBezTo>
                      <a:pt x="-5665" y="250883"/>
                      <a:pt x="-1569" y="272696"/>
                      <a:pt x="13385" y="273648"/>
                    </a:cubicBezTo>
                    <a:cubicBezTo>
                      <a:pt x="35579" y="275077"/>
                      <a:pt x="57772" y="265647"/>
                      <a:pt x="76536" y="254503"/>
                    </a:cubicBezTo>
                    <a:cubicBezTo>
                      <a:pt x="96825" y="242501"/>
                      <a:pt x="115208" y="227071"/>
                      <a:pt x="131305" y="209831"/>
                    </a:cubicBezTo>
                    <a:cubicBezTo>
                      <a:pt x="164166" y="174588"/>
                      <a:pt x="191598" y="128011"/>
                      <a:pt x="199504" y="80005"/>
                    </a:cubicBezTo>
                    <a:cubicBezTo>
                      <a:pt x="203505" y="55621"/>
                      <a:pt x="205219" y="26284"/>
                      <a:pt x="193980" y="3519"/>
                    </a:cubicBezTo>
                    <a:cubicBezTo>
                      <a:pt x="190836" y="-2863"/>
                      <a:pt x="180073" y="90"/>
                      <a:pt x="180549" y="7139"/>
                    </a:cubicBezTo>
                    <a:lnTo>
                      <a:pt x="180549" y="7139"/>
                    </a:lnTo>
                    <a:close/>
                  </a:path>
                </a:pathLst>
              </a:custGeom>
              <a:solidFill>
                <a:srgbClr val="D29552"/>
              </a:solidFill>
              <a:ln w="0" cap="flat">
                <a:noFill/>
                <a:prstDash val="solid"/>
                <a:miter/>
              </a:ln>
            </p:spPr>
            <p:txBody>
              <a:bodyPr rtlCol="0" anchor="ctr"/>
              <a:lstStyle/>
              <a:p>
                <a:endParaRPr lang="en-IN"/>
              </a:p>
            </p:txBody>
          </p:sp>
          <p:sp>
            <p:nvSpPr>
              <p:cNvPr id="1097" name="Freeform: Shape 1096">
                <a:extLst>
                  <a:ext uri="{FF2B5EF4-FFF2-40B4-BE49-F238E27FC236}">
                    <a16:creationId xmlns:a16="http://schemas.microsoft.com/office/drawing/2014/main" id="{43EA5679-8A4B-67FA-67F7-48035918D717}"/>
                  </a:ext>
                </a:extLst>
              </p:cNvPr>
              <p:cNvSpPr/>
              <p:nvPr/>
            </p:nvSpPr>
            <p:spPr>
              <a:xfrm>
                <a:off x="3823912" y="2410700"/>
                <a:ext cx="146958" cy="282350"/>
              </a:xfrm>
              <a:custGeom>
                <a:avLst/>
                <a:gdLst>
                  <a:gd name="connsiteX0" fmla="*/ 106103 w 146958"/>
                  <a:gd name="connsiteY0" fmla="*/ 6363 h 282350"/>
                  <a:gd name="connsiteX1" fmla="*/ 127534 w 146958"/>
                  <a:gd name="connsiteY1" fmla="*/ 135331 h 282350"/>
                  <a:gd name="connsiteX2" fmla="*/ 77052 w 146958"/>
                  <a:gd name="connsiteY2" fmla="*/ 226009 h 282350"/>
                  <a:gd name="connsiteX3" fmla="*/ 4281 w 146958"/>
                  <a:gd name="connsiteY3" fmla="*/ 265729 h 282350"/>
                  <a:gd name="connsiteX4" fmla="*/ 11043 w 146958"/>
                  <a:gd name="connsiteY4" fmla="*/ 281826 h 282350"/>
                  <a:gd name="connsiteX5" fmla="*/ 81909 w 146958"/>
                  <a:gd name="connsiteY5" fmla="*/ 245155 h 282350"/>
                  <a:gd name="connsiteX6" fmla="*/ 118866 w 146958"/>
                  <a:gd name="connsiteY6" fmla="*/ 202483 h 282350"/>
                  <a:gd name="connsiteX7" fmla="*/ 145727 w 146958"/>
                  <a:gd name="connsiteY7" fmla="*/ 79515 h 282350"/>
                  <a:gd name="connsiteX8" fmla="*/ 135916 w 146958"/>
                  <a:gd name="connsiteY8" fmla="*/ 40653 h 282350"/>
                  <a:gd name="connsiteX9" fmla="*/ 113627 w 146958"/>
                  <a:gd name="connsiteY9" fmla="*/ 1886 h 282350"/>
                  <a:gd name="connsiteX10" fmla="*/ 106103 w 146958"/>
                  <a:gd name="connsiteY10" fmla="*/ 6268 h 282350"/>
                  <a:gd name="connsiteX11" fmla="*/ 106103 w 146958"/>
                  <a:gd name="connsiteY11" fmla="*/ 6268 h 282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6958" h="282350">
                    <a:moveTo>
                      <a:pt x="106103" y="6363"/>
                    </a:moveTo>
                    <a:cubicBezTo>
                      <a:pt x="130868" y="43987"/>
                      <a:pt x="137345" y="91802"/>
                      <a:pt x="127534" y="135331"/>
                    </a:cubicBezTo>
                    <a:cubicBezTo>
                      <a:pt x="119914" y="168955"/>
                      <a:pt x="103912" y="203530"/>
                      <a:pt x="77052" y="226009"/>
                    </a:cubicBezTo>
                    <a:cubicBezTo>
                      <a:pt x="55620" y="244012"/>
                      <a:pt x="28950" y="253441"/>
                      <a:pt x="4281" y="265729"/>
                    </a:cubicBezTo>
                    <a:cubicBezTo>
                      <a:pt x="-4578" y="270110"/>
                      <a:pt x="1614" y="285350"/>
                      <a:pt x="11043" y="281826"/>
                    </a:cubicBezTo>
                    <a:cubicBezTo>
                      <a:pt x="35903" y="272682"/>
                      <a:pt x="60764" y="261347"/>
                      <a:pt x="81909" y="245155"/>
                    </a:cubicBezTo>
                    <a:cubicBezTo>
                      <a:pt x="97149" y="233439"/>
                      <a:pt x="109246" y="219056"/>
                      <a:pt x="118866" y="202483"/>
                    </a:cubicBezTo>
                    <a:cubicBezTo>
                      <a:pt x="140012" y="166002"/>
                      <a:pt x="150775" y="121615"/>
                      <a:pt x="145727" y="79515"/>
                    </a:cubicBezTo>
                    <a:cubicBezTo>
                      <a:pt x="144107" y="66275"/>
                      <a:pt x="140774" y="53131"/>
                      <a:pt x="135916" y="40653"/>
                    </a:cubicBezTo>
                    <a:cubicBezTo>
                      <a:pt x="130296" y="26461"/>
                      <a:pt x="122676" y="14078"/>
                      <a:pt x="113627" y="1886"/>
                    </a:cubicBezTo>
                    <a:cubicBezTo>
                      <a:pt x="110389" y="-2495"/>
                      <a:pt x="102960" y="1505"/>
                      <a:pt x="106103" y="6268"/>
                    </a:cubicBezTo>
                    <a:lnTo>
                      <a:pt x="106103" y="6268"/>
                    </a:lnTo>
                    <a:close/>
                  </a:path>
                </a:pathLst>
              </a:custGeom>
              <a:solidFill>
                <a:srgbClr val="D29552"/>
              </a:solidFill>
              <a:ln w="0" cap="flat">
                <a:noFill/>
                <a:prstDash val="solid"/>
                <a:miter/>
              </a:ln>
            </p:spPr>
            <p:txBody>
              <a:bodyPr rtlCol="0" anchor="ctr"/>
              <a:lstStyle/>
              <a:p>
                <a:endParaRPr lang="en-IN"/>
              </a:p>
            </p:txBody>
          </p:sp>
          <p:sp>
            <p:nvSpPr>
              <p:cNvPr id="1098" name="Freeform: Shape 1097">
                <a:extLst>
                  <a:ext uri="{FF2B5EF4-FFF2-40B4-BE49-F238E27FC236}">
                    <a16:creationId xmlns:a16="http://schemas.microsoft.com/office/drawing/2014/main" id="{8B96F9CD-C57A-22D2-7630-675E30093D73}"/>
                  </a:ext>
                </a:extLst>
              </p:cNvPr>
              <p:cNvSpPr/>
              <p:nvPr/>
            </p:nvSpPr>
            <p:spPr>
              <a:xfrm>
                <a:off x="4087211" y="2495836"/>
                <a:ext cx="43268" cy="179121"/>
              </a:xfrm>
              <a:custGeom>
                <a:avLst/>
                <a:gdLst>
                  <a:gd name="connsiteX0" fmla="*/ 4919 w 43268"/>
                  <a:gd name="connsiteY0" fmla="*/ 8095 h 179121"/>
                  <a:gd name="connsiteX1" fmla="*/ 24827 w 43268"/>
                  <a:gd name="connsiteY1" fmla="*/ 85152 h 179121"/>
                  <a:gd name="connsiteX2" fmla="*/ 18635 w 43268"/>
                  <a:gd name="connsiteY2" fmla="*/ 127920 h 179121"/>
                  <a:gd name="connsiteX3" fmla="*/ 10539 w 43268"/>
                  <a:gd name="connsiteY3" fmla="*/ 147922 h 179121"/>
                  <a:gd name="connsiteX4" fmla="*/ 62 w 43268"/>
                  <a:gd name="connsiteY4" fmla="*/ 171163 h 179121"/>
                  <a:gd name="connsiteX5" fmla="*/ 12349 w 43268"/>
                  <a:gd name="connsiteY5" fmla="*/ 178212 h 179121"/>
                  <a:gd name="connsiteX6" fmla="*/ 28065 w 43268"/>
                  <a:gd name="connsiteY6" fmla="*/ 156971 h 179121"/>
                  <a:gd name="connsiteX7" fmla="*/ 37304 w 43268"/>
                  <a:gd name="connsiteY7" fmla="*/ 132968 h 179121"/>
                  <a:gd name="connsiteX8" fmla="*/ 43115 w 43268"/>
                  <a:gd name="connsiteY8" fmla="*/ 85057 h 179121"/>
                  <a:gd name="connsiteX9" fmla="*/ 14444 w 43268"/>
                  <a:gd name="connsiteY9" fmla="*/ 2475 h 179121"/>
                  <a:gd name="connsiteX10" fmla="*/ 4919 w 43268"/>
                  <a:gd name="connsiteY10" fmla="*/ 8000 h 179121"/>
                  <a:gd name="connsiteX11" fmla="*/ 4919 w 43268"/>
                  <a:gd name="connsiteY11" fmla="*/ 8000 h 179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268" h="179121">
                    <a:moveTo>
                      <a:pt x="4919" y="8095"/>
                    </a:moveTo>
                    <a:cubicBezTo>
                      <a:pt x="17873" y="31241"/>
                      <a:pt x="24731" y="58577"/>
                      <a:pt x="24827" y="85152"/>
                    </a:cubicBezTo>
                    <a:cubicBezTo>
                      <a:pt x="24827" y="99726"/>
                      <a:pt x="23017" y="114013"/>
                      <a:pt x="18635" y="127920"/>
                    </a:cubicBezTo>
                    <a:cubicBezTo>
                      <a:pt x="16540" y="134777"/>
                      <a:pt x="13778" y="141445"/>
                      <a:pt x="10539" y="147922"/>
                    </a:cubicBezTo>
                    <a:cubicBezTo>
                      <a:pt x="6539" y="155733"/>
                      <a:pt x="1300" y="162305"/>
                      <a:pt x="62" y="171163"/>
                    </a:cubicBezTo>
                    <a:cubicBezTo>
                      <a:pt x="-796" y="177735"/>
                      <a:pt x="7491" y="180783"/>
                      <a:pt x="12349" y="178212"/>
                    </a:cubicBezTo>
                    <a:cubicBezTo>
                      <a:pt x="20350" y="173925"/>
                      <a:pt x="24350" y="164877"/>
                      <a:pt x="28065" y="156971"/>
                    </a:cubicBezTo>
                    <a:cubicBezTo>
                      <a:pt x="31780" y="149065"/>
                      <a:pt x="34923" y="141255"/>
                      <a:pt x="37304" y="132968"/>
                    </a:cubicBezTo>
                    <a:cubicBezTo>
                      <a:pt x="41781" y="117537"/>
                      <a:pt x="43877" y="101059"/>
                      <a:pt x="43115" y="85057"/>
                    </a:cubicBezTo>
                    <a:cubicBezTo>
                      <a:pt x="41781" y="55149"/>
                      <a:pt x="32066" y="26669"/>
                      <a:pt x="14444" y="2475"/>
                    </a:cubicBezTo>
                    <a:cubicBezTo>
                      <a:pt x="10349" y="-3144"/>
                      <a:pt x="1395" y="1713"/>
                      <a:pt x="4919" y="8000"/>
                    </a:cubicBezTo>
                    <a:lnTo>
                      <a:pt x="4919" y="8000"/>
                    </a:lnTo>
                    <a:close/>
                  </a:path>
                </a:pathLst>
              </a:custGeom>
              <a:solidFill>
                <a:srgbClr val="D29552"/>
              </a:solidFill>
              <a:ln w="0" cap="flat">
                <a:noFill/>
                <a:prstDash val="solid"/>
                <a:miter/>
              </a:ln>
            </p:spPr>
            <p:txBody>
              <a:bodyPr rtlCol="0" anchor="ctr"/>
              <a:lstStyle/>
              <a:p>
                <a:endParaRPr lang="en-IN"/>
              </a:p>
            </p:txBody>
          </p:sp>
          <p:sp>
            <p:nvSpPr>
              <p:cNvPr id="1099" name="Freeform: Shape 1098">
                <a:extLst>
                  <a:ext uri="{FF2B5EF4-FFF2-40B4-BE49-F238E27FC236}">
                    <a16:creationId xmlns:a16="http://schemas.microsoft.com/office/drawing/2014/main" id="{D86330CC-387A-D36E-D833-8AABBC66037B}"/>
                  </a:ext>
                </a:extLst>
              </p:cNvPr>
              <p:cNvSpPr/>
              <p:nvPr/>
            </p:nvSpPr>
            <p:spPr>
              <a:xfrm>
                <a:off x="4193086" y="2493703"/>
                <a:ext cx="60938" cy="137274"/>
              </a:xfrm>
              <a:custGeom>
                <a:avLst/>
                <a:gdLst>
                  <a:gd name="connsiteX0" fmla="*/ 104 w 60938"/>
                  <a:gd name="connsiteY0" fmla="*/ 3085 h 137274"/>
                  <a:gd name="connsiteX1" fmla="*/ 49730 w 60938"/>
                  <a:gd name="connsiteY1" fmla="*/ 134530 h 137274"/>
                  <a:gd name="connsiteX2" fmla="*/ 59255 w 60938"/>
                  <a:gd name="connsiteY2" fmla="*/ 127195 h 137274"/>
                  <a:gd name="connsiteX3" fmla="*/ 6677 w 60938"/>
                  <a:gd name="connsiteY3" fmla="*/ 3180 h 137274"/>
                  <a:gd name="connsiteX4" fmla="*/ 9 w 60938"/>
                  <a:gd name="connsiteY4" fmla="*/ 3180 h 137274"/>
                  <a:gd name="connsiteX5" fmla="*/ 9 w 60938"/>
                  <a:gd name="connsiteY5" fmla="*/ 3180 h 137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38" h="137274">
                    <a:moveTo>
                      <a:pt x="104" y="3085"/>
                    </a:moveTo>
                    <a:cubicBezTo>
                      <a:pt x="3152" y="50995"/>
                      <a:pt x="20393" y="96525"/>
                      <a:pt x="49730" y="134530"/>
                    </a:cubicBezTo>
                    <a:cubicBezTo>
                      <a:pt x="55064" y="141388"/>
                      <a:pt x="64874" y="134053"/>
                      <a:pt x="59255" y="127195"/>
                    </a:cubicBezTo>
                    <a:cubicBezTo>
                      <a:pt x="30680" y="92048"/>
                      <a:pt x="12392" y="48043"/>
                      <a:pt x="6677" y="3180"/>
                    </a:cubicBezTo>
                    <a:cubicBezTo>
                      <a:pt x="6200" y="-916"/>
                      <a:pt x="-277" y="-1202"/>
                      <a:pt x="9" y="3180"/>
                    </a:cubicBezTo>
                    <a:lnTo>
                      <a:pt x="9" y="3180"/>
                    </a:lnTo>
                    <a:close/>
                  </a:path>
                </a:pathLst>
              </a:custGeom>
              <a:solidFill>
                <a:srgbClr val="D29552"/>
              </a:solidFill>
              <a:ln w="0" cap="flat">
                <a:noFill/>
                <a:prstDash val="solid"/>
                <a:miter/>
              </a:ln>
            </p:spPr>
            <p:txBody>
              <a:bodyPr rtlCol="0" anchor="ctr"/>
              <a:lstStyle/>
              <a:p>
                <a:endParaRPr lang="en-IN"/>
              </a:p>
            </p:txBody>
          </p:sp>
          <p:sp>
            <p:nvSpPr>
              <p:cNvPr id="1100" name="Freeform: Shape 1099">
                <a:extLst>
                  <a:ext uri="{FF2B5EF4-FFF2-40B4-BE49-F238E27FC236}">
                    <a16:creationId xmlns:a16="http://schemas.microsoft.com/office/drawing/2014/main" id="{60DE97D6-781F-A40A-BD02-796DA06BC31D}"/>
                  </a:ext>
                </a:extLst>
              </p:cNvPr>
              <p:cNvSpPr/>
              <p:nvPr/>
            </p:nvSpPr>
            <p:spPr>
              <a:xfrm>
                <a:off x="4257484" y="2484228"/>
                <a:ext cx="49382" cy="97232"/>
              </a:xfrm>
              <a:custGeom>
                <a:avLst/>
                <a:gdLst>
                  <a:gd name="connsiteX0" fmla="*/ 0 w 49382"/>
                  <a:gd name="connsiteY0" fmla="*/ 3606 h 97232"/>
                  <a:gd name="connsiteX1" fmla="*/ 39243 w 49382"/>
                  <a:gd name="connsiteY1" fmla="*/ 96189 h 97232"/>
                  <a:gd name="connsiteX2" fmla="*/ 47339 w 49382"/>
                  <a:gd name="connsiteY2" fmla="*/ 85712 h 97232"/>
                  <a:gd name="connsiteX3" fmla="*/ 20479 w 49382"/>
                  <a:gd name="connsiteY3" fmla="*/ 48755 h 97232"/>
                  <a:gd name="connsiteX4" fmla="*/ 7144 w 49382"/>
                  <a:gd name="connsiteY4" fmla="*/ 2558 h 97232"/>
                  <a:gd name="connsiteX5" fmla="*/ 95 w 49382"/>
                  <a:gd name="connsiteY5" fmla="*/ 3511 h 97232"/>
                  <a:gd name="connsiteX6" fmla="*/ 95 w 49382"/>
                  <a:gd name="connsiteY6" fmla="*/ 3511 h 97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382" h="97232">
                    <a:moveTo>
                      <a:pt x="0" y="3606"/>
                    </a:moveTo>
                    <a:cubicBezTo>
                      <a:pt x="4191" y="36753"/>
                      <a:pt x="9906" y="75329"/>
                      <a:pt x="39243" y="96189"/>
                    </a:cubicBezTo>
                    <a:cubicBezTo>
                      <a:pt x="45339" y="100475"/>
                      <a:pt x="53150" y="90474"/>
                      <a:pt x="47339" y="85712"/>
                    </a:cubicBezTo>
                    <a:cubicBezTo>
                      <a:pt x="35052" y="75710"/>
                      <a:pt x="26670" y="63328"/>
                      <a:pt x="20479" y="48755"/>
                    </a:cubicBezTo>
                    <a:cubicBezTo>
                      <a:pt x="14288" y="34181"/>
                      <a:pt x="10573" y="18179"/>
                      <a:pt x="7144" y="2558"/>
                    </a:cubicBezTo>
                    <a:cubicBezTo>
                      <a:pt x="6287" y="-1347"/>
                      <a:pt x="-476" y="-585"/>
                      <a:pt x="95" y="3511"/>
                    </a:cubicBezTo>
                    <a:lnTo>
                      <a:pt x="95" y="3511"/>
                    </a:lnTo>
                    <a:close/>
                  </a:path>
                </a:pathLst>
              </a:custGeom>
              <a:solidFill>
                <a:srgbClr val="D29552"/>
              </a:solidFill>
              <a:ln w="0" cap="flat">
                <a:noFill/>
                <a:prstDash val="solid"/>
                <a:miter/>
              </a:ln>
            </p:spPr>
            <p:txBody>
              <a:bodyPr rtlCol="0" anchor="ctr"/>
              <a:lstStyle/>
              <a:p>
                <a:endParaRPr lang="en-IN"/>
              </a:p>
            </p:txBody>
          </p:sp>
          <p:sp>
            <p:nvSpPr>
              <p:cNvPr id="1101" name="Freeform: Shape 1100">
                <a:extLst>
                  <a:ext uri="{FF2B5EF4-FFF2-40B4-BE49-F238E27FC236}">
                    <a16:creationId xmlns:a16="http://schemas.microsoft.com/office/drawing/2014/main" id="{8C15DED2-6A6B-ED8B-0D16-B12089261C48}"/>
                  </a:ext>
                </a:extLst>
              </p:cNvPr>
              <p:cNvSpPr/>
              <p:nvPr/>
            </p:nvSpPr>
            <p:spPr>
              <a:xfrm>
                <a:off x="3789765" y="1911588"/>
                <a:ext cx="151297" cy="97735"/>
              </a:xfrm>
              <a:custGeom>
                <a:avLst/>
                <a:gdLst>
                  <a:gd name="connsiteX0" fmla="*/ 143298 w 151297"/>
                  <a:gd name="connsiteY0" fmla="*/ 1508 h 97735"/>
                  <a:gd name="connsiteX1" fmla="*/ 80909 w 151297"/>
                  <a:gd name="connsiteY1" fmla="*/ 53990 h 97735"/>
                  <a:gd name="connsiteX2" fmla="*/ 44523 w 151297"/>
                  <a:gd name="connsiteY2" fmla="*/ 71135 h 97735"/>
                  <a:gd name="connsiteX3" fmla="*/ 5090 w 151297"/>
                  <a:gd name="connsiteY3" fmla="*/ 83327 h 97735"/>
                  <a:gd name="connsiteX4" fmla="*/ 6995 w 151297"/>
                  <a:gd name="connsiteY4" fmla="*/ 97710 h 97735"/>
                  <a:gd name="connsiteX5" fmla="*/ 87957 w 151297"/>
                  <a:gd name="connsiteY5" fmla="*/ 66087 h 97735"/>
                  <a:gd name="connsiteX6" fmla="*/ 150537 w 151297"/>
                  <a:gd name="connsiteY6" fmla="*/ 7032 h 97735"/>
                  <a:gd name="connsiteX7" fmla="*/ 143202 w 151297"/>
                  <a:gd name="connsiteY7" fmla="*/ 1412 h 97735"/>
                  <a:gd name="connsiteX8" fmla="*/ 143202 w 151297"/>
                  <a:gd name="connsiteY8" fmla="*/ 1412 h 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297" h="97735">
                    <a:moveTo>
                      <a:pt x="143298" y="1508"/>
                    </a:moveTo>
                    <a:cubicBezTo>
                      <a:pt x="125200" y="21986"/>
                      <a:pt x="104626" y="40179"/>
                      <a:pt x="80909" y="53990"/>
                    </a:cubicBezTo>
                    <a:cubicBezTo>
                      <a:pt x="69288" y="60753"/>
                      <a:pt x="57096" y="66468"/>
                      <a:pt x="44523" y="71135"/>
                    </a:cubicBezTo>
                    <a:cubicBezTo>
                      <a:pt x="31950" y="75803"/>
                      <a:pt x="18234" y="79136"/>
                      <a:pt x="5090" y="83327"/>
                    </a:cubicBezTo>
                    <a:cubicBezTo>
                      <a:pt x="-2340" y="85709"/>
                      <a:pt x="-1578" y="98377"/>
                      <a:pt x="6995" y="97710"/>
                    </a:cubicBezTo>
                    <a:cubicBezTo>
                      <a:pt x="35570" y="95329"/>
                      <a:pt x="64145" y="81518"/>
                      <a:pt x="87957" y="66087"/>
                    </a:cubicBezTo>
                    <a:cubicBezTo>
                      <a:pt x="111770" y="50657"/>
                      <a:pt x="133963" y="30749"/>
                      <a:pt x="150537" y="7032"/>
                    </a:cubicBezTo>
                    <a:cubicBezTo>
                      <a:pt x="153585" y="2746"/>
                      <a:pt x="146727" y="-2588"/>
                      <a:pt x="143202" y="1412"/>
                    </a:cubicBezTo>
                    <a:lnTo>
                      <a:pt x="143202" y="1412"/>
                    </a:lnTo>
                    <a:close/>
                  </a:path>
                </a:pathLst>
              </a:custGeom>
              <a:solidFill>
                <a:srgbClr val="D29552"/>
              </a:solidFill>
              <a:ln w="0" cap="flat">
                <a:noFill/>
                <a:prstDash val="solid"/>
                <a:miter/>
              </a:ln>
            </p:spPr>
            <p:txBody>
              <a:bodyPr rtlCol="0" anchor="ctr"/>
              <a:lstStyle/>
              <a:p>
                <a:endParaRPr lang="en-IN"/>
              </a:p>
            </p:txBody>
          </p:sp>
          <p:sp>
            <p:nvSpPr>
              <p:cNvPr id="1102" name="Freeform: Shape 1101">
                <a:extLst>
                  <a:ext uri="{FF2B5EF4-FFF2-40B4-BE49-F238E27FC236}">
                    <a16:creationId xmlns:a16="http://schemas.microsoft.com/office/drawing/2014/main" id="{367EF216-7865-BAC9-5099-F0CD2C475693}"/>
                  </a:ext>
                </a:extLst>
              </p:cNvPr>
              <p:cNvSpPr/>
              <p:nvPr/>
            </p:nvSpPr>
            <p:spPr>
              <a:xfrm>
                <a:off x="3811333" y="2008020"/>
                <a:ext cx="170170" cy="95244"/>
              </a:xfrm>
              <a:custGeom>
                <a:avLst/>
                <a:gdLst>
                  <a:gd name="connsiteX0" fmla="*/ 160687 w 170170"/>
                  <a:gd name="connsiteY0" fmla="*/ 1277 h 95244"/>
                  <a:gd name="connsiteX1" fmla="*/ 127730 w 170170"/>
                  <a:gd name="connsiteY1" fmla="*/ 28709 h 95244"/>
                  <a:gd name="connsiteX2" fmla="*/ 90964 w 170170"/>
                  <a:gd name="connsiteY2" fmla="*/ 50617 h 95244"/>
                  <a:gd name="connsiteX3" fmla="*/ 10478 w 170170"/>
                  <a:gd name="connsiteY3" fmla="*/ 74239 h 95244"/>
                  <a:gd name="connsiteX4" fmla="*/ 0 w 170170"/>
                  <a:gd name="connsiteY4" fmla="*/ 84716 h 95244"/>
                  <a:gd name="connsiteX5" fmla="*/ 10478 w 170170"/>
                  <a:gd name="connsiteY5" fmla="*/ 95194 h 95244"/>
                  <a:gd name="connsiteX6" fmla="*/ 99727 w 170170"/>
                  <a:gd name="connsiteY6" fmla="*/ 67476 h 95244"/>
                  <a:gd name="connsiteX7" fmla="*/ 137636 w 170170"/>
                  <a:gd name="connsiteY7" fmla="*/ 41473 h 95244"/>
                  <a:gd name="connsiteX8" fmla="*/ 169259 w 170170"/>
                  <a:gd name="connsiteY8" fmla="*/ 7850 h 95244"/>
                  <a:gd name="connsiteX9" fmla="*/ 160782 w 170170"/>
                  <a:gd name="connsiteY9" fmla="*/ 1277 h 95244"/>
                  <a:gd name="connsiteX10" fmla="*/ 160782 w 170170"/>
                  <a:gd name="connsiteY10" fmla="*/ 1277 h 9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0170" h="95244">
                    <a:moveTo>
                      <a:pt x="160687" y="1277"/>
                    </a:moveTo>
                    <a:cubicBezTo>
                      <a:pt x="149542" y="10326"/>
                      <a:pt x="139637" y="20423"/>
                      <a:pt x="127730" y="28709"/>
                    </a:cubicBezTo>
                    <a:cubicBezTo>
                      <a:pt x="115824" y="36996"/>
                      <a:pt x="103822" y="44426"/>
                      <a:pt x="90964" y="50617"/>
                    </a:cubicBezTo>
                    <a:cubicBezTo>
                      <a:pt x="65532" y="62904"/>
                      <a:pt x="38576" y="71477"/>
                      <a:pt x="10478" y="74239"/>
                    </a:cubicBezTo>
                    <a:cubicBezTo>
                      <a:pt x="4858" y="74810"/>
                      <a:pt x="0" y="78620"/>
                      <a:pt x="0" y="84716"/>
                    </a:cubicBezTo>
                    <a:cubicBezTo>
                      <a:pt x="0" y="89860"/>
                      <a:pt x="4763" y="95861"/>
                      <a:pt x="10478" y="95194"/>
                    </a:cubicBezTo>
                    <a:cubicBezTo>
                      <a:pt x="41434" y="91479"/>
                      <a:pt x="72295" y="82716"/>
                      <a:pt x="99727" y="67476"/>
                    </a:cubicBezTo>
                    <a:cubicBezTo>
                      <a:pt x="113062" y="60047"/>
                      <a:pt x="125921" y="51379"/>
                      <a:pt x="137636" y="41473"/>
                    </a:cubicBezTo>
                    <a:cubicBezTo>
                      <a:pt x="149352" y="31567"/>
                      <a:pt x="161163" y="20613"/>
                      <a:pt x="169259" y="7850"/>
                    </a:cubicBezTo>
                    <a:cubicBezTo>
                      <a:pt x="172784" y="2325"/>
                      <a:pt x="165259" y="-2342"/>
                      <a:pt x="160782" y="1277"/>
                    </a:cubicBezTo>
                    <a:lnTo>
                      <a:pt x="160782" y="1277"/>
                    </a:lnTo>
                    <a:close/>
                  </a:path>
                </a:pathLst>
              </a:custGeom>
              <a:solidFill>
                <a:srgbClr val="D29552"/>
              </a:solidFill>
              <a:ln w="0" cap="flat">
                <a:noFill/>
                <a:prstDash val="solid"/>
                <a:miter/>
              </a:ln>
            </p:spPr>
            <p:txBody>
              <a:bodyPr rtlCol="0" anchor="ctr"/>
              <a:lstStyle/>
              <a:p>
                <a:endParaRPr lang="en-IN"/>
              </a:p>
            </p:txBody>
          </p:sp>
          <p:sp>
            <p:nvSpPr>
              <p:cNvPr id="1103" name="Freeform: Shape 1102">
                <a:extLst>
                  <a:ext uri="{FF2B5EF4-FFF2-40B4-BE49-F238E27FC236}">
                    <a16:creationId xmlns:a16="http://schemas.microsoft.com/office/drawing/2014/main" id="{5E7C76A6-A4CD-3376-6C27-15C8FA9F212D}"/>
                  </a:ext>
                </a:extLst>
              </p:cNvPr>
              <p:cNvSpPr/>
              <p:nvPr/>
            </p:nvSpPr>
            <p:spPr>
              <a:xfrm>
                <a:off x="4005056" y="2000906"/>
                <a:ext cx="40219" cy="133194"/>
              </a:xfrm>
              <a:custGeom>
                <a:avLst/>
                <a:gdLst>
                  <a:gd name="connsiteX0" fmla="*/ 302 w 40219"/>
                  <a:gd name="connsiteY0" fmla="*/ 5058 h 133194"/>
                  <a:gd name="connsiteX1" fmla="*/ 20304 w 40219"/>
                  <a:gd name="connsiteY1" fmla="*/ 69828 h 133194"/>
                  <a:gd name="connsiteX2" fmla="*/ 25733 w 40219"/>
                  <a:gd name="connsiteY2" fmla="*/ 100689 h 133194"/>
                  <a:gd name="connsiteX3" fmla="*/ 28210 w 40219"/>
                  <a:gd name="connsiteY3" fmla="*/ 127550 h 133194"/>
                  <a:gd name="connsiteX4" fmla="*/ 39354 w 40219"/>
                  <a:gd name="connsiteY4" fmla="*/ 129074 h 133194"/>
                  <a:gd name="connsiteX5" fmla="*/ 38592 w 40219"/>
                  <a:gd name="connsiteY5" fmla="*/ 100689 h 133194"/>
                  <a:gd name="connsiteX6" fmla="*/ 31544 w 40219"/>
                  <a:gd name="connsiteY6" fmla="*/ 67733 h 133194"/>
                  <a:gd name="connsiteX7" fmla="*/ 6017 w 40219"/>
                  <a:gd name="connsiteY7" fmla="*/ 1725 h 133194"/>
                  <a:gd name="connsiteX8" fmla="*/ 302 w 40219"/>
                  <a:gd name="connsiteY8" fmla="*/ 5058 h 133194"/>
                  <a:gd name="connsiteX9" fmla="*/ 302 w 40219"/>
                  <a:gd name="connsiteY9" fmla="*/ 5058 h 133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19" h="133194">
                    <a:moveTo>
                      <a:pt x="302" y="5058"/>
                    </a:moveTo>
                    <a:cubicBezTo>
                      <a:pt x="9065" y="25823"/>
                      <a:pt x="15637" y="47730"/>
                      <a:pt x="20304" y="69828"/>
                    </a:cubicBezTo>
                    <a:cubicBezTo>
                      <a:pt x="22495" y="80020"/>
                      <a:pt x="24400" y="90402"/>
                      <a:pt x="25733" y="100689"/>
                    </a:cubicBezTo>
                    <a:cubicBezTo>
                      <a:pt x="26876" y="109643"/>
                      <a:pt x="27067" y="118596"/>
                      <a:pt x="28210" y="127550"/>
                    </a:cubicBezTo>
                    <a:cubicBezTo>
                      <a:pt x="28877" y="133265"/>
                      <a:pt x="38211" y="136027"/>
                      <a:pt x="39354" y="129074"/>
                    </a:cubicBezTo>
                    <a:cubicBezTo>
                      <a:pt x="41069" y="119454"/>
                      <a:pt x="39926" y="110310"/>
                      <a:pt x="38592" y="100689"/>
                    </a:cubicBezTo>
                    <a:cubicBezTo>
                      <a:pt x="37068" y="89545"/>
                      <a:pt x="34592" y="78592"/>
                      <a:pt x="31544" y="67733"/>
                    </a:cubicBezTo>
                    <a:cubicBezTo>
                      <a:pt x="25067" y="45063"/>
                      <a:pt x="16685" y="22775"/>
                      <a:pt x="6017" y="1725"/>
                    </a:cubicBezTo>
                    <a:cubicBezTo>
                      <a:pt x="4016" y="-2181"/>
                      <a:pt x="-1318" y="1248"/>
                      <a:pt x="302" y="5058"/>
                    </a:cubicBezTo>
                    <a:lnTo>
                      <a:pt x="302" y="5058"/>
                    </a:lnTo>
                    <a:close/>
                  </a:path>
                </a:pathLst>
              </a:custGeom>
              <a:solidFill>
                <a:srgbClr val="D29552"/>
              </a:solidFill>
              <a:ln w="0" cap="flat">
                <a:noFill/>
                <a:prstDash val="solid"/>
                <a:miter/>
              </a:ln>
            </p:spPr>
            <p:txBody>
              <a:bodyPr rtlCol="0" anchor="ctr"/>
              <a:lstStyle/>
              <a:p>
                <a:endParaRPr lang="en-IN"/>
              </a:p>
            </p:txBody>
          </p:sp>
          <p:sp>
            <p:nvSpPr>
              <p:cNvPr id="1104" name="Freeform: Shape 1103">
                <a:extLst>
                  <a:ext uri="{FF2B5EF4-FFF2-40B4-BE49-F238E27FC236}">
                    <a16:creationId xmlns:a16="http://schemas.microsoft.com/office/drawing/2014/main" id="{C14BDCD6-DD12-9B51-99A7-AF14C0D755D6}"/>
                  </a:ext>
                </a:extLst>
              </p:cNvPr>
              <p:cNvSpPr/>
              <p:nvPr/>
            </p:nvSpPr>
            <p:spPr>
              <a:xfrm>
                <a:off x="3894727" y="2196015"/>
                <a:ext cx="113827" cy="53014"/>
              </a:xfrm>
              <a:custGeom>
                <a:avLst/>
                <a:gdLst>
                  <a:gd name="connsiteX0" fmla="*/ 105963 w 113827"/>
                  <a:gd name="connsiteY0" fmla="*/ 830 h 53014"/>
                  <a:gd name="connsiteX1" fmla="*/ 57671 w 113827"/>
                  <a:gd name="connsiteY1" fmla="*/ 25309 h 53014"/>
                  <a:gd name="connsiteX2" fmla="*/ 31668 w 113827"/>
                  <a:gd name="connsiteY2" fmla="*/ 31977 h 53014"/>
                  <a:gd name="connsiteX3" fmla="*/ 4046 w 113827"/>
                  <a:gd name="connsiteY3" fmla="*/ 36739 h 53014"/>
                  <a:gd name="connsiteX4" fmla="*/ 6046 w 113827"/>
                  <a:gd name="connsiteY4" fmla="*/ 51884 h 53014"/>
                  <a:gd name="connsiteX5" fmla="*/ 35574 w 113827"/>
                  <a:gd name="connsiteY5" fmla="*/ 49217 h 53014"/>
                  <a:gd name="connsiteX6" fmla="*/ 63577 w 113827"/>
                  <a:gd name="connsiteY6" fmla="*/ 40073 h 53014"/>
                  <a:gd name="connsiteX7" fmla="*/ 112345 w 113827"/>
                  <a:gd name="connsiteY7" fmla="*/ 9021 h 53014"/>
                  <a:gd name="connsiteX8" fmla="*/ 106058 w 113827"/>
                  <a:gd name="connsiteY8" fmla="*/ 830 h 53014"/>
                  <a:gd name="connsiteX9" fmla="*/ 106058 w 113827"/>
                  <a:gd name="connsiteY9" fmla="*/ 830 h 53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827" h="53014">
                    <a:moveTo>
                      <a:pt x="105963" y="830"/>
                    </a:moveTo>
                    <a:cubicBezTo>
                      <a:pt x="90914" y="10736"/>
                      <a:pt x="74721" y="19499"/>
                      <a:pt x="57671" y="25309"/>
                    </a:cubicBezTo>
                    <a:cubicBezTo>
                      <a:pt x="49194" y="28166"/>
                      <a:pt x="40431" y="30453"/>
                      <a:pt x="31668" y="31977"/>
                    </a:cubicBezTo>
                    <a:cubicBezTo>
                      <a:pt x="22905" y="33501"/>
                      <a:pt x="12428" y="32739"/>
                      <a:pt x="4046" y="36739"/>
                    </a:cubicBezTo>
                    <a:cubicBezTo>
                      <a:pt x="-2812" y="39978"/>
                      <a:pt x="-145" y="49788"/>
                      <a:pt x="6046" y="51884"/>
                    </a:cubicBezTo>
                    <a:cubicBezTo>
                      <a:pt x="14904" y="54836"/>
                      <a:pt x="26620" y="51312"/>
                      <a:pt x="35574" y="49217"/>
                    </a:cubicBezTo>
                    <a:cubicBezTo>
                      <a:pt x="45099" y="46931"/>
                      <a:pt x="54433" y="43883"/>
                      <a:pt x="63577" y="40073"/>
                    </a:cubicBezTo>
                    <a:cubicBezTo>
                      <a:pt x="81770" y="32548"/>
                      <a:pt x="98153" y="22642"/>
                      <a:pt x="112345" y="9021"/>
                    </a:cubicBezTo>
                    <a:cubicBezTo>
                      <a:pt x="116536" y="5021"/>
                      <a:pt x="111012" y="-2504"/>
                      <a:pt x="106058" y="830"/>
                    </a:cubicBezTo>
                    <a:lnTo>
                      <a:pt x="106058" y="830"/>
                    </a:lnTo>
                    <a:close/>
                  </a:path>
                </a:pathLst>
              </a:custGeom>
              <a:solidFill>
                <a:srgbClr val="D29552"/>
              </a:solidFill>
              <a:ln w="0" cap="flat">
                <a:noFill/>
                <a:prstDash val="solid"/>
                <a:miter/>
              </a:ln>
            </p:spPr>
            <p:txBody>
              <a:bodyPr rtlCol="0" anchor="ctr"/>
              <a:lstStyle/>
              <a:p>
                <a:endParaRPr lang="en-IN"/>
              </a:p>
            </p:txBody>
          </p:sp>
          <p:sp>
            <p:nvSpPr>
              <p:cNvPr id="1105" name="Freeform: Shape 1104">
                <a:extLst>
                  <a:ext uri="{FF2B5EF4-FFF2-40B4-BE49-F238E27FC236}">
                    <a16:creationId xmlns:a16="http://schemas.microsoft.com/office/drawing/2014/main" id="{997D94DE-1414-8C07-D786-DAEC6BDE524C}"/>
                  </a:ext>
                </a:extLst>
              </p:cNvPr>
              <p:cNvSpPr/>
              <p:nvPr/>
            </p:nvSpPr>
            <p:spPr>
              <a:xfrm>
                <a:off x="3722302" y="1841181"/>
                <a:ext cx="140870" cy="96157"/>
              </a:xfrm>
              <a:custGeom>
                <a:avLst/>
                <a:gdLst>
                  <a:gd name="connsiteX0" fmla="*/ 134084 w 140870"/>
                  <a:gd name="connsiteY0" fmla="*/ 1 h 96157"/>
                  <a:gd name="connsiteX1" fmla="*/ 47406 w 140870"/>
                  <a:gd name="connsiteY1" fmla="*/ 21336 h 96157"/>
                  <a:gd name="connsiteX2" fmla="*/ 258 w 140870"/>
                  <a:gd name="connsiteY2" fmla="*/ 83916 h 96157"/>
                  <a:gd name="connsiteX3" fmla="*/ 19117 w 140870"/>
                  <a:gd name="connsiteY3" fmla="*/ 89155 h 96157"/>
                  <a:gd name="connsiteX4" fmla="*/ 134084 w 140870"/>
                  <a:gd name="connsiteY4" fmla="*/ 14097 h 96157"/>
                  <a:gd name="connsiteX5" fmla="*/ 134084 w 140870"/>
                  <a:gd name="connsiteY5" fmla="*/ 1 h 96157"/>
                  <a:gd name="connsiteX6" fmla="*/ 134084 w 140870"/>
                  <a:gd name="connsiteY6" fmla="*/ 1 h 96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0870" h="96157">
                    <a:moveTo>
                      <a:pt x="134084" y="1"/>
                    </a:moveTo>
                    <a:cubicBezTo>
                      <a:pt x="104080" y="572"/>
                      <a:pt x="73410" y="5430"/>
                      <a:pt x="47406" y="21336"/>
                    </a:cubicBezTo>
                    <a:cubicBezTo>
                      <a:pt x="24642" y="35243"/>
                      <a:pt x="5877" y="57341"/>
                      <a:pt x="258" y="83916"/>
                    </a:cubicBezTo>
                    <a:cubicBezTo>
                      <a:pt x="-2410" y="96203"/>
                      <a:pt x="16450" y="101442"/>
                      <a:pt x="19117" y="89155"/>
                    </a:cubicBezTo>
                    <a:cubicBezTo>
                      <a:pt x="30357" y="36672"/>
                      <a:pt x="86649" y="17717"/>
                      <a:pt x="134084" y="14097"/>
                    </a:cubicBezTo>
                    <a:cubicBezTo>
                      <a:pt x="143037" y="13431"/>
                      <a:pt x="143228" y="-95"/>
                      <a:pt x="134084" y="1"/>
                    </a:cubicBezTo>
                    <a:lnTo>
                      <a:pt x="134084" y="1"/>
                    </a:lnTo>
                    <a:close/>
                  </a:path>
                </a:pathLst>
              </a:custGeom>
              <a:solidFill>
                <a:srgbClr val="D29552"/>
              </a:solidFill>
              <a:ln w="0" cap="flat">
                <a:noFill/>
                <a:prstDash val="solid"/>
                <a:miter/>
              </a:ln>
            </p:spPr>
            <p:txBody>
              <a:bodyPr rtlCol="0" anchor="ctr"/>
              <a:lstStyle/>
              <a:p>
                <a:endParaRPr lang="en-IN"/>
              </a:p>
            </p:txBody>
          </p:sp>
          <p:sp>
            <p:nvSpPr>
              <p:cNvPr id="1106" name="Freeform: Shape 1105">
                <a:extLst>
                  <a:ext uri="{FF2B5EF4-FFF2-40B4-BE49-F238E27FC236}">
                    <a16:creationId xmlns:a16="http://schemas.microsoft.com/office/drawing/2014/main" id="{67E9112F-C94E-1D18-DDCC-CDA970E68054}"/>
                  </a:ext>
                </a:extLst>
              </p:cNvPr>
              <p:cNvSpPr/>
              <p:nvPr/>
            </p:nvSpPr>
            <p:spPr>
              <a:xfrm>
                <a:off x="3336516" y="2580011"/>
                <a:ext cx="306949" cy="112527"/>
              </a:xfrm>
              <a:custGeom>
                <a:avLst/>
                <a:gdLst>
                  <a:gd name="connsiteX0" fmla="*/ 1329 w 306949"/>
                  <a:gd name="connsiteY0" fmla="*/ 7264 h 112527"/>
                  <a:gd name="connsiteX1" fmla="*/ 215832 w 306949"/>
                  <a:gd name="connsiteY1" fmla="*/ 104419 h 112527"/>
                  <a:gd name="connsiteX2" fmla="*/ 255933 w 306949"/>
                  <a:gd name="connsiteY2" fmla="*/ 109753 h 112527"/>
                  <a:gd name="connsiteX3" fmla="*/ 298033 w 306949"/>
                  <a:gd name="connsiteY3" fmla="*/ 112134 h 112527"/>
                  <a:gd name="connsiteX4" fmla="*/ 306891 w 306949"/>
                  <a:gd name="connsiteY4" fmla="*/ 104324 h 112527"/>
                  <a:gd name="connsiteX5" fmla="*/ 300414 w 306949"/>
                  <a:gd name="connsiteY5" fmla="*/ 94418 h 112527"/>
                  <a:gd name="connsiteX6" fmla="*/ 264124 w 306949"/>
                  <a:gd name="connsiteY6" fmla="*/ 92322 h 112527"/>
                  <a:gd name="connsiteX7" fmla="*/ 228786 w 306949"/>
                  <a:gd name="connsiteY7" fmla="*/ 88893 h 112527"/>
                  <a:gd name="connsiteX8" fmla="*/ 164778 w 306949"/>
                  <a:gd name="connsiteY8" fmla="*/ 76511 h 112527"/>
                  <a:gd name="connsiteX9" fmla="*/ 57622 w 306949"/>
                  <a:gd name="connsiteY9" fmla="*/ 33363 h 112527"/>
                  <a:gd name="connsiteX10" fmla="*/ 6282 w 306949"/>
                  <a:gd name="connsiteY10" fmla="*/ 692 h 112527"/>
                  <a:gd name="connsiteX11" fmla="*/ 1234 w 306949"/>
                  <a:gd name="connsiteY11" fmla="*/ 7264 h 112527"/>
                  <a:gd name="connsiteX12" fmla="*/ 1234 w 306949"/>
                  <a:gd name="connsiteY12" fmla="*/ 7264 h 11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6949" h="112527">
                    <a:moveTo>
                      <a:pt x="1329" y="7264"/>
                    </a:moveTo>
                    <a:cubicBezTo>
                      <a:pt x="60575" y="61080"/>
                      <a:pt x="137537" y="91275"/>
                      <a:pt x="215832" y="104419"/>
                    </a:cubicBezTo>
                    <a:cubicBezTo>
                      <a:pt x="229167" y="106610"/>
                      <a:pt x="242502" y="108420"/>
                      <a:pt x="255933" y="109753"/>
                    </a:cubicBezTo>
                    <a:cubicBezTo>
                      <a:pt x="269363" y="111087"/>
                      <a:pt x="284412" y="113468"/>
                      <a:pt x="298033" y="112134"/>
                    </a:cubicBezTo>
                    <a:cubicBezTo>
                      <a:pt x="302510" y="111753"/>
                      <a:pt x="306320" y="108991"/>
                      <a:pt x="306891" y="104324"/>
                    </a:cubicBezTo>
                    <a:cubicBezTo>
                      <a:pt x="307367" y="100323"/>
                      <a:pt x="304891" y="95085"/>
                      <a:pt x="300414" y="94418"/>
                    </a:cubicBezTo>
                    <a:cubicBezTo>
                      <a:pt x="288508" y="92703"/>
                      <a:pt x="276125" y="93180"/>
                      <a:pt x="264124" y="92322"/>
                    </a:cubicBezTo>
                    <a:cubicBezTo>
                      <a:pt x="252122" y="91465"/>
                      <a:pt x="240502" y="90417"/>
                      <a:pt x="228786" y="88893"/>
                    </a:cubicBezTo>
                    <a:cubicBezTo>
                      <a:pt x="207260" y="86131"/>
                      <a:pt x="185829" y="81940"/>
                      <a:pt x="164778" y="76511"/>
                    </a:cubicBezTo>
                    <a:cubicBezTo>
                      <a:pt x="127345" y="66795"/>
                      <a:pt x="91245" y="52413"/>
                      <a:pt x="57622" y="33363"/>
                    </a:cubicBezTo>
                    <a:cubicBezTo>
                      <a:pt x="40001" y="23457"/>
                      <a:pt x="22665" y="12598"/>
                      <a:pt x="6282" y="692"/>
                    </a:cubicBezTo>
                    <a:cubicBezTo>
                      <a:pt x="2472" y="-2070"/>
                      <a:pt x="-2290" y="4121"/>
                      <a:pt x="1234" y="7264"/>
                    </a:cubicBezTo>
                    <a:lnTo>
                      <a:pt x="1234" y="7264"/>
                    </a:lnTo>
                    <a:close/>
                  </a:path>
                </a:pathLst>
              </a:custGeom>
              <a:solidFill>
                <a:srgbClr val="D29552"/>
              </a:solidFill>
              <a:ln w="0" cap="flat">
                <a:noFill/>
                <a:prstDash val="solid"/>
                <a:miter/>
              </a:ln>
            </p:spPr>
            <p:txBody>
              <a:bodyPr rtlCol="0" anchor="ctr"/>
              <a:lstStyle/>
              <a:p>
                <a:endParaRPr lang="en-IN"/>
              </a:p>
            </p:txBody>
          </p:sp>
          <p:sp>
            <p:nvSpPr>
              <p:cNvPr id="1107" name="Freeform: Shape 1106">
                <a:extLst>
                  <a:ext uri="{FF2B5EF4-FFF2-40B4-BE49-F238E27FC236}">
                    <a16:creationId xmlns:a16="http://schemas.microsoft.com/office/drawing/2014/main" id="{347AC1FC-5E6D-2CD6-2AB6-BB01B5E5FD90}"/>
                  </a:ext>
                </a:extLst>
              </p:cNvPr>
              <p:cNvSpPr/>
              <p:nvPr/>
            </p:nvSpPr>
            <p:spPr>
              <a:xfrm>
                <a:off x="3443371" y="2043123"/>
                <a:ext cx="186617" cy="232141"/>
              </a:xfrm>
              <a:custGeom>
                <a:avLst/>
                <a:gdLst>
                  <a:gd name="connsiteX0" fmla="*/ 177367 w 186617"/>
                  <a:gd name="connsiteY0" fmla="*/ 4465 h 232141"/>
                  <a:gd name="connsiteX1" fmla="*/ 61829 w 186617"/>
                  <a:gd name="connsiteY1" fmla="*/ 195917 h 232141"/>
                  <a:gd name="connsiteX2" fmla="*/ 2774 w 186617"/>
                  <a:gd name="connsiteY2" fmla="*/ 224302 h 232141"/>
                  <a:gd name="connsiteX3" fmla="*/ 4869 w 186617"/>
                  <a:gd name="connsiteY3" fmla="*/ 232017 h 232141"/>
                  <a:gd name="connsiteX4" fmla="*/ 107930 w 186617"/>
                  <a:gd name="connsiteY4" fmla="*/ 171724 h 232141"/>
                  <a:gd name="connsiteX5" fmla="*/ 172795 w 186617"/>
                  <a:gd name="connsiteY5" fmla="*/ 70949 h 232141"/>
                  <a:gd name="connsiteX6" fmla="*/ 186606 w 186617"/>
                  <a:gd name="connsiteY6" fmla="*/ 4465 h 232141"/>
                  <a:gd name="connsiteX7" fmla="*/ 177272 w 186617"/>
                  <a:gd name="connsiteY7" fmla="*/ 4465 h 232141"/>
                  <a:gd name="connsiteX8" fmla="*/ 177272 w 186617"/>
                  <a:gd name="connsiteY8" fmla="*/ 4465 h 232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617" h="232141">
                    <a:moveTo>
                      <a:pt x="177367" y="4465"/>
                    </a:moveTo>
                    <a:cubicBezTo>
                      <a:pt x="172033" y="81808"/>
                      <a:pt x="126885" y="154293"/>
                      <a:pt x="61829" y="195917"/>
                    </a:cubicBezTo>
                    <a:cubicBezTo>
                      <a:pt x="43350" y="207728"/>
                      <a:pt x="23253" y="216587"/>
                      <a:pt x="2774" y="224302"/>
                    </a:cubicBezTo>
                    <a:cubicBezTo>
                      <a:pt x="-1989" y="226112"/>
                      <a:pt x="-179" y="233160"/>
                      <a:pt x="4869" y="232017"/>
                    </a:cubicBezTo>
                    <a:cubicBezTo>
                      <a:pt x="43731" y="223159"/>
                      <a:pt x="79641" y="199346"/>
                      <a:pt x="107930" y="171724"/>
                    </a:cubicBezTo>
                    <a:cubicBezTo>
                      <a:pt x="136219" y="144101"/>
                      <a:pt x="159174" y="108859"/>
                      <a:pt x="172795" y="70949"/>
                    </a:cubicBezTo>
                    <a:cubicBezTo>
                      <a:pt x="180510" y="49518"/>
                      <a:pt x="185082" y="27134"/>
                      <a:pt x="186606" y="4465"/>
                    </a:cubicBezTo>
                    <a:cubicBezTo>
                      <a:pt x="186987" y="-1536"/>
                      <a:pt x="177748" y="-1441"/>
                      <a:pt x="177272" y="4465"/>
                    </a:cubicBezTo>
                    <a:lnTo>
                      <a:pt x="177272" y="4465"/>
                    </a:lnTo>
                    <a:close/>
                  </a:path>
                </a:pathLst>
              </a:custGeom>
              <a:solidFill>
                <a:srgbClr val="D29552"/>
              </a:solidFill>
              <a:ln w="0" cap="flat">
                <a:noFill/>
                <a:prstDash val="solid"/>
                <a:miter/>
              </a:ln>
            </p:spPr>
            <p:txBody>
              <a:bodyPr rtlCol="0" anchor="ctr"/>
              <a:lstStyle/>
              <a:p>
                <a:endParaRPr lang="en-IN"/>
              </a:p>
            </p:txBody>
          </p:sp>
          <p:sp>
            <p:nvSpPr>
              <p:cNvPr id="1108" name="Freeform: Shape 1107">
                <a:extLst>
                  <a:ext uri="{FF2B5EF4-FFF2-40B4-BE49-F238E27FC236}">
                    <a16:creationId xmlns:a16="http://schemas.microsoft.com/office/drawing/2014/main" id="{44BCABC1-18B8-BD44-55D9-B26069C69535}"/>
                  </a:ext>
                </a:extLst>
              </p:cNvPr>
              <p:cNvSpPr/>
              <p:nvPr/>
            </p:nvSpPr>
            <p:spPr>
              <a:xfrm>
                <a:off x="3108087" y="2319207"/>
                <a:ext cx="243850" cy="38148"/>
              </a:xfrm>
              <a:custGeom>
                <a:avLst/>
                <a:gdLst>
                  <a:gd name="connsiteX0" fmla="*/ 240045 w 243850"/>
                  <a:gd name="connsiteY0" fmla="*/ 225 h 38148"/>
                  <a:gd name="connsiteX1" fmla="*/ 126793 w 243850"/>
                  <a:gd name="connsiteY1" fmla="*/ 21942 h 38148"/>
                  <a:gd name="connsiteX2" fmla="*/ 70785 w 243850"/>
                  <a:gd name="connsiteY2" fmla="*/ 24513 h 38148"/>
                  <a:gd name="connsiteX3" fmla="*/ 41544 w 243850"/>
                  <a:gd name="connsiteY3" fmla="*/ 23751 h 38148"/>
                  <a:gd name="connsiteX4" fmla="*/ 28114 w 243850"/>
                  <a:gd name="connsiteY4" fmla="*/ 22704 h 38148"/>
                  <a:gd name="connsiteX5" fmla="*/ 21922 w 243850"/>
                  <a:gd name="connsiteY5" fmla="*/ 21942 h 38148"/>
                  <a:gd name="connsiteX6" fmla="*/ 15350 w 243850"/>
                  <a:gd name="connsiteY6" fmla="*/ 18227 h 38148"/>
                  <a:gd name="connsiteX7" fmla="*/ 7349 w 243850"/>
                  <a:gd name="connsiteY7" fmla="*/ 37182 h 38148"/>
                  <a:gd name="connsiteX8" fmla="*/ 21827 w 243850"/>
                  <a:gd name="connsiteY8" fmla="*/ 37848 h 38148"/>
                  <a:gd name="connsiteX9" fmla="*/ 37067 w 243850"/>
                  <a:gd name="connsiteY9" fmla="*/ 38039 h 38148"/>
                  <a:gd name="connsiteX10" fmla="*/ 66309 w 243850"/>
                  <a:gd name="connsiteY10" fmla="*/ 38039 h 38148"/>
                  <a:gd name="connsiteX11" fmla="*/ 125745 w 243850"/>
                  <a:gd name="connsiteY11" fmla="*/ 33467 h 38148"/>
                  <a:gd name="connsiteX12" fmla="*/ 241759 w 243850"/>
                  <a:gd name="connsiteY12" fmla="*/ 6035 h 38148"/>
                  <a:gd name="connsiteX13" fmla="*/ 240140 w 243850"/>
                  <a:gd name="connsiteY13" fmla="*/ 129 h 38148"/>
                  <a:gd name="connsiteX14" fmla="*/ 240140 w 243850"/>
                  <a:gd name="connsiteY14" fmla="*/ 129 h 3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3850" h="38148">
                    <a:moveTo>
                      <a:pt x="240045" y="225"/>
                    </a:moveTo>
                    <a:cubicBezTo>
                      <a:pt x="202993" y="10607"/>
                      <a:pt x="165083" y="18322"/>
                      <a:pt x="126793" y="21942"/>
                    </a:cubicBezTo>
                    <a:cubicBezTo>
                      <a:pt x="108124" y="23751"/>
                      <a:pt x="89454" y="24609"/>
                      <a:pt x="70785" y="24513"/>
                    </a:cubicBezTo>
                    <a:cubicBezTo>
                      <a:pt x="61070" y="24513"/>
                      <a:pt x="51259" y="24228"/>
                      <a:pt x="41544" y="23751"/>
                    </a:cubicBezTo>
                    <a:cubicBezTo>
                      <a:pt x="37067" y="23561"/>
                      <a:pt x="32590" y="23180"/>
                      <a:pt x="28114" y="22704"/>
                    </a:cubicBezTo>
                    <a:cubicBezTo>
                      <a:pt x="26113" y="22513"/>
                      <a:pt x="23923" y="22513"/>
                      <a:pt x="21922" y="21942"/>
                    </a:cubicBezTo>
                    <a:cubicBezTo>
                      <a:pt x="19255" y="21275"/>
                      <a:pt x="17636" y="19656"/>
                      <a:pt x="15350" y="18227"/>
                    </a:cubicBezTo>
                    <a:cubicBezTo>
                      <a:pt x="2396" y="10226"/>
                      <a:pt x="-7319" y="33753"/>
                      <a:pt x="7349" y="37182"/>
                    </a:cubicBezTo>
                    <a:cubicBezTo>
                      <a:pt x="11921" y="38229"/>
                      <a:pt x="16969" y="37658"/>
                      <a:pt x="21827" y="37848"/>
                    </a:cubicBezTo>
                    <a:cubicBezTo>
                      <a:pt x="26875" y="38039"/>
                      <a:pt x="32019" y="37944"/>
                      <a:pt x="37067" y="38039"/>
                    </a:cubicBezTo>
                    <a:cubicBezTo>
                      <a:pt x="46783" y="38134"/>
                      <a:pt x="56498" y="38229"/>
                      <a:pt x="66309" y="38039"/>
                    </a:cubicBezTo>
                    <a:cubicBezTo>
                      <a:pt x="86216" y="37467"/>
                      <a:pt x="106028" y="35943"/>
                      <a:pt x="125745" y="33467"/>
                    </a:cubicBezTo>
                    <a:cubicBezTo>
                      <a:pt x="165274" y="28419"/>
                      <a:pt x="204231" y="19656"/>
                      <a:pt x="241759" y="6035"/>
                    </a:cubicBezTo>
                    <a:cubicBezTo>
                      <a:pt x="245379" y="4701"/>
                      <a:pt x="243950" y="-918"/>
                      <a:pt x="240140" y="129"/>
                    </a:cubicBezTo>
                    <a:lnTo>
                      <a:pt x="240140" y="129"/>
                    </a:lnTo>
                    <a:close/>
                  </a:path>
                </a:pathLst>
              </a:custGeom>
              <a:solidFill>
                <a:srgbClr val="D29552"/>
              </a:solidFill>
              <a:ln w="0" cap="flat">
                <a:noFill/>
                <a:prstDash val="solid"/>
                <a:miter/>
              </a:ln>
            </p:spPr>
            <p:txBody>
              <a:bodyPr rtlCol="0" anchor="ctr"/>
              <a:lstStyle/>
              <a:p>
                <a:endParaRPr lang="en-IN"/>
              </a:p>
            </p:txBody>
          </p:sp>
          <p:sp>
            <p:nvSpPr>
              <p:cNvPr id="1109" name="Freeform: Shape 1108">
                <a:extLst>
                  <a:ext uri="{FF2B5EF4-FFF2-40B4-BE49-F238E27FC236}">
                    <a16:creationId xmlns:a16="http://schemas.microsoft.com/office/drawing/2014/main" id="{9CBBAC78-6D26-7CC7-27F3-3A290B70F281}"/>
                  </a:ext>
                </a:extLst>
              </p:cNvPr>
              <p:cNvSpPr/>
              <p:nvPr/>
            </p:nvSpPr>
            <p:spPr>
              <a:xfrm>
                <a:off x="3964904" y="2601186"/>
                <a:ext cx="67534" cy="90375"/>
              </a:xfrm>
              <a:custGeom>
                <a:avLst/>
                <a:gdLst>
                  <a:gd name="connsiteX0" fmla="*/ 8926 w 67534"/>
                  <a:gd name="connsiteY0" fmla="*/ 89625 h 90375"/>
                  <a:gd name="connsiteX1" fmla="*/ 67505 w 67534"/>
                  <a:gd name="connsiteY1" fmla="*/ 5710 h 90375"/>
                  <a:gd name="connsiteX2" fmla="*/ 55979 w 67534"/>
                  <a:gd name="connsiteY2" fmla="*/ 4186 h 90375"/>
                  <a:gd name="connsiteX3" fmla="*/ 37215 w 67534"/>
                  <a:gd name="connsiteY3" fmla="*/ 47525 h 90375"/>
                  <a:gd name="connsiteX4" fmla="*/ 2925 w 67534"/>
                  <a:gd name="connsiteY4" fmla="*/ 79338 h 90375"/>
                  <a:gd name="connsiteX5" fmla="*/ 8926 w 67534"/>
                  <a:gd name="connsiteY5" fmla="*/ 89625 h 90375"/>
                  <a:gd name="connsiteX6" fmla="*/ 8926 w 67534"/>
                  <a:gd name="connsiteY6" fmla="*/ 89625 h 9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534" h="90375">
                    <a:moveTo>
                      <a:pt x="8926" y="89625"/>
                    </a:moveTo>
                    <a:cubicBezTo>
                      <a:pt x="40168" y="73623"/>
                      <a:pt x="64266" y="40952"/>
                      <a:pt x="67505" y="5710"/>
                    </a:cubicBezTo>
                    <a:cubicBezTo>
                      <a:pt x="68171" y="-958"/>
                      <a:pt x="57503" y="-2196"/>
                      <a:pt x="55979" y="4186"/>
                    </a:cubicBezTo>
                    <a:cubicBezTo>
                      <a:pt x="52169" y="19616"/>
                      <a:pt x="46264" y="34380"/>
                      <a:pt x="37215" y="47525"/>
                    </a:cubicBezTo>
                    <a:cubicBezTo>
                      <a:pt x="28166" y="60669"/>
                      <a:pt x="16355" y="71242"/>
                      <a:pt x="2925" y="79338"/>
                    </a:cubicBezTo>
                    <a:cubicBezTo>
                      <a:pt x="-3743" y="83339"/>
                      <a:pt x="2163" y="93149"/>
                      <a:pt x="8926" y="89625"/>
                    </a:cubicBezTo>
                    <a:lnTo>
                      <a:pt x="8926" y="89625"/>
                    </a:lnTo>
                    <a:close/>
                  </a:path>
                </a:pathLst>
              </a:custGeom>
              <a:solidFill>
                <a:srgbClr val="D29552"/>
              </a:solidFill>
              <a:ln w="0" cap="flat">
                <a:noFill/>
                <a:prstDash val="solid"/>
                <a:miter/>
              </a:ln>
            </p:spPr>
            <p:txBody>
              <a:bodyPr rtlCol="0" anchor="ctr"/>
              <a:lstStyle/>
              <a:p>
                <a:endParaRPr lang="en-IN"/>
              </a:p>
            </p:txBody>
          </p:sp>
          <p:sp>
            <p:nvSpPr>
              <p:cNvPr id="1110" name="Freeform: Shape 1109">
                <a:extLst>
                  <a:ext uri="{FF2B5EF4-FFF2-40B4-BE49-F238E27FC236}">
                    <a16:creationId xmlns:a16="http://schemas.microsoft.com/office/drawing/2014/main" id="{AFAD4B47-9328-395B-F45D-1C25112B06E6}"/>
                  </a:ext>
                </a:extLst>
              </p:cNvPr>
              <p:cNvSpPr/>
              <p:nvPr/>
            </p:nvSpPr>
            <p:spPr>
              <a:xfrm>
                <a:off x="3426567" y="2532669"/>
                <a:ext cx="237720" cy="105275"/>
              </a:xfrm>
              <a:custGeom>
                <a:avLst/>
                <a:gdLst>
                  <a:gd name="connsiteX0" fmla="*/ 3575 w 237720"/>
                  <a:gd name="connsiteY0" fmla="*/ 103754 h 105275"/>
                  <a:gd name="connsiteX1" fmla="*/ 35294 w 237720"/>
                  <a:gd name="connsiteY1" fmla="*/ 102516 h 105275"/>
                  <a:gd name="connsiteX2" fmla="*/ 67202 w 237720"/>
                  <a:gd name="connsiteY2" fmla="*/ 95849 h 105275"/>
                  <a:gd name="connsiteX3" fmla="*/ 128067 w 237720"/>
                  <a:gd name="connsiteY3" fmla="*/ 75941 h 105275"/>
                  <a:gd name="connsiteX4" fmla="*/ 185884 w 237720"/>
                  <a:gd name="connsiteY4" fmla="*/ 47652 h 105275"/>
                  <a:gd name="connsiteX5" fmla="*/ 213316 w 237720"/>
                  <a:gd name="connsiteY5" fmla="*/ 30126 h 105275"/>
                  <a:gd name="connsiteX6" fmla="*/ 237033 w 237720"/>
                  <a:gd name="connsiteY6" fmla="*/ 8790 h 105275"/>
                  <a:gd name="connsiteX7" fmla="*/ 230365 w 237720"/>
                  <a:gd name="connsiteY7" fmla="*/ 123 h 105275"/>
                  <a:gd name="connsiteX8" fmla="*/ 202648 w 237720"/>
                  <a:gd name="connsiteY8" fmla="*/ 15934 h 105275"/>
                  <a:gd name="connsiteX9" fmla="*/ 176549 w 237720"/>
                  <a:gd name="connsiteY9" fmla="*/ 31745 h 105275"/>
                  <a:gd name="connsiteX10" fmla="*/ 121209 w 237720"/>
                  <a:gd name="connsiteY10" fmla="*/ 58987 h 105275"/>
                  <a:gd name="connsiteX11" fmla="*/ 62535 w 237720"/>
                  <a:gd name="connsiteY11" fmla="*/ 78990 h 105275"/>
                  <a:gd name="connsiteX12" fmla="*/ 32912 w 237720"/>
                  <a:gd name="connsiteY12" fmla="*/ 86038 h 105275"/>
                  <a:gd name="connsiteX13" fmla="*/ 2432 w 237720"/>
                  <a:gd name="connsiteY13" fmla="*/ 94420 h 105275"/>
                  <a:gd name="connsiteX14" fmla="*/ 3671 w 237720"/>
                  <a:gd name="connsiteY14" fmla="*/ 103754 h 105275"/>
                  <a:gd name="connsiteX15" fmla="*/ 3671 w 237720"/>
                  <a:gd name="connsiteY15" fmla="*/ 103754 h 10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7720" h="105275">
                    <a:moveTo>
                      <a:pt x="3575" y="103754"/>
                    </a:moveTo>
                    <a:cubicBezTo>
                      <a:pt x="13672" y="106993"/>
                      <a:pt x="25102" y="104326"/>
                      <a:pt x="35294" y="102516"/>
                    </a:cubicBezTo>
                    <a:cubicBezTo>
                      <a:pt x="45485" y="100707"/>
                      <a:pt x="56630" y="98420"/>
                      <a:pt x="67202" y="95849"/>
                    </a:cubicBezTo>
                    <a:cubicBezTo>
                      <a:pt x="87967" y="90705"/>
                      <a:pt x="108255" y="84133"/>
                      <a:pt x="128067" y="75941"/>
                    </a:cubicBezTo>
                    <a:cubicBezTo>
                      <a:pt x="147879" y="67750"/>
                      <a:pt x="167310" y="58416"/>
                      <a:pt x="185884" y="47652"/>
                    </a:cubicBezTo>
                    <a:cubicBezTo>
                      <a:pt x="195314" y="42223"/>
                      <a:pt x="204458" y="36413"/>
                      <a:pt x="213316" y="30126"/>
                    </a:cubicBezTo>
                    <a:cubicBezTo>
                      <a:pt x="221603" y="24221"/>
                      <a:pt x="232556" y="18315"/>
                      <a:pt x="237033" y="8790"/>
                    </a:cubicBezTo>
                    <a:cubicBezTo>
                      <a:pt x="239319" y="3932"/>
                      <a:pt x="235604" y="-830"/>
                      <a:pt x="230365" y="123"/>
                    </a:cubicBezTo>
                    <a:cubicBezTo>
                      <a:pt x="220079" y="1932"/>
                      <a:pt x="211315" y="10410"/>
                      <a:pt x="202648" y="15934"/>
                    </a:cubicBezTo>
                    <a:cubicBezTo>
                      <a:pt x="193980" y="21458"/>
                      <a:pt x="185408" y="26697"/>
                      <a:pt x="176549" y="31745"/>
                    </a:cubicBezTo>
                    <a:cubicBezTo>
                      <a:pt x="158738" y="42032"/>
                      <a:pt x="140259" y="51177"/>
                      <a:pt x="121209" y="58987"/>
                    </a:cubicBezTo>
                    <a:cubicBezTo>
                      <a:pt x="102159" y="66798"/>
                      <a:pt x="82442" y="73560"/>
                      <a:pt x="62535" y="78990"/>
                    </a:cubicBezTo>
                    <a:cubicBezTo>
                      <a:pt x="52724" y="81657"/>
                      <a:pt x="42818" y="84038"/>
                      <a:pt x="32912" y="86038"/>
                    </a:cubicBezTo>
                    <a:cubicBezTo>
                      <a:pt x="23006" y="88038"/>
                      <a:pt x="11386" y="88800"/>
                      <a:pt x="2432" y="94420"/>
                    </a:cubicBezTo>
                    <a:cubicBezTo>
                      <a:pt x="-1378" y="96801"/>
                      <a:pt x="-520" y="102421"/>
                      <a:pt x="3671" y="103754"/>
                    </a:cubicBezTo>
                    <a:lnTo>
                      <a:pt x="3671" y="103754"/>
                    </a:lnTo>
                    <a:close/>
                  </a:path>
                </a:pathLst>
              </a:custGeom>
              <a:solidFill>
                <a:srgbClr val="D29552"/>
              </a:solidFill>
              <a:ln w="0" cap="flat">
                <a:noFill/>
                <a:prstDash val="solid"/>
                <a:miter/>
              </a:ln>
            </p:spPr>
            <p:txBody>
              <a:bodyPr rtlCol="0" anchor="ctr"/>
              <a:lstStyle/>
              <a:p>
                <a:endParaRPr lang="en-IN"/>
              </a:p>
            </p:txBody>
          </p:sp>
        </p:grpSp>
      </p:grpSp>
      <p:grpSp>
        <p:nvGrpSpPr>
          <p:cNvPr id="1111" name="Group 1110">
            <a:extLst>
              <a:ext uri="{FF2B5EF4-FFF2-40B4-BE49-F238E27FC236}">
                <a16:creationId xmlns:a16="http://schemas.microsoft.com/office/drawing/2014/main" id="{C8C2B894-C5F2-5009-6291-E3E575F907EA}"/>
              </a:ext>
            </a:extLst>
          </p:cNvPr>
          <p:cNvGrpSpPr/>
          <p:nvPr/>
        </p:nvGrpSpPr>
        <p:grpSpPr>
          <a:xfrm>
            <a:off x="3672640" y="2663047"/>
            <a:ext cx="302704" cy="335921"/>
            <a:chOff x="4384710" y="2820649"/>
            <a:chExt cx="223638" cy="248179"/>
          </a:xfrm>
        </p:grpSpPr>
        <p:grpSp>
          <p:nvGrpSpPr>
            <p:cNvPr id="1112" name="Graphic 71">
              <a:extLst>
                <a:ext uri="{FF2B5EF4-FFF2-40B4-BE49-F238E27FC236}">
                  <a16:creationId xmlns:a16="http://schemas.microsoft.com/office/drawing/2014/main" id="{FF05EC10-639E-6530-2DFF-DF5C36EEB1E1}"/>
                </a:ext>
              </a:extLst>
            </p:cNvPr>
            <p:cNvGrpSpPr/>
            <p:nvPr/>
          </p:nvGrpSpPr>
          <p:grpSpPr>
            <a:xfrm>
              <a:off x="4384710" y="2820649"/>
              <a:ext cx="110017" cy="240593"/>
              <a:chOff x="8799474" y="2244670"/>
              <a:chExt cx="306520" cy="670319"/>
            </a:xfrm>
          </p:grpSpPr>
          <p:sp>
            <p:nvSpPr>
              <p:cNvPr id="1116" name="Freeform: Shape 1115">
                <a:extLst>
                  <a:ext uri="{FF2B5EF4-FFF2-40B4-BE49-F238E27FC236}">
                    <a16:creationId xmlns:a16="http://schemas.microsoft.com/office/drawing/2014/main" id="{B6A58E43-0556-5445-AD3F-8737CDE1CC50}"/>
                  </a:ext>
                </a:extLst>
              </p:cNvPr>
              <p:cNvSpPr/>
              <p:nvPr/>
            </p:nvSpPr>
            <p:spPr>
              <a:xfrm>
                <a:off x="8819517" y="2244670"/>
                <a:ext cx="270684" cy="280335"/>
              </a:xfrm>
              <a:custGeom>
                <a:avLst/>
                <a:gdLst>
                  <a:gd name="connsiteX0" fmla="*/ 90834 w 270684"/>
                  <a:gd name="connsiteY0" fmla="*/ 5039 h 280335"/>
                  <a:gd name="connsiteX1" fmla="*/ 41590 w 270684"/>
                  <a:gd name="connsiteY1" fmla="*/ 215827 h 280335"/>
                  <a:gd name="connsiteX2" fmla="*/ 243806 w 270684"/>
                  <a:gd name="connsiteY2" fmla="*/ 208969 h 280335"/>
                  <a:gd name="connsiteX3" fmla="*/ 90834 w 270684"/>
                  <a:gd name="connsiteY3" fmla="*/ 4943 h 280335"/>
                </a:gdLst>
                <a:ahLst/>
                <a:cxnLst>
                  <a:cxn ang="0">
                    <a:pos x="connsiteX0" y="connsiteY0"/>
                  </a:cxn>
                  <a:cxn ang="0">
                    <a:pos x="connsiteX1" y="connsiteY1"/>
                  </a:cxn>
                  <a:cxn ang="0">
                    <a:pos x="connsiteX2" y="connsiteY2"/>
                  </a:cxn>
                  <a:cxn ang="0">
                    <a:pos x="connsiteX3" y="connsiteY3"/>
                  </a:cxn>
                </a:cxnLst>
                <a:rect l="l" t="t" r="r" b="b"/>
                <a:pathLst>
                  <a:path w="270684" h="280335">
                    <a:moveTo>
                      <a:pt x="90834" y="5039"/>
                    </a:moveTo>
                    <a:cubicBezTo>
                      <a:pt x="30541" y="23231"/>
                      <a:pt x="-50517" y="121434"/>
                      <a:pt x="41590" y="215827"/>
                    </a:cubicBezTo>
                    <a:cubicBezTo>
                      <a:pt x="133696" y="310219"/>
                      <a:pt x="161890" y="295075"/>
                      <a:pt x="243806" y="208969"/>
                    </a:cubicBezTo>
                    <a:cubicBezTo>
                      <a:pt x="325721" y="122958"/>
                      <a:pt x="204753" y="-29347"/>
                      <a:pt x="90834" y="4943"/>
                    </a:cubicBezTo>
                    <a:close/>
                  </a:path>
                </a:pathLst>
              </a:custGeom>
              <a:solidFill>
                <a:srgbClr val="A45454"/>
              </a:solidFill>
              <a:ln w="0" cap="flat">
                <a:noFill/>
                <a:prstDash val="solid"/>
                <a:miter/>
              </a:ln>
            </p:spPr>
            <p:txBody>
              <a:bodyPr rtlCol="0" anchor="ctr"/>
              <a:lstStyle/>
              <a:p>
                <a:endParaRPr lang="en-IN"/>
              </a:p>
            </p:txBody>
          </p:sp>
          <p:sp>
            <p:nvSpPr>
              <p:cNvPr id="1117" name="Freeform: Shape 1116">
                <a:extLst>
                  <a:ext uri="{FF2B5EF4-FFF2-40B4-BE49-F238E27FC236}">
                    <a16:creationId xmlns:a16="http://schemas.microsoft.com/office/drawing/2014/main" id="{8AB797D7-C747-BF30-EA77-297195075339}"/>
                  </a:ext>
                </a:extLst>
              </p:cNvPr>
              <p:cNvSpPr/>
              <p:nvPr/>
            </p:nvSpPr>
            <p:spPr>
              <a:xfrm>
                <a:off x="8799474" y="2349901"/>
                <a:ext cx="306520" cy="565089"/>
              </a:xfrm>
              <a:custGeom>
                <a:avLst/>
                <a:gdLst>
                  <a:gd name="connsiteX0" fmla="*/ 95256 w 306520"/>
                  <a:gd name="connsiteY0" fmla="*/ 188225 h 565089"/>
                  <a:gd name="connsiteX1" fmla="*/ 124879 w 306520"/>
                  <a:gd name="connsiteY1" fmla="*/ 352150 h 565089"/>
                  <a:gd name="connsiteX2" fmla="*/ 228416 w 306520"/>
                  <a:gd name="connsiteY2" fmla="*/ 565034 h 565089"/>
                  <a:gd name="connsiteX3" fmla="*/ 212605 w 306520"/>
                  <a:gd name="connsiteY3" fmla="*/ 358913 h 565089"/>
                  <a:gd name="connsiteX4" fmla="*/ 226035 w 306520"/>
                  <a:gd name="connsiteY4" fmla="*/ 180700 h 565089"/>
                  <a:gd name="connsiteX5" fmla="*/ 290804 w 306520"/>
                  <a:gd name="connsiteY5" fmla="*/ 1726 h 565089"/>
                  <a:gd name="connsiteX6" fmla="*/ 226415 w 306520"/>
                  <a:gd name="connsiteY6" fmla="*/ 99738 h 565089"/>
                  <a:gd name="connsiteX7" fmla="*/ 142119 w 306520"/>
                  <a:gd name="connsiteY7" fmla="*/ 6774 h 565089"/>
                  <a:gd name="connsiteX8" fmla="*/ 113164 w 306520"/>
                  <a:gd name="connsiteY8" fmla="*/ 130694 h 565089"/>
                  <a:gd name="connsiteX9" fmla="*/ 11627 w 306520"/>
                  <a:gd name="connsiteY9" fmla="*/ 30301 h 565089"/>
                  <a:gd name="connsiteX10" fmla="*/ 95256 w 306520"/>
                  <a:gd name="connsiteY10" fmla="*/ 188225 h 565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6520" h="565089">
                    <a:moveTo>
                      <a:pt x="95256" y="188225"/>
                    </a:moveTo>
                    <a:cubicBezTo>
                      <a:pt x="114973" y="204132"/>
                      <a:pt x="106401" y="260901"/>
                      <a:pt x="124879" y="352150"/>
                    </a:cubicBezTo>
                    <a:cubicBezTo>
                      <a:pt x="143453" y="443590"/>
                      <a:pt x="196602" y="562272"/>
                      <a:pt x="228416" y="565034"/>
                    </a:cubicBezTo>
                    <a:cubicBezTo>
                      <a:pt x="262420" y="567987"/>
                      <a:pt x="226321" y="452068"/>
                      <a:pt x="212605" y="358913"/>
                    </a:cubicBezTo>
                    <a:cubicBezTo>
                      <a:pt x="200698" y="277760"/>
                      <a:pt x="206985" y="194607"/>
                      <a:pt x="226035" y="180700"/>
                    </a:cubicBezTo>
                    <a:cubicBezTo>
                      <a:pt x="290328" y="133552"/>
                      <a:pt x="330333" y="21538"/>
                      <a:pt x="290804" y="1726"/>
                    </a:cubicBezTo>
                    <a:cubicBezTo>
                      <a:pt x="258038" y="-14657"/>
                      <a:pt x="260706" y="90784"/>
                      <a:pt x="226415" y="99738"/>
                    </a:cubicBezTo>
                    <a:cubicBezTo>
                      <a:pt x="192126" y="108596"/>
                      <a:pt x="171075" y="-275"/>
                      <a:pt x="142119" y="6774"/>
                    </a:cubicBezTo>
                    <a:cubicBezTo>
                      <a:pt x="114973" y="13346"/>
                      <a:pt x="140024" y="122884"/>
                      <a:pt x="113164" y="130694"/>
                    </a:cubicBezTo>
                    <a:cubicBezTo>
                      <a:pt x="86303" y="138505"/>
                      <a:pt x="35725" y="22490"/>
                      <a:pt x="11627" y="30301"/>
                    </a:cubicBezTo>
                    <a:cubicBezTo>
                      <a:pt x="-22663" y="41350"/>
                      <a:pt x="22961" y="129837"/>
                      <a:pt x="95256" y="188225"/>
                    </a:cubicBezTo>
                    <a:close/>
                  </a:path>
                </a:pathLst>
              </a:custGeom>
              <a:solidFill>
                <a:srgbClr val="521A19"/>
              </a:solidFill>
              <a:ln w="0" cap="flat">
                <a:noFill/>
                <a:prstDash val="solid"/>
                <a:miter/>
              </a:ln>
            </p:spPr>
            <p:txBody>
              <a:bodyPr rtlCol="0" anchor="ctr"/>
              <a:lstStyle/>
              <a:p>
                <a:endParaRPr lang="en-IN"/>
              </a:p>
            </p:txBody>
          </p:sp>
        </p:grpSp>
        <p:grpSp>
          <p:nvGrpSpPr>
            <p:cNvPr id="1113" name="Graphic 71">
              <a:extLst>
                <a:ext uri="{FF2B5EF4-FFF2-40B4-BE49-F238E27FC236}">
                  <a16:creationId xmlns:a16="http://schemas.microsoft.com/office/drawing/2014/main" id="{B9FD2027-7891-9B55-69B0-0E96C6A62E12}"/>
                </a:ext>
              </a:extLst>
            </p:cNvPr>
            <p:cNvGrpSpPr/>
            <p:nvPr/>
          </p:nvGrpSpPr>
          <p:grpSpPr>
            <a:xfrm>
              <a:off x="4398178" y="2910881"/>
              <a:ext cx="210170" cy="157947"/>
              <a:chOff x="8836998" y="2496067"/>
              <a:chExt cx="585556" cy="440058"/>
            </a:xfrm>
          </p:grpSpPr>
          <p:sp>
            <p:nvSpPr>
              <p:cNvPr id="1114" name="Freeform: Shape 1113">
                <a:extLst>
                  <a:ext uri="{FF2B5EF4-FFF2-40B4-BE49-F238E27FC236}">
                    <a16:creationId xmlns:a16="http://schemas.microsoft.com/office/drawing/2014/main" id="{E3D1AEF8-FE5B-1483-731A-9B78DC389995}"/>
                  </a:ext>
                </a:extLst>
              </p:cNvPr>
              <p:cNvSpPr/>
              <p:nvPr/>
            </p:nvSpPr>
            <p:spPr>
              <a:xfrm>
                <a:off x="9155516" y="2496067"/>
                <a:ext cx="267038" cy="251634"/>
              </a:xfrm>
              <a:custGeom>
                <a:avLst/>
                <a:gdLst>
                  <a:gd name="connsiteX0" fmla="*/ 256231 w 267038"/>
                  <a:gd name="connsiteY0" fmla="*/ 73206 h 251634"/>
                  <a:gd name="connsiteX1" fmla="*/ 133453 w 267038"/>
                  <a:gd name="connsiteY1" fmla="*/ 251514 h 251634"/>
                  <a:gd name="connsiteX2" fmla="*/ 2390 w 267038"/>
                  <a:gd name="connsiteY2" fmla="*/ 97399 h 251634"/>
                  <a:gd name="connsiteX3" fmla="*/ 256231 w 267038"/>
                  <a:gd name="connsiteY3" fmla="*/ 73206 h 251634"/>
                </a:gdLst>
                <a:ahLst/>
                <a:cxnLst>
                  <a:cxn ang="0">
                    <a:pos x="connsiteX0" y="connsiteY0"/>
                  </a:cxn>
                  <a:cxn ang="0">
                    <a:pos x="connsiteX1" y="connsiteY1"/>
                  </a:cxn>
                  <a:cxn ang="0">
                    <a:pos x="connsiteX2" y="connsiteY2"/>
                  </a:cxn>
                  <a:cxn ang="0">
                    <a:pos x="connsiteX3" y="connsiteY3"/>
                  </a:cxn>
                </a:cxnLst>
                <a:rect l="l" t="t" r="r" b="b"/>
                <a:pathLst>
                  <a:path w="267038" h="251634">
                    <a:moveTo>
                      <a:pt x="256231" y="73206"/>
                    </a:moveTo>
                    <a:cubicBezTo>
                      <a:pt x="283377" y="129974"/>
                      <a:pt x="265280" y="256086"/>
                      <a:pt x="133453" y="251514"/>
                    </a:cubicBezTo>
                    <a:cubicBezTo>
                      <a:pt x="1628" y="246941"/>
                      <a:pt x="-6088" y="215890"/>
                      <a:pt x="2390" y="97399"/>
                    </a:cubicBezTo>
                    <a:cubicBezTo>
                      <a:pt x="10867" y="-21092"/>
                      <a:pt x="204891" y="-34236"/>
                      <a:pt x="256231" y="73206"/>
                    </a:cubicBezTo>
                    <a:close/>
                  </a:path>
                </a:pathLst>
              </a:custGeom>
              <a:solidFill>
                <a:srgbClr val="A45454"/>
              </a:solidFill>
              <a:ln w="0" cap="flat">
                <a:noFill/>
                <a:prstDash val="solid"/>
                <a:miter/>
              </a:ln>
            </p:spPr>
            <p:txBody>
              <a:bodyPr rtlCol="0" anchor="ctr"/>
              <a:lstStyle/>
              <a:p>
                <a:endParaRPr lang="en-IN"/>
              </a:p>
            </p:txBody>
          </p:sp>
          <p:sp>
            <p:nvSpPr>
              <p:cNvPr id="1115" name="Freeform: Shape 1114">
                <a:extLst>
                  <a:ext uri="{FF2B5EF4-FFF2-40B4-BE49-F238E27FC236}">
                    <a16:creationId xmlns:a16="http://schemas.microsoft.com/office/drawing/2014/main" id="{5295D53E-2025-E2DD-F890-7E3111EFF7A4}"/>
                  </a:ext>
                </a:extLst>
              </p:cNvPr>
              <p:cNvSpPr/>
              <p:nvPr/>
            </p:nvSpPr>
            <p:spPr>
              <a:xfrm>
                <a:off x="8836998" y="2503080"/>
                <a:ext cx="546560" cy="433045"/>
              </a:xfrm>
              <a:custGeom>
                <a:avLst/>
                <a:gdLst>
                  <a:gd name="connsiteX0" fmla="*/ 371867 w 546560"/>
                  <a:gd name="connsiteY0" fmla="*/ 271933 h 433045"/>
                  <a:gd name="connsiteX1" fmla="*/ 230707 w 546560"/>
                  <a:gd name="connsiteY1" fmla="*/ 360325 h 433045"/>
                  <a:gd name="connsiteX2" fmla="*/ 3631 w 546560"/>
                  <a:gd name="connsiteY2" fmla="*/ 427000 h 433045"/>
                  <a:gd name="connsiteX3" fmla="*/ 166699 w 546560"/>
                  <a:gd name="connsiteY3" fmla="*/ 299936 h 433045"/>
                  <a:gd name="connsiteX4" fmla="*/ 289476 w 546560"/>
                  <a:gd name="connsiteY4" fmla="*/ 170015 h 433045"/>
                  <a:gd name="connsiteX5" fmla="*/ 378249 w 546560"/>
                  <a:gd name="connsiteY5" fmla="*/ 1613 h 433045"/>
                  <a:gd name="connsiteX6" fmla="*/ 349102 w 546560"/>
                  <a:gd name="connsiteY6" fmla="*/ 115151 h 433045"/>
                  <a:gd name="connsiteX7" fmla="*/ 474547 w 546560"/>
                  <a:gd name="connsiteY7" fmla="*/ 114865 h 433045"/>
                  <a:gd name="connsiteX8" fmla="*/ 402443 w 546560"/>
                  <a:gd name="connsiteY8" fmla="*/ 219736 h 433045"/>
                  <a:gd name="connsiteX9" fmla="*/ 545032 w 546560"/>
                  <a:gd name="connsiteY9" fmla="*/ 227165 h 433045"/>
                  <a:gd name="connsiteX10" fmla="*/ 371962 w 546560"/>
                  <a:gd name="connsiteY10" fmla="*/ 271647 h 433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560" h="433045">
                    <a:moveTo>
                      <a:pt x="371867" y="271933"/>
                    </a:moveTo>
                    <a:cubicBezTo>
                      <a:pt x="346816" y="268027"/>
                      <a:pt x="310621" y="312604"/>
                      <a:pt x="230707" y="360325"/>
                    </a:cubicBezTo>
                    <a:cubicBezTo>
                      <a:pt x="150602" y="408140"/>
                      <a:pt x="27062" y="448812"/>
                      <a:pt x="3631" y="427000"/>
                    </a:cubicBezTo>
                    <a:cubicBezTo>
                      <a:pt x="-21420" y="403759"/>
                      <a:pt x="88594" y="352514"/>
                      <a:pt x="166699" y="299936"/>
                    </a:cubicBezTo>
                    <a:cubicBezTo>
                      <a:pt x="234707" y="254121"/>
                      <a:pt x="291952" y="193447"/>
                      <a:pt x="289476" y="170015"/>
                    </a:cubicBezTo>
                    <a:cubicBezTo>
                      <a:pt x="280999" y="90767"/>
                      <a:pt x="337006" y="-14294"/>
                      <a:pt x="378249" y="1613"/>
                    </a:cubicBezTo>
                    <a:cubicBezTo>
                      <a:pt x="412444" y="14758"/>
                      <a:pt x="332624" y="83814"/>
                      <a:pt x="349102" y="115151"/>
                    </a:cubicBezTo>
                    <a:cubicBezTo>
                      <a:pt x="365581" y="146488"/>
                      <a:pt x="460354" y="88767"/>
                      <a:pt x="474547" y="114865"/>
                    </a:cubicBezTo>
                    <a:cubicBezTo>
                      <a:pt x="487882" y="139345"/>
                      <a:pt x="390060" y="194590"/>
                      <a:pt x="402443" y="219736"/>
                    </a:cubicBezTo>
                    <a:cubicBezTo>
                      <a:pt x="414730" y="244882"/>
                      <a:pt x="534554" y="204210"/>
                      <a:pt x="545032" y="227165"/>
                    </a:cubicBezTo>
                    <a:cubicBezTo>
                      <a:pt x="559891" y="259931"/>
                      <a:pt x="463784" y="285839"/>
                      <a:pt x="371962" y="271647"/>
                    </a:cubicBezTo>
                    <a:close/>
                  </a:path>
                </a:pathLst>
              </a:custGeom>
              <a:solidFill>
                <a:srgbClr val="521A19"/>
              </a:solidFill>
              <a:ln w="0" cap="flat">
                <a:noFill/>
                <a:prstDash val="solid"/>
                <a:miter/>
              </a:ln>
            </p:spPr>
            <p:txBody>
              <a:bodyPr rtlCol="0" anchor="ctr"/>
              <a:lstStyle/>
              <a:p>
                <a:endParaRPr lang="en-IN"/>
              </a:p>
            </p:txBody>
          </p:sp>
        </p:grpSp>
      </p:grpSp>
      <p:sp>
        <p:nvSpPr>
          <p:cNvPr id="1118" name="Freeform: Shape 1117">
            <a:extLst>
              <a:ext uri="{FF2B5EF4-FFF2-40B4-BE49-F238E27FC236}">
                <a16:creationId xmlns:a16="http://schemas.microsoft.com/office/drawing/2014/main" id="{8708882A-B9B4-FBFF-5BC2-7C67F980936A}"/>
              </a:ext>
            </a:extLst>
          </p:cNvPr>
          <p:cNvSpPr/>
          <p:nvPr/>
        </p:nvSpPr>
        <p:spPr>
          <a:xfrm>
            <a:off x="3993983" y="1500570"/>
            <a:ext cx="1509146" cy="1369669"/>
          </a:xfrm>
          <a:custGeom>
            <a:avLst/>
            <a:gdLst>
              <a:gd name="connsiteX0" fmla="*/ 2716435 w 3311080"/>
              <a:gd name="connsiteY0" fmla="*/ 24 h 3005066"/>
              <a:gd name="connsiteX1" fmla="*/ 2132838 w 3311080"/>
              <a:gd name="connsiteY1" fmla="*/ 576763 h 3005066"/>
              <a:gd name="connsiteX2" fmla="*/ 2149126 w 3311080"/>
              <a:gd name="connsiteY2" fmla="*/ 727830 h 3005066"/>
              <a:gd name="connsiteX3" fmla="*/ 0 w 3311080"/>
              <a:gd name="connsiteY3" fmla="*/ 3005067 h 3005066"/>
              <a:gd name="connsiteX4" fmla="*/ 1414081 w 3311080"/>
              <a:gd name="connsiteY4" fmla="*/ 3005067 h 3005066"/>
              <a:gd name="connsiteX5" fmla="*/ 2716911 w 3311080"/>
              <a:gd name="connsiteY5" fmla="*/ 1178267 h 3005066"/>
              <a:gd name="connsiteX6" fmla="*/ 2721864 w 3311080"/>
              <a:gd name="connsiteY6" fmla="*/ 1178267 h 3005066"/>
              <a:gd name="connsiteX7" fmla="*/ 3311080 w 3311080"/>
              <a:gd name="connsiteY7" fmla="*/ 589050 h 3005066"/>
              <a:gd name="connsiteX8" fmla="*/ 2716435 w 3311080"/>
              <a:gd name="connsiteY8" fmla="*/ 24 h 3005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11080" h="3005066">
                <a:moveTo>
                  <a:pt x="2716435" y="24"/>
                </a:moveTo>
                <a:cubicBezTo>
                  <a:pt x="2399538" y="2882"/>
                  <a:pt x="2139411" y="259962"/>
                  <a:pt x="2132838" y="576763"/>
                </a:cubicBezTo>
                <a:cubicBezTo>
                  <a:pt x="2131790" y="628960"/>
                  <a:pt x="2137505" y="679538"/>
                  <a:pt x="2149126" y="727830"/>
                </a:cubicBezTo>
                <a:lnTo>
                  <a:pt x="0" y="3005067"/>
                </a:lnTo>
                <a:lnTo>
                  <a:pt x="1414081" y="3005067"/>
                </a:lnTo>
                <a:lnTo>
                  <a:pt x="2716911" y="1178267"/>
                </a:lnTo>
                <a:cubicBezTo>
                  <a:pt x="2718530" y="1178267"/>
                  <a:pt x="2720245" y="1178267"/>
                  <a:pt x="2721864" y="1178267"/>
                </a:cubicBezTo>
                <a:cubicBezTo>
                  <a:pt x="3047238" y="1178267"/>
                  <a:pt x="3311080" y="914424"/>
                  <a:pt x="3311080" y="589050"/>
                </a:cubicBezTo>
                <a:cubicBezTo>
                  <a:pt x="3311080" y="263676"/>
                  <a:pt x="3044380" y="-2928"/>
                  <a:pt x="2716435" y="24"/>
                </a:cubicBezTo>
                <a:close/>
              </a:path>
            </a:pathLst>
          </a:custGeom>
          <a:solidFill>
            <a:schemeClr val="accent2"/>
          </a:solidFill>
          <a:ln w="0" cap="flat">
            <a:noFill/>
            <a:prstDash val="solid"/>
            <a:miter/>
          </a:ln>
        </p:spPr>
        <p:txBody>
          <a:bodyPr rtlCol="0" anchor="ctr"/>
          <a:lstStyle/>
          <a:p>
            <a:endParaRPr lang="en-IN"/>
          </a:p>
        </p:txBody>
      </p:sp>
      <p:sp>
        <p:nvSpPr>
          <p:cNvPr id="1119" name="Freeform: Shape 1118">
            <a:extLst>
              <a:ext uri="{FF2B5EF4-FFF2-40B4-BE49-F238E27FC236}">
                <a16:creationId xmlns:a16="http://schemas.microsoft.com/office/drawing/2014/main" id="{3AEA2B5B-50B6-F8CC-819E-14C786AE3574}"/>
              </a:ext>
            </a:extLst>
          </p:cNvPr>
          <p:cNvSpPr/>
          <p:nvPr/>
        </p:nvSpPr>
        <p:spPr>
          <a:xfrm>
            <a:off x="3136491" y="3033013"/>
            <a:ext cx="50229" cy="75751"/>
          </a:xfrm>
          <a:custGeom>
            <a:avLst/>
            <a:gdLst>
              <a:gd name="connsiteX0" fmla="*/ 246876 w 337916"/>
              <a:gd name="connsiteY0" fmla="*/ 288039 h 509612"/>
              <a:gd name="connsiteX1" fmla="*/ 266971 w 337916"/>
              <a:gd name="connsiteY1" fmla="*/ 336267 h 509612"/>
              <a:gd name="connsiteX2" fmla="*/ 225241 w 337916"/>
              <a:gd name="connsiteY2" fmla="*/ 355635 h 509612"/>
              <a:gd name="connsiteX3" fmla="*/ 187231 w 337916"/>
              <a:gd name="connsiteY3" fmla="*/ 320234 h 509612"/>
              <a:gd name="connsiteX4" fmla="*/ 151787 w 337916"/>
              <a:gd name="connsiteY4" fmla="*/ 270894 h 509612"/>
              <a:gd name="connsiteX5" fmla="*/ 133445 w 337916"/>
              <a:gd name="connsiteY5" fmla="*/ 231387 h 509612"/>
              <a:gd name="connsiteX6" fmla="*/ 158286 w 337916"/>
              <a:gd name="connsiteY6" fmla="*/ 201331 h 509612"/>
              <a:gd name="connsiteX7" fmla="*/ 108561 w 337916"/>
              <a:gd name="connsiteY7" fmla="*/ 145876 h 509612"/>
              <a:gd name="connsiteX8" fmla="*/ 137036 w 337916"/>
              <a:gd name="connsiteY8" fmla="*/ 83881 h 509612"/>
              <a:gd name="connsiteX9" fmla="*/ 215407 w 337916"/>
              <a:gd name="connsiteY9" fmla="*/ 94142 h 509612"/>
              <a:gd name="connsiteX10" fmla="*/ 140884 w 337916"/>
              <a:gd name="connsiteY10" fmla="*/ 17310 h 509612"/>
              <a:gd name="connsiteX11" fmla="*/ 38955 w 337916"/>
              <a:gd name="connsiteY11" fmla="*/ 12009 h 509612"/>
              <a:gd name="connsiteX12" fmla="*/ 175 w 337916"/>
              <a:gd name="connsiteY12" fmla="*/ 87002 h 509612"/>
              <a:gd name="connsiteX13" fmla="*/ 16807 w 337916"/>
              <a:gd name="connsiteY13" fmla="*/ 172471 h 509612"/>
              <a:gd name="connsiteX14" fmla="*/ 333285 w 337916"/>
              <a:gd name="connsiteY14" fmla="*/ 459361 h 509612"/>
              <a:gd name="connsiteX15" fmla="*/ 303826 w 337916"/>
              <a:gd name="connsiteY15" fmla="*/ 251825 h 509612"/>
              <a:gd name="connsiteX16" fmla="*/ 303740 w 337916"/>
              <a:gd name="connsiteY16" fmla="*/ 283635 h 509612"/>
              <a:gd name="connsiteX17" fmla="*/ 279840 w 337916"/>
              <a:gd name="connsiteY17" fmla="*/ 274100 h 509612"/>
              <a:gd name="connsiteX18" fmla="*/ 266372 w 337916"/>
              <a:gd name="connsiteY18" fmla="*/ 299070 h 509612"/>
              <a:gd name="connsiteX19" fmla="*/ 246918 w 337916"/>
              <a:gd name="connsiteY19" fmla="*/ 288124 h 509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7916" h="509612">
                <a:moveTo>
                  <a:pt x="246876" y="288039"/>
                </a:moveTo>
                <a:cubicBezTo>
                  <a:pt x="251407" y="305184"/>
                  <a:pt x="269450" y="318695"/>
                  <a:pt x="266971" y="336267"/>
                </a:cubicBezTo>
                <a:cubicBezTo>
                  <a:pt x="264534" y="353712"/>
                  <a:pt x="241745" y="361749"/>
                  <a:pt x="225241" y="355635"/>
                </a:cubicBezTo>
                <a:cubicBezTo>
                  <a:pt x="208737" y="349564"/>
                  <a:pt x="197493" y="334514"/>
                  <a:pt x="187231" y="320234"/>
                </a:cubicBezTo>
                <a:cubicBezTo>
                  <a:pt x="175431" y="303773"/>
                  <a:pt x="163587" y="287312"/>
                  <a:pt x="151787" y="270894"/>
                </a:cubicBezTo>
                <a:cubicBezTo>
                  <a:pt x="143193" y="258922"/>
                  <a:pt x="134300" y="246096"/>
                  <a:pt x="133445" y="231387"/>
                </a:cubicBezTo>
                <a:cubicBezTo>
                  <a:pt x="132589" y="216680"/>
                  <a:pt x="143621" y="200347"/>
                  <a:pt x="158286" y="201331"/>
                </a:cubicBezTo>
                <a:cubicBezTo>
                  <a:pt x="136651" y="188034"/>
                  <a:pt x="115915" y="170162"/>
                  <a:pt x="108561" y="145876"/>
                </a:cubicBezTo>
                <a:cubicBezTo>
                  <a:pt x="101164" y="121591"/>
                  <a:pt x="112494" y="90422"/>
                  <a:pt x="137036" y="83881"/>
                </a:cubicBezTo>
                <a:cubicBezTo>
                  <a:pt x="162818" y="76954"/>
                  <a:pt x="189113" y="98418"/>
                  <a:pt x="215407" y="94142"/>
                </a:cubicBezTo>
                <a:cubicBezTo>
                  <a:pt x="193816" y="65453"/>
                  <a:pt x="171455" y="36080"/>
                  <a:pt x="140884" y="17310"/>
                </a:cubicBezTo>
                <a:cubicBezTo>
                  <a:pt x="110271" y="-1459"/>
                  <a:pt x="69097" y="-7488"/>
                  <a:pt x="38955" y="12009"/>
                </a:cubicBezTo>
                <a:cubicBezTo>
                  <a:pt x="14413" y="27871"/>
                  <a:pt x="1672" y="57800"/>
                  <a:pt x="175" y="87002"/>
                </a:cubicBezTo>
                <a:cubicBezTo>
                  <a:pt x="-1321" y="116161"/>
                  <a:pt x="6973" y="144936"/>
                  <a:pt x="16807" y="172471"/>
                </a:cubicBezTo>
                <a:cubicBezTo>
                  <a:pt x="41606" y="241692"/>
                  <a:pt x="301560" y="650008"/>
                  <a:pt x="333285" y="459361"/>
                </a:cubicBezTo>
                <a:cubicBezTo>
                  <a:pt x="344914" y="389327"/>
                  <a:pt x="334482" y="315830"/>
                  <a:pt x="303826" y="251825"/>
                </a:cubicBezTo>
                <a:cubicBezTo>
                  <a:pt x="303826" y="262428"/>
                  <a:pt x="303783" y="273031"/>
                  <a:pt x="303740" y="283635"/>
                </a:cubicBezTo>
                <a:cubicBezTo>
                  <a:pt x="300192" y="274699"/>
                  <a:pt x="288562" y="270081"/>
                  <a:pt x="279840" y="274100"/>
                </a:cubicBezTo>
                <a:cubicBezTo>
                  <a:pt x="278686" y="283678"/>
                  <a:pt x="273769" y="292827"/>
                  <a:pt x="266372" y="299070"/>
                </a:cubicBezTo>
                <a:cubicBezTo>
                  <a:pt x="259873" y="295436"/>
                  <a:pt x="253417" y="291758"/>
                  <a:pt x="246918" y="288124"/>
                </a:cubicBezTo>
                <a:close/>
              </a:path>
            </a:pathLst>
          </a:custGeom>
          <a:solidFill>
            <a:srgbClr val="3F1C10"/>
          </a:solidFill>
          <a:ln w="0" cap="flat">
            <a:noFill/>
            <a:prstDash val="solid"/>
            <a:miter/>
          </a:ln>
        </p:spPr>
        <p:txBody>
          <a:bodyPr rtlCol="0" anchor="ctr"/>
          <a:lstStyle/>
          <a:p>
            <a:endParaRPr lang="en-IN"/>
          </a:p>
        </p:txBody>
      </p:sp>
      <p:sp>
        <p:nvSpPr>
          <p:cNvPr id="1120" name="Freeform: Shape 1119">
            <a:extLst>
              <a:ext uri="{FF2B5EF4-FFF2-40B4-BE49-F238E27FC236}">
                <a16:creationId xmlns:a16="http://schemas.microsoft.com/office/drawing/2014/main" id="{CEBEBB79-48CB-55E4-3FA7-6C7E3BE4D183}"/>
              </a:ext>
            </a:extLst>
          </p:cNvPr>
          <p:cNvSpPr/>
          <p:nvPr/>
        </p:nvSpPr>
        <p:spPr>
          <a:xfrm>
            <a:off x="2320733" y="2952465"/>
            <a:ext cx="2380372" cy="1221617"/>
          </a:xfrm>
          <a:custGeom>
            <a:avLst/>
            <a:gdLst>
              <a:gd name="connsiteX0" fmla="*/ 5222462 w 5222557"/>
              <a:gd name="connsiteY0" fmla="*/ 95 h 2680239"/>
              <a:gd name="connsiteX1" fmla="*/ 0 w 5222557"/>
              <a:gd name="connsiteY1" fmla="*/ 95 h 2680239"/>
              <a:gd name="connsiteX2" fmla="*/ 1288256 w 5222557"/>
              <a:gd name="connsiteY2" fmla="*/ 2251615 h 2680239"/>
              <a:gd name="connsiteX3" fmla="*/ 1181195 w 5222557"/>
              <a:gd name="connsiteY3" fmla="*/ 2447354 h 2680239"/>
              <a:gd name="connsiteX4" fmla="*/ 1181195 w 5222557"/>
              <a:gd name="connsiteY4" fmla="*/ 2447354 h 2680239"/>
              <a:gd name="connsiteX5" fmla="*/ 1414082 w 5222557"/>
              <a:gd name="connsiteY5" fmla="*/ 2680240 h 2680239"/>
              <a:gd name="connsiteX6" fmla="*/ 3802856 w 5222557"/>
              <a:gd name="connsiteY6" fmla="*/ 2680240 h 2680239"/>
              <a:gd name="connsiteX7" fmla="*/ 4035743 w 5222557"/>
              <a:gd name="connsiteY7" fmla="*/ 2447354 h 2680239"/>
              <a:gd name="connsiteX8" fmla="*/ 4035743 w 5222557"/>
              <a:gd name="connsiteY8" fmla="*/ 2447354 h 2680239"/>
              <a:gd name="connsiteX9" fmla="*/ 3931444 w 5222557"/>
              <a:gd name="connsiteY9" fmla="*/ 2253234 h 2680239"/>
              <a:gd name="connsiteX10" fmla="*/ 5222558 w 5222557"/>
              <a:gd name="connsiteY10" fmla="*/ 0 h 26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22557" h="2680239">
                <a:moveTo>
                  <a:pt x="5222462" y="95"/>
                </a:moveTo>
                <a:lnTo>
                  <a:pt x="0" y="95"/>
                </a:lnTo>
                <a:cubicBezTo>
                  <a:pt x="0" y="959358"/>
                  <a:pt x="517398" y="1797748"/>
                  <a:pt x="1288256" y="2251615"/>
                </a:cubicBezTo>
                <a:cubicBezTo>
                  <a:pt x="1223867" y="2293049"/>
                  <a:pt x="1181195" y="2365153"/>
                  <a:pt x="1181195" y="2447354"/>
                </a:cubicBezTo>
                <a:lnTo>
                  <a:pt x="1181195" y="2447354"/>
                </a:lnTo>
                <a:cubicBezTo>
                  <a:pt x="1181195" y="2575941"/>
                  <a:pt x="1285494" y="2680240"/>
                  <a:pt x="1414082" y="2680240"/>
                </a:cubicBezTo>
                <a:lnTo>
                  <a:pt x="3802856" y="2680240"/>
                </a:lnTo>
                <a:cubicBezTo>
                  <a:pt x="3931444" y="2680240"/>
                  <a:pt x="4035743" y="2575941"/>
                  <a:pt x="4035743" y="2447354"/>
                </a:cubicBezTo>
                <a:lnTo>
                  <a:pt x="4035743" y="2447354"/>
                </a:lnTo>
                <a:cubicBezTo>
                  <a:pt x="4035743" y="2366296"/>
                  <a:pt x="3994309" y="2294954"/>
                  <a:pt x="3931444" y="2253234"/>
                </a:cubicBezTo>
                <a:cubicBezTo>
                  <a:pt x="4703922" y="1799654"/>
                  <a:pt x="5222558" y="960501"/>
                  <a:pt x="5222558" y="0"/>
                </a:cubicBezTo>
                <a:close/>
              </a:path>
            </a:pathLst>
          </a:custGeom>
          <a:solidFill>
            <a:schemeClr val="accent2"/>
          </a:solidFill>
          <a:ln w="0" cap="flat">
            <a:noFill/>
            <a:prstDash val="solid"/>
            <a:miter/>
          </a:ln>
        </p:spPr>
        <p:txBody>
          <a:bodyPr rtlCol="0" anchor="ctr"/>
          <a:lstStyle/>
          <a:p>
            <a:endParaRPr lang="en-IN"/>
          </a:p>
        </p:txBody>
      </p:sp>
      <p:sp>
        <p:nvSpPr>
          <p:cNvPr id="1121" name="TextBox 1120">
            <a:extLst>
              <a:ext uri="{FF2B5EF4-FFF2-40B4-BE49-F238E27FC236}">
                <a16:creationId xmlns:a16="http://schemas.microsoft.com/office/drawing/2014/main" id="{4A71D920-13F7-AAAF-5854-5877E6018D74}"/>
              </a:ext>
            </a:extLst>
          </p:cNvPr>
          <p:cNvSpPr txBox="1"/>
          <p:nvPr/>
        </p:nvSpPr>
        <p:spPr>
          <a:xfrm>
            <a:off x="5250101" y="1363973"/>
            <a:ext cx="5382055" cy="3046988"/>
          </a:xfrm>
          <a:prstGeom prst="rect">
            <a:avLst/>
          </a:prstGeom>
          <a:noFill/>
        </p:spPr>
        <p:txBody>
          <a:bodyPr wrap="square">
            <a:spAutoFit/>
          </a:bodyPr>
          <a:lstStyle/>
          <a:p>
            <a:pPr algn="ctr"/>
            <a:r>
              <a:rPr lang="en-IN" sz="9600" b="1" dirty="0">
                <a:solidFill>
                  <a:srgbClr val="49692E"/>
                </a:solidFill>
                <a:latin typeface="Playfair Display Black" pitchFamily="2" charset="77"/>
                <a:cs typeface="Times New Roman" panose="02020603050405020304" pitchFamily="18" charset="0"/>
              </a:rPr>
              <a:t>THANK </a:t>
            </a:r>
          </a:p>
          <a:p>
            <a:pPr algn="ctr"/>
            <a:r>
              <a:rPr lang="en-IN" sz="9600" b="1" dirty="0">
                <a:solidFill>
                  <a:srgbClr val="49692E"/>
                </a:solidFill>
                <a:latin typeface="Playfair Display Black" pitchFamily="2" charset="77"/>
                <a:cs typeface="Times New Roman" panose="02020603050405020304" pitchFamily="18" charset="0"/>
              </a:rPr>
              <a:t>YOU!</a:t>
            </a:r>
          </a:p>
        </p:txBody>
      </p:sp>
    </p:spTree>
    <p:extLst>
      <p:ext uri="{BB962C8B-B14F-4D97-AF65-F5344CB8AC3E}">
        <p14:creationId xmlns:p14="http://schemas.microsoft.com/office/powerpoint/2010/main" val="132895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1120"/>
                                        </p:tgtEl>
                                        <p:attrNameLst>
                                          <p:attrName>style.visibility</p:attrName>
                                        </p:attrNameLst>
                                      </p:cBhvr>
                                      <p:to>
                                        <p:strVal val="visible"/>
                                      </p:to>
                                    </p:set>
                                    <p:anim calcmode="lin" valueType="num">
                                      <p:cBhvr additive="base">
                                        <p:cTn id="7" dur="500"/>
                                        <p:tgtEl>
                                          <p:spTgt spid="1120"/>
                                        </p:tgtEl>
                                        <p:attrNameLst>
                                          <p:attrName>ppt_y</p:attrName>
                                        </p:attrNameLst>
                                      </p:cBhvr>
                                      <p:tavLst>
                                        <p:tav tm="0">
                                          <p:val>
                                            <p:strVal val="#ppt_y+#ppt_h*1.125000"/>
                                          </p:val>
                                        </p:tav>
                                        <p:tav tm="100000">
                                          <p:val>
                                            <p:strVal val="#ppt_y"/>
                                          </p:val>
                                        </p:tav>
                                      </p:tavLst>
                                    </p:anim>
                                    <p:animEffect transition="in" filter="wipe(up)">
                                      <p:cBhvr>
                                        <p:cTn id="8" dur="500"/>
                                        <p:tgtEl>
                                          <p:spTgt spid="1120"/>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1118"/>
                                        </p:tgtEl>
                                        <p:attrNameLst>
                                          <p:attrName>style.visibility</p:attrName>
                                        </p:attrNameLst>
                                      </p:cBhvr>
                                      <p:to>
                                        <p:strVal val="visible"/>
                                      </p:to>
                                    </p:set>
                                    <p:anim calcmode="lin" valueType="num">
                                      <p:cBhvr additive="base">
                                        <p:cTn id="11" dur="500"/>
                                        <p:tgtEl>
                                          <p:spTgt spid="1118"/>
                                        </p:tgtEl>
                                        <p:attrNameLst>
                                          <p:attrName>ppt_y</p:attrName>
                                        </p:attrNameLst>
                                      </p:cBhvr>
                                      <p:tavLst>
                                        <p:tav tm="0">
                                          <p:val>
                                            <p:strVal val="#ppt_y-#ppt_h*1.125000"/>
                                          </p:val>
                                        </p:tav>
                                        <p:tav tm="100000">
                                          <p:val>
                                            <p:strVal val="#ppt_y"/>
                                          </p:val>
                                        </p:tav>
                                      </p:tavLst>
                                    </p:anim>
                                    <p:animEffect transition="in" filter="wipe(down)">
                                      <p:cBhvr>
                                        <p:cTn id="12" dur="500"/>
                                        <p:tgtEl>
                                          <p:spTgt spid="1118"/>
                                        </p:tgtEl>
                                      </p:cBhvr>
                                    </p:animEffect>
                                  </p:childTnLst>
                                </p:cTn>
                              </p:par>
                            </p:childTnLst>
                          </p:cTn>
                        </p:par>
                        <p:par>
                          <p:cTn id="13" fill="hold">
                            <p:stCondLst>
                              <p:cond delay="500"/>
                            </p:stCondLst>
                            <p:childTnLst>
                              <p:par>
                                <p:cTn id="14" presetID="12" presetClass="entr" presetSubtype="1" fill="hold" nodeType="afterEffect">
                                  <p:stCondLst>
                                    <p:cond delay="0"/>
                                  </p:stCondLst>
                                  <p:childTnLst>
                                    <p:set>
                                      <p:cBhvr>
                                        <p:cTn id="15" dur="1" fill="hold">
                                          <p:stCondLst>
                                            <p:cond delay="0"/>
                                          </p:stCondLst>
                                        </p:cTn>
                                        <p:tgtEl>
                                          <p:spTgt spid="1090"/>
                                        </p:tgtEl>
                                        <p:attrNameLst>
                                          <p:attrName>style.visibility</p:attrName>
                                        </p:attrNameLst>
                                      </p:cBhvr>
                                      <p:to>
                                        <p:strVal val="visible"/>
                                      </p:to>
                                    </p:set>
                                    <p:anim calcmode="lin" valueType="num">
                                      <p:cBhvr additive="base">
                                        <p:cTn id="16" dur="500"/>
                                        <p:tgtEl>
                                          <p:spTgt spid="1090"/>
                                        </p:tgtEl>
                                        <p:attrNameLst>
                                          <p:attrName>ppt_y</p:attrName>
                                        </p:attrNameLst>
                                      </p:cBhvr>
                                      <p:tavLst>
                                        <p:tav tm="0">
                                          <p:val>
                                            <p:strVal val="#ppt_y-#ppt_h*1.125000"/>
                                          </p:val>
                                        </p:tav>
                                        <p:tav tm="100000">
                                          <p:val>
                                            <p:strVal val="#ppt_y"/>
                                          </p:val>
                                        </p:tav>
                                      </p:tavLst>
                                    </p:anim>
                                    <p:animEffect transition="in" filter="wipe(down)">
                                      <p:cBhvr>
                                        <p:cTn id="17" dur="500"/>
                                        <p:tgtEl>
                                          <p:spTgt spid="1090"/>
                                        </p:tgtEl>
                                      </p:cBhvr>
                                    </p:animEffect>
                                  </p:childTnLst>
                                </p:cTn>
                              </p:par>
                              <p:par>
                                <p:cTn id="18" presetID="12" presetClass="entr" presetSubtype="1" fill="hold" nodeType="withEffect">
                                  <p:stCondLst>
                                    <p:cond delay="0"/>
                                  </p:stCondLst>
                                  <p:childTnLst>
                                    <p:set>
                                      <p:cBhvr>
                                        <p:cTn id="19" dur="1" fill="hold">
                                          <p:stCondLst>
                                            <p:cond delay="0"/>
                                          </p:stCondLst>
                                        </p:cTn>
                                        <p:tgtEl>
                                          <p:spTgt spid="1111"/>
                                        </p:tgtEl>
                                        <p:attrNameLst>
                                          <p:attrName>style.visibility</p:attrName>
                                        </p:attrNameLst>
                                      </p:cBhvr>
                                      <p:to>
                                        <p:strVal val="visible"/>
                                      </p:to>
                                    </p:set>
                                    <p:anim calcmode="lin" valueType="num">
                                      <p:cBhvr additive="base">
                                        <p:cTn id="20" dur="500"/>
                                        <p:tgtEl>
                                          <p:spTgt spid="1111"/>
                                        </p:tgtEl>
                                        <p:attrNameLst>
                                          <p:attrName>ppt_y</p:attrName>
                                        </p:attrNameLst>
                                      </p:cBhvr>
                                      <p:tavLst>
                                        <p:tav tm="0">
                                          <p:val>
                                            <p:strVal val="#ppt_y-#ppt_h*1.125000"/>
                                          </p:val>
                                        </p:tav>
                                        <p:tav tm="100000">
                                          <p:val>
                                            <p:strVal val="#ppt_y"/>
                                          </p:val>
                                        </p:tav>
                                      </p:tavLst>
                                    </p:anim>
                                    <p:animEffect transition="in" filter="wipe(down)">
                                      <p:cBhvr>
                                        <p:cTn id="21" dur="500"/>
                                        <p:tgtEl>
                                          <p:spTgt spid="1111"/>
                                        </p:tgtEl>
                                      </p:cBhvr>
                                    </p:animEffect>
                                  </p:childTnLst>
                                </p:cTn>
                              </p:par>
                              <p:par>
                                <p:cTn id="22" presetID="12" presetClass="entr" presetSubtype="1" fill="hold" grpId="0" nodeType="withEffect">
                                  <p:stCondLst>
                                    <p:cond delay="0"/>
                                  </p:stCondLst>
                                  <p:childTnLst>
                                    <p:set>
                                      <p:cBhvr>
                                        <p:cTn id="23" dur="1" fill="hold">
                                          <p:stCondLst>
                                            <p:cond delay="0"/>
                                          </p:stCondLst>
                                        </p:cTn>
                                        <p:tgtEl>
                                          <p:spTgt spid="1119"/>
                                        </p:tgtEl>
                                        <p:attrNameLst>
                                          <p:attrName>style.visibility</p:attrName>
                                        </p:attrNameLst>
                                      </p:cBhvr>
                                      <p:to>
                                        <p:strVal val="visible"/>
                                      </p:to>
                                    </p:set>
                                    <p:anim calcmode="lin" valueType="num">
                                      <p:cBhvr additive="base">
                                        <p:cTn id="24" dur="500"/>
                                        <p:tgtEl>
                                          <p:spTgt spid="1119"/>
                                        </p:tgtEl>
                                        <p:attrNameLst>
                                          <p:attrName>ppt_y</p:attrName>
                                        </p:attrNameLst>
                                      </p:cBhvr>
                                      <p:tavLst>
                                        <p:tav tm="0">
                                          <p:val>
                                            <p:strVal val="#ppt_y-#ppt_h*1.125000"/>
                                          </p:val>
                                        </p:tav>
                                        <p:tav tm="100000">
                                          <p:val>
                                            <p:strVal val="#ppt_y"/>
                                          </p:val>
                                        </p:tav>
                                      </p:tavLst>
                                    </p:anim>
                                    <p:animEffect transition="in" filter="wipe(down)">
                                      <p:cBhvr>
                                        <p:cTn id="25" dur="500"/>
                                        <p:tgtEl>
                                          <p:spTgt spid="1119"/>
                                        </p:tgtEl>
                                      </p:cBhvr>
                                    </p:animEffect>
                                  </p:childTnLst>
                                </p:cTn>
                              </p:par>
                              <p:par>
                                <p:cTn id="26" presetID="12" presetClass="entr" presetSubtype="1"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 calcmode="lin" valueType="num">
                                      <p:cBhvr additive="base">
                                        <p:cTn id="28" dur="500"/>
                                        <p:tgtEl>
                                          <p:spTgt spid="59"/>
                                        </p:tgtEl>
                                        <p:attrNameLst>
                                          <p:attrName>ppt_y</p:attrName>
                                        </p:attrNameLst>
                                      </p:cBhvr>
                                      <p:tavLst>
                                        <p:tav tm="0">
                                          <p:val>
                                            <p:strVal val="#ppt_y-#ppt_h*1.125000"/>
                                          </p:val>
                                        </p:tav>
                                        <p:tav tm="100000">
                                          <p:val>
                                            <p:strVal val="#ppt_y"/>
                                          </p:val>
                                        </p:tav>
                                      </p:tavLst>
                                    </p:anim>
                                    <p:animEffect transition="in" filter="wipe(down)">
                                      <p:cBhvr>
                                        <p:cTn id="29" dur="500"/>
                                        <p:tgtEl>
                                          <p:spTgt spid="59"/>
                                        </p:tgtEl>
                                      </p:cBhvr>
                                    </p:animEffect>
                                  </p:childTnLst>
                                </p:cTn>
                              </p:par>
                              <p:par>
                                <p:cTn id="30" presetID="12" presetClass="entr" presetSubtype="1" fill="hold" grpId="0" nodeType="withEffect">
                                  <p:stCondLst>
                                    <p:cond delay="0"/>
                                  </p:stCondLst>
                                  <p:childTnLst>
                                    <p:set>
                                      <p:cBhvr>
                                        <p:cTn id="31" dur="1" fill="hold">
                                          <p:stCondLst>
                                            <p:cond delay="0"/>
                                          </p:stCondLst>
                                        </p:cTn>
                                        <p:tgtEl>
                                          <p:spTgt spid="60"/>
                                        </p:tgtEl>
                                        <p:attrNameLst>
                                          <p:attrName>style.visibility</p:attrName>
                                        </p:attrNameLst>
                                      </p:cBhvr>
                                      <p:to>
                                        <p:strVal val="visible"/>
                                      </p:to>
                                    </p:set>
                                    <p:anim calcmode="lin" valueType="num">
                                      <p:cBhvr additive="base">
                                        <p:cTn id="32" dur="500"/>
                                        <p:tgtEl>
                                          <p:spTgt spid="60"/>
                                        </p:tgtEl>
                                        <p:attrNameLst>
                                          <p:attrName>ppt_y</p:attrName>
                                        </p:attrNameLst>
                                      </p:cBhvr>
                                      <p:tavLst>
                                        <p:tav tm="0">
                                          <p:val>
                                            <p:strVal val="#ppt_y-#ppt_h*1.125000"/>
                                          </p:val>
                                        </p:tav>
                                        <p:tav tm="100000">
                                          <p:val>
                                            <p:strVal val="#ppt_y"/>
                                          </p:val>
                                        </p:tav>
                                      </p:tavLst>
                                    </p:anim>
                                    <p:animEffect transition="in" filter="wipe(down)">
                                      <p:cBhvr>
                                        <p:cTn id="33" dur="500"/>
                                        <p:tgtEl>
                                          <p:spTgt spid="60"/>
                                        </p:tgtEl>
                                      </p:cBhvr>
                                    </p:animEffect>
                                  </p:childTnLst>
                                </p:cTn>
                              </p:par>
                              <p:par>
                                <p:cTn id="34" presetID="12" presetClass="entr" presetSubtype="1" fill="hold" grpId="0" nodeType="withEffect">
                                  <p:stCondLst>
                                    <p:cond delay="0"/>
                                  </p:stCondLst>
                                  <p:childTnLst>
                                    <p:set>
                                      <p:cBhvr>
                                        <p:cTn id="35" dur="1" fill="hold">
                                          <p:stCondLst>
                                            <p:cond delay="0"/>
                                          </p:stCondLst>
                                        </p:cTn>
                                        <p:tgtEl>
                                          <p:spTgt spid="61"/>
                                        </p:tgtEl>
                                        <p:attrNameLst>
                                          <p:attrName>style.visibility</p:attrName>
                                        </p:attrNameLst>
                                      </p:cBhvr>
                                      <p:to>
                                        <p:strVal val="visible"/>
                                      </p:to>
                                    </p:set>
                                    <p:anim calcmode="lin" valueType="num">
                                      <p:cBhvr additive="base">
                                        <p:cTn id="36" dur="500"/>
                                        <p:tgtEl>
                                          <p:spTgt spid="61"/>
                                        </p:tgtEl>
                                        <p:attrNameLst>
                                          <p:attrName>ppt_y</p:attrName>
                                        </p:attrNameLst>
                                      </p:cBhvr>
                                      <p:tavLst>
                                        <p:tav tm="0">
                                          <p:val>
                                            <p:strVal val="#ppt_y-#ppt_h*1.125000"/>
                                          </p:val>
                                        </p:tav>
                                        <p:tav tm="100000">
                                          <p:val>
                                            <p:strVal val="#ppt_y"/>
                                          </p:val>
                                        </p:tav>
                                      </p:tavLst>
                                    </p:anim>
                                    <p:animEffect transition="in" filter="wipe(down)">
                                      <p:cBhvr>
                                        <p:cTn id="37" dur="500"/>
                                        <p:tgtEl>
                                          <p:spTgt spid="61"/>
                                        </p:tgtEl>
                                      </p:cBhvr>
                                    </p:animEffect>
                                  </p:childTnLst>
                                </p:cTn>
                              </p:par>
                              <p:par>
                                <p:cTn id="38" presetID="12" presetClass="entr" presetSubtype="1" fill="hold" grpId="0" nodeType="withEffect">
                                  <p:stCondLst>
                                    <p:cond delay="0"/>
                                  </p:stCondLst>
                                  <p:childTnLst>
                                    <p:set>
                                      <p:cBhvr>
                                        <p:cTn id="39" dur="1" fill="hold">
                                          <p:stCondLst>
                                            <p:cond delay="0"/>
                                          </p:stCondLst>
                                        </p:cTn>
                                        <p:tgtEl>
                                          <p:spTgt spid="62"/>
                                        </p:tgtEl>
                                        <p:attrNameLst>
                                          <p:attrName>style.visibility</p:attrName>
                                        </p:attrNameLst>
                                      </p:cBhvr>
                                      <p:to>
                                        <p:strVal val="visible"/>
                                      </p:to>
                                    </p:set>
                                    <p:anim calcmode="lin" valueType="num">
                                      <p:cBhvr additive="base">
                                        <p:cTn id="40" dur="500"/>
                                        <p:tgtEl>
                                          <p:spTgt spid="62"/>
                                        </p:tgtEl>
                                        <p:attrNameLst>
                                          <p:attrName>ppt_y</p:attrName>
                                        </p:attrNameLst>
                                      </p:cBhvr>
                                      <p:tavLst>
                                        <p:tav tm="0">
                                          <p:val>
                                            <p:strVal val="#ppt_y-#ppt_h*1.125000"/>
                                          </p:val>
                                        </p:tav>
                                        <p:tav tm="100000">
                                          <p:val>
                                            <p:strVal val="#ppt_y"/>
                                          </p:val>
                                        </p:tav>
                                      </p:tavLst>
                                    </p:anim>
                                    <p:animEffect transition="in" filter="wipe(down)">
                                      <p:cBhvr>
                                        <p:cTn id="41" dur="500"/>
                                        <p:tgtEl>
                                          <p:spTgt spid="62"/>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wipe(left)">
                                      <p:cBhvr>
                                        <p:cTn id="45" dur="500"/>
                                        <p:tgtEl>
                                          <p:spTgt spid="63"/>
                                        </p:tgtEl>
                                      </p:cBhvr>
                                    </p:animEffect>
                                  </p:childTnLst>
                                </p:cTn>
                              </p:par>
                              <p:par>
                                <p:cTn id="46" presetID="53" presetClass="entr" presetSubtype="16" fill="hold" grpId="0" nodeType="withEffect">
                                  <p:stCondLst>
                                    <p:cond delay="250"/>
                                  </p:stCondLst>
                                  <p:childTnLst>
                                    <p:set>
                                      <p:cBhvr>
                                        <p:cTn id="47" dur="1" fill="hold">
                                          <p:stCondLst>
                                            <p:cond delay="0"/>
                                          </p:stCondLst>
                                        </p:cTn>
                                        <p:tgtEl>
                                          <p:spTgt spid="1121"/>
                                        </p:tgtEl>
                                        <p:attrNameLst>
                                          <p:attrName>style.visibility</p:attrName>
                                        </p:attrNameLst>
                                      </p:cBhvr>
                                      <p:to>
                                        <p:strVal val="visible"/>
                                      </p:to>
                                    </p:set>
                                    <p:anim calcmode="lin" valueType="num">
                                      <p:cBhvr>
                                        <p:cTn id="48" dur="500" fill="hold"/>
                                        <p:tgtEl>
                                          <p:spTgt spid="1121"/>
                                        </p:tgtEl>
                                        <p:attrNameLst>
                                          <p:attrName>ppt_w</p:attrName>
                                        </p:attrNameLst>
                                      </p:cBhvr>
                                      <p:tavLst>
                                        <p:tav tm="0">
                                          <p:val>
                                            <p:fltVal val="0"/>
                                          </p:val>
                                        </p:tav>
                                        <p:tav tm="100000">
                                          <p:val>
                                            <p:strVal val="#ppt_w"/>
                                          </p:val>
                                        </p:tav>
                                      </p:tavLst>
                                    </p:anim>
                                    <p:anim calcmode="lin" valueType="num">
                                      <p:cBhvr>
                                        <p:cTn id="49" dur="500" fill="hold"/>
                                        <p:tgtEl>
                                          <p:spTgt spid="1121"/>
                                        </p:tgtEl>
                                        <p:attrNameLst>
                                          <p:attrName>ppt_h</p:attrName>
                                        </p:attrNameLst>
                                      </p:cBhvr>
                                      <p:tavLst>
                                        <p:tav tm="0">
                                          <p:val>
                                            <p:fltVal val="0"/>
                                          </p:val>
                                        </p:tav>
                                        <p:tav tm="100000">
                                          <p:val>
                                            <p:strVal val="#ppt_h"/>
                                          </p:val>
                                        </p:tav>
                                      </p:tavLst>
                                    </p:anim>
                                    <p:animEffect transition="in" filter="fade">
                                      <p:cBhvr>
                                        <p:cTn id="50" dur="500"/>
                                        <p:tgtEl>
                                          <p:spTgt spid="1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1" grpId="0" animBg="1"/>
      <p:bldP spid="62" grpId="0" animBg="1"/>
      <p:bldP spid="1118" grpId="0" animBg="1"/>
      <p:bldP spid="1119" grpId="0" animBg="1"/>
      <p:bldP spid="1120" grpId="0" animBg="1"/>
      <p:bldP spid="11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1A11CC2E-AE5B-BD60-247D-4371DC0CA3F8}"/>
              </a:ext>
            </a:extLst>
          </p:cNvPr>
          <p:cNvSpPr>
            <a:spLocks noGrp="1"/>
          </p:cNvSpPr>
          <p:nvPr>
            <p:ph type="title"/>
          </p:nvPr>
        </p:nvSpPr>
        <p:spPr>
          <a:xfrm>
            <a:off x="1087869" y="147331"/>
            <a:ext cx="10907654" cy="770400"/>
          </a:xfrm>
        </p:spPr>
        <p:txBody>
          <a:bodyPr/>
          <a:lstStyle/>
          <a:p>
            <a:r>
              <a:rPr lang="en-IN" sz="3200" b="1" dirty="0">
                <a:solidFill>
                  <a:srgbClr val="49692E"/>
                </a:solidFill>
                <a:latin typeface="Playfair Display Black" pitchFamily="2" charset="0"/>
              </a:rPr>
              <a:t>PARTICIPANT DETAILS</a:t>
            </a:r>
          </a:p>
        </p:txBody>
      </p:sp>
      <p:sp>
        <p:nvSpPr>
          <p:cNvPr id="12" name="TextBox 11">
            <a:extLst>
              <a:ext uri="{FF2B5EF4-FFF2-40B4-BE49-F238E27FC236}">
                <a16:creationId xmlns:a16="http://schemas.microsoft.com/office/drawing/2014/main" id="{CB39419E-07AA-181B-4918-2493494DBECB}"/>
              </a:ext>
            </a:extLst>
          </p:cNvPr>
          <p:cNvSpPr txBox="1"/>
          <p:nvPr/>
        </p:nvSpPr>
        <p:spPr>
          <a:xfrm>
            <a:off x="6032612" y="1442379"/>
            <a:ext cx="509084" cy="461665"/>
          </a:xfrm>
          <a:prstGeom prst="rect">
            <a:avLst/>
          </a:prstGeom>
          <a:noFill/>
        </p:spPr>
        <p:txBody>
          <a:bodyPr wrap="square">
            <a:spAutoFit/>
          </a:bodyPr>
          <a:lstStyle/>
          <a:p>
            <a:r>
              <a:rPr lang="en-IN" sz="2400" b="1" dirty="0">
                <a:solidFill>
                  <a:srgbClr val="49692E"/>
                </a:solidFill>
                <a:latin typeface="Times New Roman" panose="02020603050405020304" pitchFamily="18" charset="0"/>
                <a:cs typeface="Times New Roman" panose="02020603050405020304" pitchFamily="18" charset="0"/>
              </a:rPr>
              <a:t>01</a:t>
            </a:r>
          </a:p>
        </p:txBody>
      </p:sp>
      <p:grpSp>
        <p:nvGrpSpPr>
          <p:cNvPr id="5" name="Group 4">
            <a:extLst>
              <a:ext uri="{FF2B5EF4-FFF2-40B4-BE49-F238E27FC236}">
                <a16:creationId xmlns:a16="http://schemas.microsoft.com/office/drawing/2014/main" id="{2089AFD1-D587-581B-A14C-34687E00A8F8}"/>
              </a:ext>
            </a:extLst>
          </p:cNvPr>
          <p:cNvGrpSpPr/>
          <p:nvPr/>
        </p:nvGrpSpPr>
        <p:grpSpPr>
          <a:xfrm>
            <a:off x="5159668" y="1624328"/>
            <a:ext cx="1872666" cy="2086149"/>
            <a:chOff x="5159668" y="1624328"/>
            <a:chExt cx="1872666" cy="2086149"/>
          </a:xfrm>
        </p:grpSpPr>
        <p:grpSp>
          <p:nvGrpSpPr>
            <p:cNvPr id="33" name="Group 32">
              <a:extLst>
                <a:ext uri="{FF2B5EF4-FFF2-40B4-BE49-F238E27FC236}">
                  <a16:creationId xmlns:a16="http://schemas.microsoft.com/office/drawing/2014/main" id="{A04CC8DE-AB27-E4A7-C91A-92BE8539BBEC}"/>
                </a:ext>
              </a:extLst>
            </p:cNvPr>
            <p:cNvGrpSpPr/>
            <p:nvPr/>
          </p:nvGrpSpPr>
          <p:grpSpPr>
            <a:xfrm>
              <a:off x="5159668" y="1624328"/>
              <a:ext cx="1872666" cy="2086149"/>
              <a:chOff x="4947257" y="1492387"/>
              <a:chExt cx="2297487" cy="2559401"/>
            </a:xfrm>
          </p:grpSpPr>
          <p:sp>
            <p:nvSpPr>
              <p:cNvPr id="7" name="Freeform: Shape 6">
                <a:extLst>
                  <a:ext uri="{FF2B5EF4-FFF2-40B4-BE49-F238E27FC236}">
                    <a16:creationId xmlns:a16="http://schemas.microsoft.com/office/drawing/2014/main" id="{B00EE7D0-8DB0-3F36-25E7-0F7C9574D91A}"/>
                  </a:ext>
                </a:extLst>
              </p:cNvPr>
              <p:cNvSpPr/>
              <p:nvPr/>
            </p:nvSpPr>
            <p:spPr bwMode="auto">
              <a:xfrm>
                <a:off x="4947257" y="1492387"/>
                <a:ext cx="1695546" cy="2559401"/>
              </a:xfrm>
              <a:custGeom>
                <a:avLst/>
                <a:gdLst>
                  <a:gd name="connsiteX0" fmla="*/ 964945 w 1695546"/>
                  <a:gd name="connsiteY0" fmla="*/ 0 h 2559401"/>
                  <a:gd name="connsiteX1" fmla="*/ 0 w 1695546"/>
                  <a:gd name="connsiteY1" fmla="*/ 569776 h 2559401"/>
                  <a:gd name="connsiteX2" fmla="*/ 0 w 1695546"/>
                  <a:gd name="connsiteY2" fmla="*/ 1888534 h 2559401"/>
                  <a:gd name="connsiteX3" fmla="*/ 1134959 w 1695546"/>
                  <a:gd name="connsiteY3" fmla="*/ 2559401 h 2559401"/>
                  <a:gd name="connsiteX4" fmla="*/ 1695546 w 1695546"/>
                  <a:gd name="connsiteY4" fmla="*/ 2223967 h 2559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5546" h="2559401">
                    <a:moveTo>
                      <a:pt x="964945" y="0"/>
                    </a:moveTo>
                    <a:lnTo>
                      <a:pt x="0" y="569776"/>
                    </a:lnTo>
                    <a:lnTo>
                      <a:pt x="0" y="1888534"/>
                    </a:lnTo>
                    <a:lnTo>
                      <a:pt x="1134959" y="2559401"/>
                    </a:lnTo>
                    <a:lnTo>
                      <a:pt x="1695546" y="2223967"/>
                    </a:lnTo>
                  </a:path>
                </a:pathLst>
              </a:custGeom>
              <a:ln w="19050">
                <a:solidFill>
                  <a:srgbClr val="49692E"/>
                </a:solidFill>
                <a:prstDash val="dash"/>
                <a:head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0" name="Freeform: Shape 9">
                <a:extLst>
                  <a:ext uri="{FF2B5EF4-FFF2-40B4-BE49-F238E27FC236}">
                    <a16:creationId xmlns:a16="http://schemas.microsoft.com/office/drawing/2014/main" id="{0B3321E1-97AE-B81E-1731-10FACCE72FFC}"/>
                  </a:ext>
                </a:extLst>
              </p:cNvPr>
              <p:cNvSpPr/>
              <p:nvPr/>
            </p:nvSpPr>
            <p:spPr bwMode="auto">
              <a:xfrm>
                <a:off x="6707132" y="1740515"/>
                <a:ext cx="537612" cy="1851775"/>
              </a:xfrm>
              <a:custGeom>
                <a:avLst/>
                <a:gdLst>
                  <a:gd name="connsiteX0" fmla="*/ 0 w 537612"/>
                  <a:gd name="connsiteY0" fmla="*/ 0 h 1851775"/>
                  <a:gd name="connsiteX1" fmla="*/ 537612 w 537612"/>
                  <a:gd name="connsiteY1" fmla="*/ 307863 h 1851775"/>
                  <a:gd name="connsiteX2" fmla="*/ 537612 w 537612"/>
                  <a:gd name="connsiteY2" fmla="*/ 1635811 h 1851775"/>
                  <a:gd name="connsiteX3" fmla="*/ 174609 w 537612"/>
                  <a:gd name="connsiteY3" fmla="*/ 1851775 h 1851775"/>
                </a:gdLst>
                <a:ahLst/>
                <a:cxnLst>
                  <a:cxn ang="0">
                    <a:pos x="connsiteX0" y="connsiteY0"/>
                  </a:cxn>
                  <a:cxn ang="0">
                    <a:pos x="connsiteX1" y="connsiteY1"/>
                  </a:cxn>
                  <a:cxn ang="0">
                    <a:pos x="connsiteX2" y="connsiteY2"/>
                  </a:cxn>
                  <a:cxn ang="0">
                    <a:pos x="connsiteX3" y="connsiteY3"/>
                  </a:cxn>
                </a:cxnLst>
                <a:rect l="l" t="t" r="r" b="b"/>
                <a:pathLst>
                  <a:path w="537612" h="1851775">
                    <a:moveTo>
                      <a:pt x="0" y="0"/>
                    </a:moveTo>
                    <a:lnTo>
                      <a:pt x="537612" y="307863"/>
                    </a:lnTo>
                    <a:lnTo>
                      <a:pt x="537612" y="1635811"/>
                    </a:lnTo>
                    <a:lnTo>
                      <a:pt x="174609" y="1851775"/>
                    </a:lnTo>
                  </a:path>
                </a:pathLst>
              </a:custGeom>
              <a:ln w="19050">
                <a:solidFill>
                  <a:srgbClr val="49692E"/>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8E9BE247-4043-1836-089A-244B210F31FE}"/>
                  </a:ext>
                </a:extLst>
              </p:cNvPr>
              <p:cNvSpPr/>
              <p:nvPr/>
            </p:nvSpPr>
            <p:spPr bwMode="auto">
              <a:xfrm>
                <a:off x="6671118" y="3561243"/>
                <a:ext cx="184727" cy="184727"/>
              </a:xfrm>
              <a:prstGeom prst="ellipse">
                <a:avLst/>
              </a:prstGeom>
              <a:solidFill>
                <a:srgbClr val="577D37"/>
              </a:solidFill>
              <a:ln>
                <a:solidFill>
                  <a:srgbClr val="49692E"/>
                </a:solidFill>
              </a:ln>
            </p:spPr>
            <p:txBody>
              <a:bodyPr vert="horz" wrap="square" lIns="91440" tIns="45720" rIns="91440" bIns="45720" numCol="1" rtlCol="0" anchor="t" anchorCtr="0" compatLnSpc="1">
                <a:prstTxWarp prst="textNoShape">
                  <a:avLst/>
                </a:prstTxWarp>
              </a:bodyPr>
              <a:lstStyle/>
              <a:p>
                <a:pPr algn="ctr"/>
                <a:endParaRPr lang="en-IN" dirty="0">
                  <a:latin typeface="Times New Roman" panose="02020603050405020304" pitchFamily="18" charset="0"/>
                  <a:cs typeface="Times New Roman" panose="02020603050405020304" pitchFamily="18" charset="0"/>
                </a:endParaRPr>
              </a:p>
            </p:txBody>
          </p:sp>
        </p:grpSp>
        <p:sp>
          <p:nvSpPr>
            <p:cNvPr id="44" name="Oval 43">
              <a:extLst>
                <a:ext uri="{FF2B5EF4-FFF2-40B4-BE49-F238E27FC236}">
                  <a16:creationId xmlns:a16="http://schemas.microsoft.com/office/drawing/2014/main" id="{B4601222-10D9-1149-155F-5FB36456FB7A}"/>
                </a:ext>
              </a:extLst>
            </p:cNvPr>
            <p:cNvSpPr/>
            <p:nvPr/>
          </p:nvSpPr>
          <p:spPr bwMode="auto">
            <a:xfrm>
              <a:off x="5419799" y="1988580"/>
              <a:ext cx="1372153" cy="1372153"/>
            </a:xfrm>
            <a:prstGeom prst="ellipse">
              <a:avLst/>
            </a:prstGeom>
            <a:solidFill>
              <a:srgbClr val="DFEECD"/>
            </a:solidFill>
            <a:ln>
              <a:noFill/>
            </a:ln>
          </p:spPr>
          <p:txBody>
            <a:bodyPr vert="horz" wrap="square" lIns="91440" tIns="45720" rIns="91440" bIns="45720" numCol="1" rtlCol="0" anchor="t" anchorCtr="0" compatLnSpc="1">
              <a:prstTxWarp prst="textNoShape">
                <a:avLst/>
              </a:prstTxWarp>
            </a:bodyPr>
            <a:lstStyle/>
            <a:p>
              <a:pPr algn="ctr"/>
              <a:endParaRPr lang="en-IN" dirty="0">
                <a:latin typeface="Times New Roman" panose="02020603050405020304" pitchFamily="18" charset="0"/>
                <a:cs typeface="Times New Roman" panose="02020603050405020304" pitchFamily="18" charset="0"/>
              </a:endParaRPr>
            </a:p>
          </p:txBody>
        </p:sp>
      </p:grpSp>
      <p:sp>
        <p:nvSpPr>
          <p:cNvPr id="1093" name="TextBox 1092">
            <a:extLst>
              <a:ext uri="{FF2B5EF4-FFF2-40B4-BE49-F238E27FC236}">
                <a16:creationId xmlns:a16="http://schemas.microsoft.com/office/drawing/2014/main" id="{BC4731D3-791D-BEA9-469E-1FE55448B514}"/>
              </a:ext>
            </a:extLst>
          </p:cNvPr>
          <p:cNvSpPr txBox="1"/>
          <p:nvPr/>
        </p:nvSpPr>
        <p:spPr>
          <a:xfrm>
            <a:off x="3468321" y="4087939"/>
            <a:ext cx="6494047" cy="872034"/>
          </a:xfrm>
          <a:prstGeom prst="rect">
            <a:avLst/>
          </a:prstGeom>
          <a:noFill/>
        </p:spPr>
        <p:txBody>
          <a:bodyPr wrap="square">
            <a:spAutoFit/>
          </a:bodyPr>
          <a:lstStyle/>
          <a:p>
            <a:pPr>
              <a:lnSpc>
                <a:spcPct val="150000"/>
              </a:lnSpc>
            </a:pPr>
            <a:r>
              <a:rPr lang="en-US" dirty="0">
                <a:latin typeface="Arial" panose="020B0604020202020204" pitchFamily="34" charset="0"/>
                <a:cs typeface="Arial" panose="020B0604020202020204" pitchFamily="34" charset="0"/>
              </a:rPr>
              <a:t>College: Datta </a:t>
            </a:r>
            <a:r>
              <a:rPr lang="en-US" dirty="0" err="1">
                <a:latin typeface="Arial" panose="020B0604020202020204" pitchFamily="34" charset="0"/>
                <a:cs typeface="Arial" panose="020B0604020202020204" pitchFamily="34" charset="0"/>
              </a:rPr>
              <a:t>Meghe</a:t>
            </a:r>
            <a:r>
              <a:rPr lang="en-US" dirty="0">
                <a:latin typeface="Arial" panose="020B0604020202020204" pitchFamily="34" charset="0"/>
                <a:cs typeface="Arial" panose="020B0604020202020204" pitchFamily="34" charset="0"/>
              </a:rPr>
              <a:t> College of Engineering, Navi Mumbai</a:t>
            </a:r>
          </a:p>
          <a:p>
            <a:pPr>
              <a:lnSpc>
                <a:spcPct val="150000"/>
              </a:lnSpc>
            </a:pPr>
            <a:r>
              <a:rPr lang="en-US" dirty="0">
                <a:latin typeface="Arial" panose="020B0604020202020204" pitchFamily="34" charset="0"/>
                <a:cs typeface="Arial" panose="020B0604020202020204" pitchFamily="34" charset="0"/>
              </a:rPr>
              <a:t>Stream: AI&amp;DS</a:t>
            </a:r>
          </a:p>
        </p:txBody>
      </p:sp>
      <p:sp>
        <p:nvSpPr>
          <p:cNvPr id="1094" name="TextBox 1093">
            <a:extLst>
              <a:ext uri="{FF2B5EF4-FFF2-40B4-BE49-F238E27FC236}">
                <a16:creationId xmlns:a16="http://schemas.microsoft.com/office/drawing/2014/main" id="{8F447758-1A72-E23B-7B49-976826B22C0A}"/>
              </a:ext>
            </a:extLst>
          </p:cNvPr>
          <p:cNvSpPr txBox="1"/>
          <p:nvPr/>
        </p:nvSpPr>
        <p:spPr>
          <a:xfrm>
            <a:off x="5309083" y="3800006"/>
            <a:ext cx="1573834" cy="400110"/>
          </a:xfrm>
          <a:prstGeom prst="rect">
            <a:avLst/>
          </a:prstGeom>
          <a:noFill/>
        </p:spPr>
        <p:txBody>
          <a:bodyPr wrap="square">
            <a:spAutoFit/>
          </a:bodyPr>
          <a:lstStyle/>
          <a:p>
            <a:pPr algn="ctr"/>
            <a:r>
              <a:rPr lang="en-IN" sz="2000" b="1" dirty="0">
                <a:solidFill>
                  <a:srgbClr val="49692E"/>
                </a:solidFill>
                <a:latin typeface="Times New Roman" panose="02020603050405020304" pitchFamily="18" charset="0"/>
                <a:cs typeface="Times New Roman" panose="02020603050405020304" pitchFamily="18" charset="0"/>
              </a:rPr>
              <a:t>Kirti Rane</a:t>
            </a:r>
          </a:p>
        </p:txBody>
      </p:sp>
      <p:pic>
        <p:nvPicPr>
          <p:cNvPr id="24" name="Picture 23">
            <a:extLst>
              <a:ext uri="{FF2B5EF4-FFF2-40B4-BE49-F238E27FC236}">
                <a16:creationId xmlns:a16="http://schemas.microsoft.com/office/drawing/2014/main" id="{44BDBBE0-7A65-368B-225D-68B339B89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8928" y="1791256"/>
            <a:ext cx="1343024" cy="1495424"/>
          </a:xfrm>
          <a:prstGeom prst="rect">
            <a:avLst/>
          </a:prstGeom>
        </p:spPr>
      </p:pic>
    </p:spTree>
    <p:extLst>
      <p:ext uri="{BB962C8B-B14F-4D97-AF65-F5344CB8AC3E}">
        <p14:creationId xmlns:p14="http://schemas.microsoft.com/office/powerpoint/2010/main" val="293160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94"/>
                                        </p:tgtEl>
                                        <p:attrNameLst>
                                          <p:attrName>style.visibility</p:attrName>
                                        </p:attrNameLst>
                                      </p:cBhvr>
                                      <p:to>
                                        <p:strVal val="visible"/>
                                      </p:to>
                                    </p:set>
                                    <p:animEffect transition="in" filter="fade">
                                      <p:cBhvr>
                                        <p:cTn id="14" dur="500"/>
                                        <p:tgtEl>
                                          <p:spTgt spid="109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93"/>
                                        </p:tgtEl>
                                        <p:attrNameLst>
                                          <p:attrName>style.visibility</p:attrName>
                                        </p:attrNameLst>
                                      </p:cBhvr>
                                      <p:to>
                                        <p:strVal val="visible"/>
                                      </p:to>
                                    </p:set>
                                    <p:animEffect transition="in" filter="fade">
                                      <p:cBhvr>
                                        <p:cTn id="17" dur="500"/>
                                        <p:tgtEl>
                                          <p:spTgt spid="1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93" grpId="0"/>
      <p:bldP spid="109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3EFF4D5-9A16-8EE3-7B3E-1628D2DB6F0C}"/>
              </a:ext>
            </a:extLst>
          </p:cNvPr>
          <p:cNvGrpSpPr/>
          <p:nvPr/>
        </p:nvGrpSpPr>
        <p:grpSpPr>
          <a:xfrm flipH="1">
            <a:off x="1254405" y="1245291"/>
            <a:ext cx="633477" cy="661928"/>
            <a:chOff x="4131475" y="2289865"/>
            <a:chExt cx="2545260" cy="2659571"/>
          </a:xfrm>
          <a:solidFill>
            <a:srgbClr val="B4D888"/>
          </a:solidFill>
        </p:grpSpPr>
        <p:sp>
          <p:nvSpPr>
            <p:cNvPr id="35" name="Freeform: Shape 34">
              <a:extLst>
                <a:ext uri="{FF2B5EF4-FFF2-40B4-BE49-F238E27FC236}">
                  <a16:creationId xmlns:a16="http://schemas.microsoft.com/office/drawing/2014/main" id="{414C46C7-495B-C2BB-BD88-07D74DE60FF3}"/>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36" name="Freeform: Shape 35">
              <a:extLst>
                <a:ext uri="{FF2B5EF4-FFF2-40B4-BE49-F238E27FC236}">
                  <a16:creationId xmlns:a16="http://schemas.microsoft.com/office/drawing/2014/main" id="{65E4D9DB-60BA-246C-7742-16BF5D8EC541}"/>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37" name="Freeform: Shape 36">
              <a:extLst>
                <a:ext uri="{FF2B5EF4-FFF2-40B4-BE49-F238E27FC236}">
                  <a16:creationId xmlns:a16="http://schemas.microsoft.com/office/drawing/2014/main" id="{B02717A2-BF67-AFFD-C8DD-8E699027A70C}"/>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BE79B839-B5F8-BF50-1EAD-89701A004442}"/>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2" name="TextBox 1">
            <a:extLst>
              <a:ext uri="{FF2B5EF4-FFF2-40B4-BE49-F238E27FC236}">
                <a16:creationId xmlns:a16="http://schemas.microsoft.com/office/drawing/2014/main" id="{55D344B7-4653-0612-3D6C-8DB6C3687D87}"/>
              </a:ext>
            </a:extLst>
          </p:cNvPr>
          <p:cNvSpPr txBox="1"/>
          <p:nvPr/>
        </p:nvSpPr>
        <p:spPr>
          <a:xfrm>
            <a:off x="1327416" y="1484596"/>
            <a:ext cx="487454" cy="400110"/>
          </a:xfrm>
          <a:prstGeom prst="rect">
            <a:avLst/>
          </a:prstGeom>
          <a:noFill/>
        </p:spPr>
        <p:txBody>
          <a:bodyPr wrap="square">
            <a:spAutoFit/>
          </a:bodyPr>
          <a:lstStyle/>
          <a:p>
            <a:pPr algn="ctr"/>
            <a:r>
              <a:rPr lang="en-US" sz="2000" b="1" dirty="0">
                <a:solidFill>
                  <a:srgbClr val="49692E"/>
                </a:solidFill>
                <a:latin typeface="Times New Roman" panose="02020603050405020304" pitchFamily="18" charset="0"/>
                <a:cs typeface="Times New Roman" panose="02020603050405020304" pitchFamily="18" charset="0"/>
              </a:rPr>
              <a:t>0</a:t>
            </a:r>
            <a:r>
              <a:rPr lang="en-IN" sz="2000" b="1" dirty="0">
                <a:solidFill>
                  <a:srgbClr val="49692E"/>
                </a:solidFill>
                <a:latin typeface="Times New Roman" panose="02020603050405020304" pitchFamily="18" charset="0"/>
                <a:cs typeface="Times New Roman" panose="02020603050405020304" pitchFamily="18" charset="0"/>
              </a:rPr>
              <a:t>1</a:t>
            </a:r>
          </a:p>
        </p:txBody>
      </p:sp>
      <p:grpSp>
        <p:nvGrpSpPr>
          <p:cNvPr id="10" name="Group 9">
            <a:extLst>
              <a:ext uri="{FF2B5EF4-FFF2-40B4-BE49-F238E27FC236}">
                <a16:creationId xmlns:a16="http://schemas.microsoft.com/office/drawing/2014/main" id="{B766AB0C-2DD4-E025-DC2A-568BE637FCC5}"/>
              </a:ext>
            </a:extLst>
          </p:cNvPr>
          <p:cNvGrpSpPr/>
          <p:nvPr/>
        </p:nvGrpSpPr>
        <p:grpSpPr>
          <a:xfrm flipH="1">
            <a:off x="1254405" y="2171664"/>
            <a:ext cx="633477" cy="661928"/>
            <a:chOff x="4131475" y="2289865"/>
            <a:chExt cx="2545260" cy="2659571"/>
          </a:xfrm>
          <a:solidFill>
            <a:srgbClr val="B4D888"/>
          </a:solidFill>
        </p:grpSpPr>
        <p:sp>
          <p:nvSpPr>
            <p:cNvPr id="12" name="Freeform: Shape 11">
              <a:extLst>
                <a:ext uri="{FF2B5EF4-FFF2-40B4-BE49-F238E27FC236}">
                  <a16:creationId xmlns:a16="http://schemas.microsoft.com/office/drawing/2014/main" id="{0D342714-7720-D12F-4EBD-B103335F73BF}"/>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3" name="Freeform: Shape 12">
              <a:extLst>
                <a:ext uri="{FF2B5EF4-FFF2-40B4-BE49-F238E27FC236}">
                  <a16:creationId xmlns:a16="http://schemas.microsoft.com/office/drawing/2014/main" id="{A6F0ED27-4BF8-9C91-A3CF-010BC2016C72}"/>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4E0563A2-7429-6D60-19FD-288D20B7C40E}"/>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5" name="Freeform: Shape 14">
              <a:extLst>
                <a:ext uri="{FF2B5EF4-FFF2-40B4-BE49-F238E27FC236}">
                  <a16:creationId xmlns:a16="http://schemas.microsoft.com/office/drawing/2014/main" id="{ED5AC378-2A57-4BAA-250E-2BFDF1ADF479}"/>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11" name="TextBox 10">
            <a:extLst>
              <a:ext uri="{FF2B5EF4-FFF2-40B4-BE49-F238E27FC236}">
                <a16:creationId xmlns:a16="http://schemas.microsoft.com/office/drawing/2014/main" id="{F54F13E2-9D2B-CE24-6A1C-42BEF755C59E}"/>
              </a:ext>
            </a:extLst>
          </p:cNvPr>
          <p:cNvSpPr txBox="1"/>
          <p:nvPr/>
        </p:nvSpPr>
        <p:spPr>
          <a:xfrm>
            <a:off x="1327416" y="2410969"/>
            <a:ext cx="487454" cy="400110"/>
          </a:xfrm>
          <a:prstGeom prst="rect">
            <a:avLst/>
          </a:prstGeom>
          <a:noFill/>
        </p:spPr>
        <p:txBody>
          <a:bodyPr wrap="square">
            <a:spAutoFit/>
          </a:bodyPr>
          <a:lstStyle/>
          <a:p>
            <a:pPr algn="ctr"/>
            <a:r>
              <a:rPr lang="en-US" sz="2000" b="1" dirty="0">
                <a:solidFill>
                  <a:srgbClr val="49692E"/>
                </a:solidFill>
                <a:latin typeface="Times New Roman" panose="02020603050405020304" pitchFamily="18" charset="0"/>
                <a:cs typeface="Times New Roman" panose="02020603050405020304" pitchFamily="18" charset="0"/>
              </a:rPr>
              <a:t>0</a:t>
            </a:r>
            <a:r>
              <a:rPr lang="en-IN" sz="2000" b="1" dirty="0">
                <a:solidFill>
                  <a:srgbClr val="49692E"/>
                </a:solidFill>
                <a:latin typeface="Times New Roman" panose="02020603050405020304" pitchFamily="18" charset="0"/>
                <a:cs typeface="Times New Roman" panose="02020603050405020304" pitchFamily="18" charset="0"/>
              </a:rPr>
              <a:t>2</a:t>
            </a:r>
          </a:p>
        </p:txBody>
      </p:sp>
      <p:grpSp>
        <p:nvGrpSpPr>
          <p:cNvPr id="17" name="Group 16">
            <a:extLst>
              <a:ext uri="{FF2B5EF4-FFF2-40B4-BE49-F238E27FC236}">
                <a16:creationId xmlns:a16="http://schemas.microsoft.com/office/drawing/2014/main" id="{C980EE9A-0AE9-94C7-4898-2B592900DC3E}"/>
              </a:ext>
            </a:extLst>
          </p:cNvPr>
          <p:cNvGrpSpPr/>
          <p:nvPr/>
        </p:nvGrpSpPr>
        <p:grpSpPr>
          <a:xfrm flipH="1">
            <a:off x="1254405" y="3098036"/>
            <a:ext cx="633477" cy="661928"/>
            <a:chOff x="4131475" y="2289865"/>
            <a:chExt cx="2545260" cy="2659571"/>
          </a:xfrm>
          <a:solidFill>
            <a:srgbClr val="B4D888"/>
          </a:solidFill>
        </p:grpSpPr>
        <p:sp>
          <p:nvSpPr>
            <p:cNvPr id="19" name="Freeform: Shape 18">
              <a:extLst>
                <a:ext uri="{FF2B5EF4-FFF2-40B4-BE49-F238E27FC236}">
                  <a16:creationId xmlns:a16="http://schemas.microsoft.com/office/drawing/2014/main" id="{850B8D56-6186-DA9D-5B0F-2B9FD6F15CEF}"/>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20" name="Freeform: Shape 19">
              <a:extLst>
                <a:ext uri="{FF2B5EF4-FFF2-40B4-BE49-F238E27FC236}">
                  <a16:creationId xmlns:a16="http://schemas.microsoft.com/office/drawing/2014/main" id="{98F60496-5A86-2269-7508-F27177A81DEC}"/>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21" name="Freeform: Shape 20">
              <a:extLst>
                <a:ext uri="{FF2B5EF4-FFF2-40B4-BE49-F238E27FC236}">
                  <a16:creationId xmlns:a16="http://schemas.microsoft.com/office/drawing/2014/main" id="{25E21368-A97F-890E-C20C-EC4A68189292}"/>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22" name="Freeform: Shape 21">
              <a:extLst>
                <a:ext uri="{FF2B5EF4-FFF2-40B4-BE49-F238E27FC236}">
                  <a16:creationId xmlns:a16="http://schemas.microsoft.com/office/drawing/2014/main" id="{148058A0-8D8F-EE8D-55E3-BA33260FEB8C}"/>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18" name="TextBox 17">
            <a:extLst>
              <a:ext uri="{FF2B5EF4-FFF2-40B4-BE49-F238E27FC236}">
                <a16:creationId xmlns:a16="http://schemas.microsoft.com/office/drawing/2014/main" id="{359F0FE9-F404-B444-5137-20DC024C2B53}"/>
              </a:ext>
            </a:extLst>
          </p:cNvPr>
          <p:cNvSpPr txBox="1"/>
          <p:nvPr/>
        </p:nvSpPr>
        <p:spPr>
          <a:xfrm>
            <a:off x="1327416" y="3337341"/>
            <a:ext cx="487454" cy="400110"/>
          </a:xfrm>
          <a:prstGeom prst="rect">
            <a:avLst/>
          </a:prstGeom>
          <a:noFill/>
        </p:spPr>
        <p:txBody>
          <a:bodyPr wrap="square">
            <a:spAutoFit/>
          </a:bodyPr>
          <a:lstStyle/>
          <a:p>
            <a:pPr algn="ctr"/>
            <a:r>
              <a:rPr lang="en-US" sz="2000" b="1" dirty="0">
                <a:solidFill>
                  <a:srgbClr val="49692E"/>
                </a:solidFill>
                <a:latin typeface="Times New Roman" panose="02020603050405020304" pitchFamily="18" charset="0"/>
                <a:cs typeface="Times New Roman" panose="02020603050405020304" pitchFamily="18" charset="0"/>
              </a:rPr>
              <a:t>0</a:t>
            </a:r>
            <a:r>
              <a:rPr lang="en-IN" sz="2000" b="1" dirty="0">
                <a:solidFill>
                  <a:srgbClr val="49692E"/>
                </a:solidFill>
                <a:latin typeface="Times New Roman" panose="02020603050405020304" pitchFamily="18" charset="0"/>
                <a:cs typeface="Times New Roman" panose="02020603050405020304" pitchFamily="18" charset="0"/>
              </a:rPr>
              <a:t>3</a:t>
            </a:r>
          </a:p>
        </p:txBody>
      </p:sp>
      <p:grpSp>
        <p:nvGrpSpPr>
          <p:cNvPr id="24" name="Group 23">
            <a:extLst>
              <a:ext uri="{FF2B5EF4-FFF2-40B4-BE49-F238E27FC236}">
                <a16:creationId xmlns:a16="http://schemas.microsoft.com/office/drawing/2014/main" id="{92285838-10DC-1D87-E170-5356E2810C25}"/>
              </a:ext>
            </a:extLst>
          </p:cNvPr>
          <p:cNvGrpSpPr/>
          <p:nvPr/>
        </p:nvGrpSpPr>
        <p:grpSpPr>
          <a:xfrm flipH="1">
            <a:off x="1254405" y="4024408"/>
            <a:ext cx="633477" cy="661928"/>
            <a:chOff x="4131475" y="2289865"/>
            <a:chExt cx="2545260" cy="2659571"/>
          </a:xfrm>
          <a:solidFill>
            <a:srgbClr val="B4D888"/>
          </a:solidFill>
        </p:grpSpPr>
        <p:sp>
          <p:nvSpPr>
            <p:cNvPr id="26" name="Freeform: Shape 25">
              <a:extLst>
                <a:ext uri="{FF2B5EF4-FFF2-40B4-BE49-F238E27FC236}">
                  <a16:creationId xmlns:a16="http://schemas.microsoft.com/office/drawing/2014/main" id="{815257EE-6BB1-07BB-4843-E9E012BD88D1}"/>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FAE36BAA-A302-B511-FCB5-09AE1E5ADB6D}"/>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3C0772BF-49B5-7F4D-24B3-9D9356B7CFD8}"/>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30D3C583-9A46-2D15-5CD8-401D09524F96}"/>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25" name="TextBox 24">
            <a:extLst>
              <a:ext uri="{FF2B5EF4-FFF2-40B4-BE49-F238E27FC236}">
                <a16:creationId xmlns:a16="http://schemas.microsoft.com/office/drawing/2014/main" id="{A5A179F3-D238-C39B-F5A1-9A36DF81A238}"/>
              </a:ext>
            </a:extLst>
          </p:cNvPr>
          <p:cNvSpPr txBox="1"/>
          <p:nvPr/>
        </p:nvSpPr>
        <p:spPr>
          <a:xfrm>
            <a:off x="1327416" y="4263713"/>
            <a:ext cx="487454" cy="400110"/>
          </a:xfrm>
          <a:prstGeom prst="rect">
            <a:avLst/>
          </a:prstGeom>
          <a:noFill/>
        </p:spPr>
        <p:txBody>
          <a:bodyPr wrap="square">
            <a:spAutoFit/>
          </a:bodyPr>
          <a:lstStyle/>
          <a:p>
            <a:pPr algn="ctr"/>
            <a:r>
              <a:rPr lang="en-US" sz="2000" b="1" dirty="0">
                <a:solidFill>
                  <a:srgbClr val="49692E"/>
                </a:solidFill>
                <a:latin typeface="Times New Roman" panose="02020603050405020304" pitchFamily="18" charset="0"/>
                <a:cs typeface="Times New Roman" panose="02020603050405020304" pitchFamily="18" charset="0"/>
              </a:rPr>
              <a:t>0</a:t>
            </a:r>
            <a:r>
              <a:rPr lang="en-IN" sz="2000" b="1" dirty="0">
                <a:solidFill>
                  <a:srgbClr val="49692E"/>
                </a:solidFill>
                <a:latin typeface="Times New Roman" panose="02020603050405020304" pitchFamily="18" charset="0"/>
                <a:cs typeface="Times New Roman" panose="02020603050405020304" pitchFamily="18" charset="0"/>
              </a:rPr>
              <a:t>4</a:t>
            </a:r>
          </a:p>
        </p:txBody>
      </p:sp>
      <p:grpSp>
        <p:nvGrpSpPr>
          <p:cNvPr id="31" name="Group 30">
            <a:extLst>
              <a:ext uri="{FF2B5EF4-FFF2-40B4-BE49-F238E27FC236}">
                <a16:creationId xmlns:a16="http://schemas.microsoft.com/office/drawing/2014/main" id="{F58B66A4-3A29-C474-23B9-FC8382AA116C}"/>
              </a:ext>
            </a:extLst>
          </p:cNvPr>
          <p:cNvGrpSpPr/>
          <p:nvPr/>
        </p:nvGrpSpPr>
        <p:grpSpPr>
          <a:xfrm flipH="1">
            <a:off x="1254405" y="4950781"/>
            <a:ext cx="633477" cy="661928"/>
            <a:chOff x="4131475" y="2289865"/>
            <a:chExt cx="2545260" cy="2659571"/>
          </a:xfrm>
          <a:solidFill>
            <a:srgbClr val="B4D888"/>
          </a:solidFill>
        </p:grpSpPr>
        <p:sp>
          <p:nvSpPr>
            <p:cNvPr id="33" name="Freeform: Shape 32">
              <a:extLst>
                <a:ext uri="{FF2B5EF4-FFF2-40B4-BE49-F238E27FC236}">
                  <a16:creationId xmlns:a16="http://schemas.microsoft.com/office/drawing/2014/main" id="{535E7149-C69E-AF91-73CD-BB8D27BAE1AC}"/>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59" name="Freeform: Shape 58">
              <a:extLst>
                <a:ext uri="{FF2B5EF4-FFF2-40B4-BE49-F238E27FC236}">
                  <a16:creationId xmlns:a16="http://schemas.microsoft.com/office/drawing/2014/main" id="{7844E848-7991-EB05-143C-D19098BBF92D}"/>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60" name="Freeform: Shape 59">
              <a:extLst>
                <a:ext uri="{FF2B5EF4-FFF2-40B4-BE49-F238E27FC236}">
                  <a16:creationId xmlns:a16="http://schemas.microsoft.com/office/drawing/2014/main" id="{36DB6F3A-11DB-397F-D796-F11FDFE310A6}"/>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3A685D4A-2F65-F245-09D3-48ECB2AC6947}"/>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32" name="TextBox 31">
            <a:extLst>
              <a:ext uri="{FF2B5EF4-FFF2-40B4-BE49-F238E27FC236}">
                <a16:creationId xmlns:a16="http://schemas.microsoft.com/office/drawing/2014/main" id="{C5F58D5E-7CE7-5820-00ED-E887288D58B9}"/>
              </a:ext>
            </a:extLst>
          </p:cNvPr>
          <p:cNvSpPr txBox="1"/>
          <p:nvPr/>
        </p:nvSpPr>
        <p:spPr>
          <a:xfrm>
            <a:off x="1327416" y="5190086"/>
            <a:ext cx="487454" cy="400110"/>
          </a:xfrm>
          <a:prstGeom prst="rect">
            <a:avLst/>
          </a:prstGeom>
          <a:noFill/>
        </p:spPr>
        <p:txBody>
          <a:bodyPr wrap="square">
            <a:spAutoFit/>
          </a:bodyPr>
          <a:lstStyle/>
          <a:p>
            <a:pPr algn="ctr"/>
            <a:r>
              <a:rPr lang="en-US" sz="2000" b="1" dirty="0">
                <a:solidFill>
                  <a:srgbClr val="49692E"/>
                </a:solidFill>
                <a:latin typeface="Times New Roman" panose="02020603050405020304" pitchFamily="18" charset="0"/>
                <a:cs typeface="Times New Roman" panose="02020603050405020304" pitchFamily="18" charset="0"/>
              </a:rPr>
              <a:t>0</a:t>
            </a:r>
            <a:r>
              <a:rPr lang="en-IN" sz="2000" b="1" dirty="0">
                <a:solidFill>
                  <a:srgbClr val="49692E"/>
                </a:solidFill>
                <a:latin typeface="Times New Roman" panose="02020603050405020304" pitchFamily="18" charset="0"/>
                <a:cs typeface="Times New Roman" panose="02020603050405020304" pitchFamily="18" charset="0"/>
              </a:rPr>
              <a:t>5</a:t>
            </a:r>
          </a:p>
        </p:txBody>
      </p:sp>
      <p:sp>
        <p:nvSpPr>
          <p:cNvPr id="40" name="Title 39">
            <a:extLst>
              <a:ext uri="{FF2B5EF4-FFF2-40B4-BE49-F238E27FC236}">
                <a16:creationId xmlns:a16="http://schemas.microsoft.com/office/drawing/2014/main" id="{357ADA1C-BF94-8EF3-001B-1AF3540DA298}"/>
              </a:ext>
            </a:extLst>
          </p:cNvPr>
          <p:cNvSpPr>
            <a:spLocks noGrp="1"/>
          </p:cNvSpPr>
          <p:nvPr>
            <p:ph type="title"/>
          </p:nvPr>
        </p:nvSpPr>
        <p:spPr/>
        <p:txBody>
          <a:bodyPr/>
          <a:lstStyle/>
          <a:p>
            <a:r>
              <a:rPr lang="en-IN" b="1" dirty="0">
                <a:solidFill>
                  <a:srgbClr val="49692E"/>
                </a:solidFill>
                <a:latin typeface="Playfair Display Black" pitchFamily="2" charset="0"/>
              </a:rPr>
              <a:t>TABLE OF CONTENTS</a:t>
            </a:r>
          </a:p>
        </p:txBody>
      </p:sp>
      <p:sp>
        <p:nvSpPr>
          <p:cNvPr id="4" name="TextBox 3">
            <a:extLst>
              <a:ext uri="{FF2B5EF4-FFF2-40B4-BE49-F238E27FC236}">
                <a16:creationId xmlns:a16="http://schemas.microsoft.com/office/drawing/2014/main" id="{0AF3ED02-81E3-FF4A-B207-D8012BCADEDB}"/>
              </a:ext>
            </a:extLst>
          </p:cNvPr>
          <p:cNvSpPr txBox="1"/>
          <p:nvPr/>
        </p:nvSpPr>
        <p:spPr>
          <a:xfrm>
            <a:off x="2010577" y="1490335"/>
            <a:ext cx="1676446" cy="369332"/>
          </a:xfrm>
          <a:prstGeom prst="rect">
            <a:avLst/>
          </a:prstGeom>
          <a:noFill/>
        </p:spPr>
        <p:txBody>
          <a:bodyPr wrap="square">
            <a:spAutoFit/>
          </a:bodyPr>
          <a:lstStyle/>
          <a:p>
            <a:r>
              <a:rPr lang="en-IN" dirty="0"/>
              <a:t>Introduction</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5DED680-10B0-CAE3-D1C7-D6F915DECBBF}"/>
              </a:ext>
            </a:extLst>
          </p:cNvPr>
          <p:cNvSpPr txBox="1"/>
          <p:nvPr/>
        </p:nvSpPr>
        <p:spPr>
          <a:xfrm>
            <a:off x="1957816" y="3359596"/>
            <a:ext cx="2246931" cy="369332"/>
          </a:xfrm>
          <a:prstGeom prst="rect">
            <a:avLst/>
          </a:prstGeom>
          <a:noFill/>
        </p:spPr>
        <p:txBody>
          <a:bodyPr wrap="square">
            <a:spAutoFit/>
          </a:bodyPr>
          <a:lstStyle/>
          <a:p>
            <a:r>
              <a:rPr lang="en-IN" dirty="0"/>
              <a:t>Problem Statement</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C0F3EFD-60C4-74BA-DFBE-FA1B61690313}"/>
              </a:ext>
            </a:extLst>
          </p:cNvPr>
          <p:cNvSpPr txBox="1"/>
          <p:nvPr/>
        </p:nvSpPr>
        <p:spPr>
          <a:xfrm>
            <a:off x="2019763" y="4238847"/>
            <a:ext cx="2078979" cy="369332"/>
          </a:xfrm>
          <a:prstGeom prst="rect">
            <a:avLst/>
          </a:prstGeom>
          <a:noFill/>
        </p:spPr>
        <p:txBody>
          <a:bodyPr wrap="square">
            <a:spAutoFit/>
          </a:bodyPr>
          <a:lstStyle/>
          <a:p>
            <a:r>
              <a:rPr lang="en-IN" dirty="0"/>
              <a:t>Proposed Solution</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F32B3FE-3C58-7517-2E3F-B375123B9603}"/>
              </a:ext>
            </a:extLst>
          </p:cNvPr>
          <p:cNvSpPr txBox="1"/>
          <p:nvPr/>
        </p:nvSpPr>
        <p:spPr>
          <a:xfrm>
            <a:off x="7321374" y="1506020"/>
            <a:ext cx="1911028" cy="369332"/>
          </a:xfrm>
          <a:prstGeom prst="rect">
            <a:avLst/>
          </a:prstGeom>
          <a:noFill/>
        </p:spPr>
        <p:txBody>
          <a:bodyPr wrap="square">
            <a:spAutoFit/>
          </a:bodyPr>
          <a:lstStyle/>
          <a:p>
            <a:r>
              <a:rPr lang="en-IN" dirty="0"/>
              <a:t>Technology Stack</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CC73B27-0667-E192-4398-4815AE16FBED}"/>
              </a:ext>
            </a:extLst>
          </p:cNvPr>
          <p:cNvSpPr txBox="1"/>
          <p:nvPr/>
        </p:nvSpPr>
        <p:spPr>
          <a:xfrm>
            <a:off x="7379869" y="2470572"/>
            <a:ext cx="2078979" cy="369332"/>
          </a:xfrm>
          <a:prstGeom prst="rect">
            <a:avLst/>
          </a:prstGeom>
          <a:noFill/>
        </p:spPr>
        <p:txBody>
          <a:bodyPr wrap="square">
            <a:spAutoFit/>
          </a:bodyPr>
          <a:lstStyle/>
          <a:p>
            <a:r>
              <a:rPr lang="en-IN" dirty="0"/>
              <a:t>System Architecture</a:t>
            </a:r>
            <a:endParaRPr lang="en-IN" dirty="0">
              <a:solidFill>
                <a:srgbClr val="49692E"/>
              </a:solidFill>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63DA7F9A-CDF9-DBFB-49EB-BA6641EC4848}"/>
              </a:ext>
            </a:extLst>
          </p:cNvPr>
          <p:cNvGrpSpPr/>
          <p:nvPr/>
        </p:nvGrpSpPr>
        <p:grpSpPr>
          <a:xfrm flipH="1">
            <a:off x="6594625" y="1251603"/>
            <a:ext cx="633477" cy="661928"/>
            <a:chOff x="4131475" y="2289865"/>
            <a:chExt cx="2545260" cy="2659571"/>
          </a:xfrm>
          <a:solidFill>
            <a:srgbClr val="B4D888"/>
          </a:solidFill>
        </p:grpSpPr>
        <p:sp>
          <p:nvSpPr>
            <p:cNvPr id="79" name="Freeform: Shape 78">
              <a:extLst>
                <a:ext uri="{FF2B5EF4-FFF2-40B4-BE49-F238E27FC236}">
                  <a16:creationId xmlns:a16="http://schemas.microsoft.com/office/drawing/2014/main" id="{13FEEDFE-C311-01D0-6FB9-F6D90D4F926C}"/>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80" name="Freeform: Shape 79">
              <a:extLst>
                <a:ext uri="{FF2B5EF4-FFF2-40B4-BE49-F238E27FC236}">
                  <a16:creationId xmlns:a16="http://schemas.microsoft.com/office/drawing/2014/main" id="{713F6939-17F5-50A0-08B5-AA8995DA3EC9}"/>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81" name="Freeform: Shape 80">
              <a:extLst>
                <a:ext uri="{FF2B5EF4-FFF2-40B4-BE49-F238E27FC236}">
                  <a16:creationId xmlns:a16="http://schemas.microsoft.com/office/drawing/2014/main" id="{67D120A1-9101-95B4-3167-690EDC6510FD}"/>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82" name="Freeform: Shape 81">
              <a:extLst>
                <a:ext uri="{FF2B5EF4-FFF2-40B4-BE49-F238E27FC236}">
                  <a16:creationId xmlns:a16="http://schemas.microsoft.com/office/drawing/2014/main" id="{0D30FE2A-04E9-D7D7-08B0-FB191BF6A512}"/>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83" name="TextBox 82">
            <a:extLst>
              <a:ext uri="{FF2B5EF4-FFF2-40B4-BE49-F238E27FC236}">
                <a16:creationId xmlns:a16="http://schemas.microsoft.com/office/drawing/2014/main" id="{5B176FF3-B462-0D2D-BAF1-835BE8D6D2ED}"/>
              </a:ext>
            </a:extLst>
          </p:cNvPr>
          <p:cNvSpPr txBox="1"/>
          <p:nvPr/>
        </p:nvSpPr>
        <p:spPr>
          <a:xfrm>
            <a:off x="6667636" y="1490908"/>
            <a:ext cx="487454" cy="400110"/>
          </a:xfrm>
          <a:prstGeom prst="rect">
            <a:avLst/>
          </a:prstGeom>
          <a:noFill/>
        </p:spPr>
        <p:txBody>
          <a:bodyPr wrap="square">
            <a:spAutoFit/>
          </a:bodyPr>
          <a:lstStyle/>
          <a:p>
            <a:pPr algn="ctr"/>
            <a:r>
              <a:rPr lang="en-US" sz="2000" b="1" dirty="0">
                <a:solidFill>
                  <a:srgbClr val="49692E"/>
                </a:solidFill>
                <a:latin typeface="Times New Roman" panose="02020603050405020304" pitchFamily="18" charset="0"/>
                <a:cs typeface="Times New Roman" panose="02020603050405020304" pitchFamily="18" charset="0"/>
              </a:rPr>
              <a:t>0</a:t>
            </a:r>
            <a:r>
              <a:rPr lang="en-IN" sz="2000" b="1" dirty="0">
                <a:solidFill>
                  <a:srgbClr val="49692E"/>
                </a:solidFill>
                <a:latin typeface="Times New Roman" panose="02020603050405020304" pitchFamily="18" charset="0"/>
                <a:cs typeface="Times New Roman" panose="02020603050405020304" pitchFamily="18" charset="0"/>
              </a:rPr>
              <a:t>6</a:t>
            </a:r>
          </a:p>
        </p:txBody>
      </p:sp>
      <p:grpSp>
        <p:nvGrpSpPr>
          <p:cNvPr id="84" name="Group 83">
            <a:extLst>
              <a:ext uri="{FF2B5EF4-FFF2-40B4-BE49-F238E27FC236}">
                <a16:creationId xmlns:a16="http://schemas.microsoft.com/office/drawing/2014/main" id="{BC7B414D-145A-8754-1139-B4C33024792C}"/>
              </a:ext>
            </a:extLst>
          </p:cNvPr>
          <p:cNvGrpSpPr/>
          <p:nvPr/>
        </p:nvGrpSpPr>
        <p:grpSpPr>
          <a:xfrm flipH="1">
            <a:off x="6594625" y="2177976"/>
            <a:ext cx="633477" cy="661928"/>
            <a:chOff x="4131475" y="2289865"/>
            <a:chExt cx="2545260" cy="2659571"/>
          </a:xfrm>
          <a:solidFill>
            <a:srgbClr val="B4D888"/>
          </a:solidFill>
        </p:grpSpPr>
        <p:sp>
          <p:nvSpPr>
            <p:cNvPr id="85" name="Freeform: Shape 84">
              <a:extLst>
                <a:ext uri="{FF2B5EF4-FFF2-40B4-BE49-F238E27FC236}">
                  <a16:creationId xmlns:a16="http://schemas.microsoft.com/office/drawing/2014/main" id="{FD4FF10B-AFBD-0D12-C412-8A101B07E231}"/>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86" name="Freeform: Shape 85">
              <a:extLst>
                <a:ext uri="{FF2B5EF4-FFF2-40B4-BE49-F238E27FC236}">
                  <a16:creationId xmlns:a16="http://schemas.microsoft.com/office/drawing/2014/main" id="{3E6A6F95-389D-FBE1-FA6E-C3D8EE18AA3B}"/>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87" name="Freeform: Shape 86">
              <a:extLst>
                <a:ext uri="{FF2B5EF4-FFF2-40B4-BE49-F238E27FC236}">
                  <a16:creationId xmlns:a16="http://schemas.microsoft.com/office/drawing/2014/main" id="{8465E993-B0CD-9C60-53D1-D9EDE7537CAF}"/>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88" name="Freeform: Shape 87">
              <a:extLst>
                <a:ext uri="{FF2B5EF4-FFF2-40B4-BE49-F238E27FC236}">
                  <a16:creationId xmlns:a16="http://schemas.microsoft.com/office/drawing/2014/main" id="{9AD5363A-4665-CB05-850F-DBE8582E2DC6}"/>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89" name="TextBox 88">
            <a:extLst>
              <a:ext uri="{FF2B5EF4-FFF2-40B4-BE49-F238E27FC236}">
                <a16:creationId xmlns:a16="http://schemas.microsoft.com/office/drawing/2014/main" id="{54F9712F-F1D0-247C-EB49-276D036E638F}"/>
              </a:ext>
            </a:extLst>
          </p:cNvPr>
          <p:cNvSpPr txBox="1"/>
          <p:nvPr/>
        </p:nvSpPr>
        <p:spPr>
          <a:xfrm>
            <a:off x="6667636" y="2417281"/>
            <a:ext cx="487454" cy="400110"/>
          </a:xfrm>
          <a:prstGeom prst="rect">
            <a:avLst/>
          </a:prstGeom>
          <a:noFill/>
        </p:spPr>
        <p:txBody>
          <a:bodyPr wrap="square">
            <a:spAutoFit/>
          </a:bodyPr>
          <a:lstStyle/>
          <a:p>
            <a:pPr algn="ctr"/>
            <a:r>
              <a:rPr lang="en-IN" sz="2000" b="1" dirty="0">
                <a:solidFill>
                  <a:srgbClr val="49692E"/>
                </a:solidFill>
                <a:latin typeface="Times New Roman" panose="02020603050405020304" pitchFamily="18" charset="0"/>
                <a:cs typeface="Times New Roman" panose="02020603050405020304" pitchFamily="18" charset="0"/>
              </a:rPr>
              <a:t>07</a:t>
            </a:r>
          </a:p>
        </p:txBody>
      </p:sp>
      <p:grpSp>
        <p:nvGrpSpPr>
          <p:cNvPr id="90" name="Group 89">
            <a:extLst>
              <a:ext uri="{FF2B5EF4-FFF2-40B4-BE49-F238E27FC236}">
                <a16:creationId xmlns:a16="http://schemas.microsoft.com/office/drawing/2014/main" id="{ED1C1B2E-5060-D59D-0199-CE9078703FDA}"/>
              </a:ext>
            </a:extLst>
          </p:cNvPr>
          <p:cNvGrpSpPr/>
          <p:nvPr/>
        </p:nvGrpSpPr>
        <p:grpSpPr>
          <a:xfrm flipH="1">
            <a:off x="6594625" y="3938578"/>
            <a:ext cx="633477" cy="661928"/>
            <a:chOff x="4131475" y="2289865"/>
            <a:chExt cx="2545260" cy="2659571"/>
          </a:xfrm>
          <a:solidFill>
            <a:srgbClr val="B4D888"/>
          </a:solidFill>
        </p:grpSpPr>
        <p:sp>
          <p:nvSpPr>
            <p:cNvPr id="91" name="Freeform: Shape 90">
              <a:extLst>
                <a:ext uri="{FF2B5EF4-FFF2-40B4-BE49-F238E27FC236}">
                  <a16:creationId xmlns:a16="http://schemas.microsoft.com/office/drawing/2014/main" id="{0EBCF539-B1E1-F4DF-59B2-DF07E16F04D7}"/>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92" name="Freeform: Shape 91">
              <a:extLst>
                <a:ext uri="{FF2B5EF4-FFF2-40B4-BE49-F238E27FC236}">
                  <a16:creationId xmlns:a16="http://schemas.microsoft.com/office/drawing/2014/main" id="{CCA7CD87-0BE9-6C99-AB8D-CA0E37DD3510}"/>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93" name="Freeform: Shape 92">
              <a:extLst>
                <a:ext uri="{FF2B5EF4-FFF2-40B4-BE49-F238E27FC236}">
                  <a16:creationId xmlns:a16="http://schemas.microsoft.com/office/drawing/2014/main" id="{908E606B-4BD8-26B7-4484-7806574305D2}"/>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94" name="Freeform: Shape 93">
              <a:extLst>
                <a:ext uri="{FF2B5EF4-FFF2-40B4-BE49-F238E27FC236}">
                  <a16:creationId xmlns:a16="http://schemas.microsoft.com/office/drawing/2014/main" id="{B9B671E6-E926-6B29-2CDA-237B096CACFC}"/>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95" name="TextBox 94">
            <a:extLst>
              <a:ext uri="{FF2B5EF4-FFF2-40B4-BE49-F238E27FC236}">
                <a16:creationId xmlns:a16="http://schemas.microsoft.com/office/drawing/2014/main" id="{2BBD3F5B-35A9-ED49-1BD5-407E00575467}"/>
              </a:ext>
            </a:extLst>
          </p:cNvPr>
          <p:cNvSpPr txBox="1"/>
          <p:nvPr/>
        </p:nvSpPr>
        <p:spPr>
          <a:xfrm>
            <a:off x="6667636" y="4177883"/>
            <a:ext cx="487454" cy="400110"/>
          </a:xfrm>
          <a:prstGeom prst="rect">
            <a:avLst/>
          </a:prstGeom>
          <a:noFill/>
        </p:spPr>
        <p:txBody>
          <a:bodyPr wrap="square">
            <a:spAutoFit/>
          </a:bodyPr>
          <a:lstStyle/>
          <a:p>
            <a:pPr algn="ctr"/>
            <a:r>
              <a:rPr lang="en-US" sz="2000" b="1" dirty="0">
                <a:solidFill>
                  <a:srgbClr val="49692E"/>
                </a:solidFill>
                <a:latin typeface="Times New Roman" panose="02020603050405020304" pitchFamily="18" charset="0"/>
                <a:cs typeface="Times New Roman" panose="02020603050405020304" pitchFamily="18" charset="0"/>
              </a:rPr>
              <a:t>0</a:t>
            </a:r>
            <a:r>
              <a:rPr lang="en-IN" sz="2000" b="1" dirty="0">
                <a:solidFill>
                  <a:srgbClr val="49692E"/>
                </a:solidFill>
                <a:latin typeface="Times New Roman" panose="02020603050405020304" pitchFamily="18" charset="0"/>
                <a:cs typeface="Times New Roman" panose="02020603050405020304" pitchFamily="18" charset="0"/>
              </a:rPr>
              <a:t>9</a:t>
            </a:r>
          </a:p>
        </p:txBody>
      </p:sp>
      <p:grpSp>
        <p:nvGrpSpPr>
          <p:cNvPr id="96" name="Group 95">
            <a:extLst>
              <a:ext uri="{FF2B5EF4-FFF2-40B4-BE49-F238E27FC236}">
                <a16:creationId xmlns:a16="http://schemas.microsoft.com/office/drawing/2014/main" id="{C309A0F8-243A-BC1A-042D-5D9D4C6626DA}"/>
              </a:ext>
            </a:extLst>
          </p:cNvPr>
          <p:cNvGrpSpPr/>
          <p:nvPr/>
        </p:nvGrpSpPr>
        <p:grpSpPr>
          <a:xfrm flipH="1">
            <a:off x="6623934" y="4864950"/>
            <a:ext cx="633477" cy="661928"/>
            <a:chOff x="4131475" y="2289865"/>
            <a:chExt cx="2545260" cy="2659571"/>
          </a:xfrm>
          <a:solidFill>
            <a:srgbClr val="B4D888"/>
          </a:solidFill>
        </p:grpSpPr>
        <p:sp>
          <p:nvSpPr>
            <p:cNvPr id="97" name="Freeform: Shape 96">
              <a:extLst>
                <a:ext uri="{FF2B5EF4-FFF2-40B4-BE49-F238E27FC236}">
                  <a16:creationId xmlns:a16="http://schemas.microsoft.com/office/drawing/2014/main" id="{D08BE7AE-D397-7E5C-957D-BB953E24F854}"/>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98" name="Freeform: Shape 97">
              <a:extLst>
                <a:ext uri="{FF2B5EF4-FFF2-40B4-BE49-F238E27FC236}">
                  <a16:creationId xmlns:a16="http://schemas.microsoft.com/office/drawing/2014/main" id="{44089CD5-8EE1-14F2-89CA-1DE229BDD3AD}"/>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99" name="Freeform: Shape 98">
              <a:extLst>
                <a:ext uri="{FF2B5EF4-FFF2-40B4-BE49-F238E27FC236}">
                  <a16:creationId xmlns:a16="http://schemas.microsoft.com/office/drawing/2014/main" id="{571AECC1-F4ED-1BB2-2D98-B59E68E2C018}"/>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00" name="Freeform: Shape 99">
              <a:extLst>
                <a:ext uri="{FF2B5EF4-FFF2-40B4-BE49-F238E27FC236}">
                  <a16:creationId xmlns:a16="http://schemas.microsoft.com/office/drawing/2014/main" id="{288ED4E3-6B6F-BFAF-398E-E034A50A2702}"/>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101" name="TextBox 100">
            <a:extLst>
              <a:ext uri="{FF2B5EF4-FFF2-40B4-BE49-F238E27FC236}">
                <a16:creationId xmlns:a16="http://schemas.microsoft.com/office/drawing/2014/main" id="{AE3A9C74-E721-5207-D763-CFF97270F41F}"/>
              </a:ext>
            </a:extLst>
          </p:cNvPr>
          <p:cNvSpPr txBox="1"/>
          <p:nvPr/>
        </p:nvSpPr>
        <p:spPr>
          <a:xfrm>
            <a:off x="6696945" y="5104255"/>
            <a:ext cx="487454" cy="400110"/>
          </a:xfrm>
          <a:prstGeom prst="rect">
            <a:avLst/>
          </a:prstGeom>
          <a:noFill/>
        </p:spPr>
        <p:txBody>
          <a:bodyPr wrap="square">
            <a:spAutoFit/>
          </a:bodyPr>
          <a:lstStyle/>
          <a:p>
            <a:pPr algn="ctr"/>
            <a:r>
              <a:rPr lang="en-IN" sz="2000" b="1" dirty="0">
                <a:solidFill>
                  <a:srgbClr val="49692E"/>
                </a:solidFill>
                <a:latin typeface="Times New Roman" panose="02020603050405020304" pitchFamily="18" charset="0"/>
                <a:cs typeface="Times New Roman" panose="02020603050405020304" pitchFamily="18" charset="0"/>
              </a:rPr>
              <a:t>10</a:t>
            </a:r>
          </a:p>
        </p:txBody>
      </p:sp>
      <p:sp>
        <p:nvSpPr>
          <p:cNvPr id="108" name="TextBox 107">
            <a:extLst>
              <a:ext uri="{FF2B5EF4-FFF2-40B4-BE49-F238E27FC236}">
                <a16:creationId xmlns:a16="http://schemas.microsoft.com/office/drawing/2014/main" id="{FE0527DE-8EC1-C8E4-07B0-42B5F76DC970}"/>
              </a:ext>
            </a:extLst>
          </p:cNvPr>
          <p:cNvSpPr txBox="1"/>
          <p:nvPr/>
        </p:nvSpPr>
        <p:spPr>
          <a:xfrm>
            <a:off x="2010577" y="2369586"/>
            <a:ext cx="1676446" cy="369332"/>
          </a:xfrm>
          <a:prstGeom prst="rect">
            <a:avLst/>
          </a:prstGeom>
          <a:noFill/>
        </p:spPr>
        <p:txBody>
          <a:bodyPr wrap="square">
            <a:spAutoFit/>
          </a:bodyPr>
          <a:lstStyle/>
          <a:p>
            <a:r>
              <a:rPr lang="en-IN" dirty="0"/>
              <a:t>Objectives</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109" name="TextBox 108">
            <a:extLst>
              <a:ext uri="{FF2B5EF4-FFF2-40B4-BE49-F238E27FC236}">
                <a16:creationId xmlns:a16="http://schemas.microsoft.com/office/drawing/2014/main" id="{06EB041E-760C-CD39-D666-84106C20E993}"/>
              </a:ext>
            </a:extLst>
          </p:cNvPr>
          <p:cNvSpPr txBox="1"/>
          <p:nvPr/>
        </p:nvSpPr>
        <p:spPr>
          <a:xfrm>
            <a:off x="1972810" y="5226736"/>
            <a:ext cx="3640902" cy="369332"/>
          </a:xfrm>
          <a:prstGeom prst="rect">
            <a:avLst/>
          </a:prstGeom>
          <a:noFill/>
        </p:spPr>
        <p:txBody>
          <a:bodyPr wrap="square">
            <a:spAutoFit/>
          </a:bodyPr>
          <a:lstStyle/>
          <a:p>
            <a:r>
              <a:rPr lang="en-IN" dirty="0"/>
              <a:t>How Technology Powers Change?</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110" name="TextBox 109">
            <a:extLst>
              <a:ext uri="{FF2B5EF4-FFF2-40B4-BE49-F238E27FC236}">
                <a16:creationId xmlns:a16="http://schemas.microsoft.com/office/drawing/2014/main" id="{C54A1A2B-1044-BBB4-9F7D-5C596197D6BD}"/>
              </a:ext>
            </a:extLst>
          </p:cNvPr>
          <p:cNvSpPr txBox="1"/>
          <p:nvPr/>
        </p:nvSpPr>
        <p:spPr>
          <a:xfrm>
            <a:off x="7292065" y="4224897"/>
            <a:ext cx="3640902" cy="369332"/>
          </a:xfrm>
          <a:prstGeom prst="rect">
            <a:avLst/>
          </a:prstGeom>
          <a:noFill/>
        </p:spPr>
        <p:txBody>
          <a:bodyPr wrap="square">
            <a:spAutoFit/>
          </a:bodyPr>
          <a:lstStyle/>
          <a:p>
            <a:r>
              <a:rPr lang="en-IN" dirty="0"/>
              <a:t>Market Comparison &amp; Uniqueness</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111" name="TextBox 110">
            <a:extLst>
              <a:ext uri="{FF2B5EF4-FFF2-40B4-BE49-F238E27FC236}">
                <a16:creationId xmlns:a16="http://schemas.microsoft.com/office/drawing/2014/main" id="{D78EF2C1-37AC-4D08-1310-5A5C73F10725}"/>
              </a:ext>
            </a:extLst>
          </p:cNvPr>
          <p:cNvSpPr txBox="1"/>
          <p:nvPr/>
        </p:nvSpPr>
        <p:spPr>
          <a:xfrm>
            <a:off x="7321374" y="5157035"/>
            <a:ext cx="3726071" cy="369332"/>
          </a:xfrm>
          <a:prstGeom prst="rect">
            <a:avLst/>
          </a:prstGeom>
          <a:noFill/>
        </p:spPr>
        <p:txBody>
          <a:bodyPr wrap="square">
            <a:spAutoFit/>
          </a:bodyPr>
          <a:lstStyle/>
          <a:p>
            <a:r>
              <a:rPr lang="en-IN" dirty="0"/>
              <a:t>Conclusion</a:t>
            </a:r>
            <a:r>
              <a:rPr lang="en-IN" dirty="0">
                <a:solidFill>
                  <a:srgbClr val="49692E"/>
                </a:solidFill>
                <a:latin typeface="Times New Roman" panose="02020603050405020304" pitchFamily="18" charset="0"/>
                <a:cs typeface="Times New Roman" panose="02020603050405020304" pitchFamily="18" charset="0"/>
              </a:rPr>
              <a:t> </a:t>
            </a:r>
            <a:r>
              <a:rPr lang="en-IN" dirty="0"/>
              <a:t>and Future Scope</a:t>
            </a:r>
            <a:endParaRPr lang="en-IN" dirty="0">
              <a:solidFill>
                <a:srgbClr val="49692E"/>
              </a:solidFill>
              <a:latin typeface="Times New Roman" panose="02020603050405020304" pitchFamily="18" charset="0"/>
              <a:cs typeface="Times New Roman" panose="02020603050405020304" pitchFamily="18" charset="0"/>
            </a:endParaRPr>
          </a:p>
        </p:txBody>
      </p:sp>
      <p:grpSp>
        <p:nvGrpSpPr>
          <p:cNvPr id="127" name="Group 126">
            <a:extLst>
              <a:ext uri="{FF2B5EF4-FFF2-40B4-BE49-F238E27FC236}">
                <a16:creationId xmlns:a16="http://schemas.microsoft.com/office/drawing/2014/main" id="{8F72D81F-A500-6BAF-3C00-6F8893110EF6}"/>
              </a:ext>
            </a:extLst>
          </p:cNvPr>
          <p:cNvGrpSpPr/>
          <p:nvPr/>
        </p:nvGrpSpPr>
        <p:grpSpPr>
          <a:xfrm flipH="1">
            <a:off x="6594625" y="3056480"/>
            <a:ext cx="633477" cy="661928"/>
            <a:chOff x="4131475" y="2289865"/>
            <a:chExt cx="2545260" cy="2659571"/>
          </a:xfrm>
          <a:solidFill>
            <a:srgbClr val="B4D888"/>
          </a:solidFill>
        </p:grpSpPr>
        <p:sp>
          <p:nvSpPr>
            <p:cNvPr id="128" name="Freeform: Shape 127">
              <a:extLst>
                <a:ext uri="{FF2B5EF4-FFF2-40B4-BE49-F238E27FC236}">
                  <a16:creationId xmlns:a16="http://schemas.microsoft.com/office/drawing/2014/main" id="{0D7986CD-1444-21D0-4915-B8C2ACC5D8A4}"/>
                </a:ext>
              </a:extLst>
            </p:cNvPr>
            <p:cNvSpPr/>
            <p:nvPr/>
          </p:nvSpPr>
          <p:spPr>
            <a:xfrm>
              <a:off x="4215712" y="3463436"/>
              <a:ext cx="2442429" cy="1486000"/>
            </a:xfrm>
            <a:custGeom>
              <a:avLst/>
              <a:gdLst>
                <a:gd name="connsiteX0" fmla="*/ 1222551 w 2442429"/>
                <a:gd name="connsiteY0" fmla="*/ 72 h 1486000"/>
                <a:gd name="connsiteX1" fmla="*/ 2255979 w 2442429"/>
                <a:gd name="connsiteY1" fmla="*/ 102 h 1486000"/>
                <a:gd name="connsiteX2" fmla="*/ 2437340 w 2442429"/>
                <a:gd name="connsiteY2" fmla="*/ 217218 h 1486000"/>
                <a:gd name="connsiteX3" fmla="*/ 1860765 w 2442429"/>
                <a:gd name="connsiteY3" fmla="*/ 1064454 h 1486000"/>
                <a:gd name="connsiteX4" fmla="*/ 1847838 w 2442429"/>
                <a:gd name="connsiteY4" fmla="*/ 1126508 h 1486000"/>
                <a:gd name="connsiteX5" fmla="*/ 1940104 w 2442429"/>
                <a:gd name="connsiteY5" fmla="*/ 1270481 h 1486000"/>
                <a:gd name="connsiteX6" fmla="*/ 1821895 w 2442429"/>
                <a:gd name="connsiteY6" fmla="*/ 1485314 h 1486000"/>
                <a:gd name="connsiteX7" fmla="*/ 622287 w 2442429"/>
                <a:gd name="connsiteY7" fmla="*/ 1485374 h 1486000"/>
                <a:gd name="connsiteX8" fmla="*/ 501914 w 2442429"/>
                <a:gd name="connsiteY8" fmla="*/ 1271815 h 1486000"/>
                <a:gd name="connsiteX9" fmla="*/ 591452 w 2442429"/>
                <a:gd name="connsiteY9" fmla="*/ 1132290 h 1486000"/>
                <a:gd name="connsiteX10" fmla="*/ 576569 w 2442429"/>
                <a:gd name="connsiteY10" fmla="*/ 1060125 h 1486000"/>
                <a:gd name="connsiteX11" fmla="*/ 2870 w 2442429"/>
                <a:gd name="connsiteY11" fmla="*/ 194685 h 1486000"/>
                <a:gd name="connsiteX12" fmla="*/ 173497 w 2442429"/>
                <a:gd name="connsiteY12" fmla="*/ 220 h 1486000"/>
                <a:gd name="connsiteX13" fmla="*/ 1222521 w 2442429"/>
                <a:gd name="connsiteY13" fmla="*/ 72 h 148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42429" h="1486000">
                  <a:moveTo>
                    <a:pt x="1222551" y="72"/>
                  </a:moveTo>
                  <a:cubicBezTo>
                    <a:pt x="1567037" y="72"/>
                    <a:pt x="1911523" y="13"/>
                    <a:pt x="2255979" y="102"/>
                  </a:cubicBezTo>
                  <a:cubicBezTo>
                    <a:pt x="2395179" y="131"/>
                    <a:pt x="2462185" y="80716"/>
                    <a:pt x="2437340" y="217218"/>
                  </a:cubicBezTo>
                  <a:cubicBezTo>
                    <a:pt x="2370452" y="584919"/>
                    <a:pt x="2176848" y="866906"/>
                    <a:pt x="1860765" y="1064454"/>
                  </a:cubicBezTo>
                  <a:cubicBezTo>
                    <a:pt x="1828092" y="1084882"/>
                    <a:pt x="1827499" y="1097868"/>
                    <a:pt x="1847838" y="1126508"/>
                  </a:cubicBezTo>
                  <a:cubicBezTo>
                    <a:pt x="1880837" y="1172908"/>
                    <a:pt x="1910693" y="1221650"/>
                    <a:pt x="1940104" y="1270481"/>
                  </a:cubicBezTo>
                  <a:cubicBezTo>
                    <a:pt x="2002336" y="1373806"/>
                    <a:pt x="1941913" y="1485018"/>
                    <a:pt x="1821895" y="1485314"/>
                  </a:cubicBezTo>
                  <a:cubicBezTo>
                    <a:pt x="1422026" y="1486263"/>
                    <a:pt x="1022156" y="1486174"/>
                    <a:pt x="622287" y="1485374"/>
                  </a:cubicBezTo>
                  <a:cubicBezTo>
                    <a:pt x="501706" y="1485137"/>
                    <a:pt x="440097" y="1374696"/>
                    <a:pt x="501914" y="1271815"/>
                  </a:cubicBezTo>
                  <a:cubicBezTo>
                    <a:pt x="530376" y="1224437"/>
                    <a:pt x="558661" y="1176614"/>
                    <a:pt x="591452" y="1132290"/>
                  </a:cubicBezTo>
                  <a:cubicBezTo>
                    <a:pt x="616209" y="1098846"/>
                    <a:pt x="614638" y="1084081"/>
                    <a:pt x="576569" y="1060125"/>
                  </a:cubicBezTo>
                  <a:cubicBezTo>
                    <a:pt x="255831" y="858219"/>
                    <a:pt x="62108" y="569946"/>
                    <a:pt x="2870" y="194685"/>
                  </a:cubicBezTo>
                  <a:cubicBezTo>
                    <a:pt x="-15482" y="78344"/>
                    <a:pt x="55674" y="339"/>
                    <a:pt x="173497" y="220"/>
                  </a:cubicBezTo>
                  <a:cubicBezTo>
                    <a:pt x="523172" y="-165"/>
                    <a:pt x="872846" y="72"/>
                    <a:pt x="1222521" y="72"/>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29" name="Freeform: Shape 128">
              <a:extLst>
                <a:ext uri="{FF2B5EF4-FFF2-40B4-BE49-F238E27FC236}">
                  <a16:creationId xmlns:a16="http://schemas.microsoft.com/office/drawing/2014/main" id="{78457903-42C8-3186-782B-9343519A37BA}"/>
                </a:ext>
              </a:extLst>
            </p:cNvPr>
            <p:cNvSpPr/>
            <p:nvPr/>
          </p:nvSpPr>
          <p:spPr>
            <a:xfrm>
              <a:off x="5276672" y="2289865"/>
              <a:ext cx="1400063" cy="1108763"/>
            </a:xfrm>
            <a:custGeom>
              <a:avLst/>
              <a:gdLst>
                <a:gd name="connsiteX0" fmla="*/ 321840 w 1400063"/>
                <a:gd name="connsiteY0" fmla="*/ 1108239 h 1108763"/>
                <a:gd name="connsiteX1" fmla="*/ 62446 w 1400063"/>
                <a:gd name="connsiteY1" fmla="*/ 1108120 h 1108763"/>
                <a:gd name="connsiteX2" fmla="*/ 3386 w 1400063"/>
                <a:gd name="connsiteY2" fmla="*/ 1087070 h 1108763"/>
                <a:gd name="connsiteX3" fmla="*/ 28824 w 1400063"/>
                <a:gd name="connsiteY3" fmla="*/ 1030560 h 1108763"/>
                <a:gd name="connsiteX4" fmla="*/ 740122 w 1400063"/>
                <a:gd name="connsiteY4" fmla="*/ 340758 h 1108763"/>
                <a:gd name="connsiteX5" fmla="*/ 808906 w 1400063"/>
                <a:gd name="connsiteY5" fmla="*/ 296581 h 1108763"/>
                <a:gd name="connsiteX6" fmla="*/ 884480 w 1400063"/>
                <a:gd name="connsiteY6" fmla="*/ 211490 h 1108763"/>
                <a:gd name="connsiteX7" fmla="*/ 1110876 w 1400063"/>
                <a:gd name="connsiteY7" fmla="*/ 1460 h 1108763"/>
                <a:gd name="connsiteX8" fmla="*/ 1378484 w 1400063"/>
                <a:gd name="connsiteY8" fmla="*/ 157886 h 1108763"/>
                <a:gd name="connsiteX9" fmla="*/ 1186836 w 1400063"/>
                <a:gd name="connsiteY9" fmla="*/ 515921 h 1108763"/>
                <a:gd name="connsiteX10" fmla="*/ 1102812 w 1400063"/>
                <a:gd name="connsiteY10" fmla="*/ 591969 h 1108763"/>
                <a:gd name="connsiteX11" fmla="*/ 1058221 w 1400063"/>
                <a:gd name="connsiteY11" fmla="*/ 660398 h 1108763"/>
                <a:gd name="connsiteX12" fmla="*/ 653934 w 1400063"/>
                <a:gd name="connsiteY12" fmla="*/ 1077671 h 1108763"/>
                <a:gd name="connsiteX13" fmla="*/ 581295 w 1400063"/>
                <a:gd name="connsiteY13" fmla="*/ 1108743 h 1108763"/>
                <a:gd name="connsiteX14" fmla="*/ 321900 w 1400063"/>
                <a:gd name="connsiteY14" fmla="*/ 1108209 h 1108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0063" h="1108763">
                  <a:moveTo>
                    <a:pt x="321840" y="1108239"/>
                  </a:moveTo>
                  <a:cubicBezTo>
                    <a:pt x="235385" y="1108239"/>
                    <a:pt x="148901" y="1108417"/>
                    <a:pt x="62446" y="1108120"/>
                  </a:cubicBezTo>
                  <a:cubicBezTo>
                    <a:pt x="40476" y="1108032"/>
                    <a:pt x="14889" y="1113042"/>
                    <a:pt x="3386" y="1087070"/>
                  </a:cubicBezTo>
                  <a:cubicBezTo>
                    <a:pt x="-8325" y="1060623"/>
                    <a:pt x="12844" y="1046066"/>
                    <a:pt x="28824" y="1030560"/>
                  </a:cubicBezTo>
                  <a:cubicBezTo>
                    <a:pt x="265923" y="800636"/>
                    <a:pt x="503112" y="570800"/>
                    <a:pt x="740122" y="340758"/>
                  </a:cubicBezTo>
                  <a:cubicBezTo>
                    <a:pt x="760194" y="321279"/>
                    <a:pt x="781007" y="301740"/>
                    <a:pt x="808906" y="296581"/>
                  </a:cubicBezTo>
                  <a:cubicBezTo>
                    <a:pt x="857382" y="287568"/>
                    <a:pt x="876238" y="257653"/>
                    <a:pt x="884480" y="211490"/>
                  </a:cubicBezTo>
                  <a:cubicBezTo>
                    <a:pt x="904730" y="97818"/>
                    <a:pt x="997589" y="13646"/>
                    <a:pt x="1110876" y="1460"/>
                  </a:cubicBezTo>
                  <a:cubicBezTo>
                    <a:pt x="1223600" y="-10666"/>
                    <a:pt x="1333744" y="53730"/>
                    <a:pt x="1378484" y="157886"/>
                  </a:cubicBezTo>
                  <a:cubicBezTo>
                    <a:pt x="1444185" y="310872"/>
                    <a:pt x="1354054" y="482655"/>
                    <a:pt x="1186836" y="515921"/>
                  </a:cubicBezTo>
                  <a:cubicBezTo>
                    <a:pt x="1139458" y="525349"/>
                    <a:pt x="1111766" y="544384"/>
                    <a:pt x="1102812" y="591969"/>
                  </a:cubicBezTo>
                  <a:cubicBezTo>
                    <a:pt x="1097505" y="620106"/>
                    <a:pt x="1077611" y="640445"/>
                    <a:pt x="1058221" y="660398"/>
                  </a:cubicBezTo>
                  <a:cubicBezTo>
                    <a:pt x="923290" y="799331"/>
                    <a:pt x="788123" y="938027"/>
                    <a:pt x="653934" y="1077671"/>
                  </a:cubicBezTo>
                  <a:cubicBezTo>
                    <a:pt x="633180" y="1099256"/>
                    <a:pt x="611477" y="1109277"/>
                    <a:pt x="581295" y="1108743"/>
                  </a:cubicBezTo>
                  <a:cubicBezTo>
                    <a:pt x="494869" y="1107231"/>
                    <a:pt x="408384" y="1108209"/>
                    <a:pt x="321900" y="1108209"/>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30" name="Freeform: Shape 129">
              <a:extLst>
                <a:ext uri="{FF2B5EF4-FFF2-40B4-BE49-F238E27FC236}">
                  <a16:creationId xmlns:a16="http://schemas.microsoft.com/office/drawing/2014/main" id="{F1B63654-F91C-B9F3-D3D8-9A529681D8F4}"/>
                </a:ext>
              </a:extLst>
            </p:cNvPr>
            <p:cNvSpPr/>
            <p:nvPr/>
          </p:nvSpPr>
          <p:spPr>
            <a:xfrm>
              <a:off x="4691778" y="2628804"/>
              <a:ext cx="756541" cy="683288"/>
            </a:xfrm>
            <a:custGeom>
              <a:avLst/>
              <a:gdLst>
                <a:gd name="connsiteX0" fmla="*/ 87962 w 756541"/>
                <a:gd name="connsiteY0" fmla="*/ 656665 h 683288"/>
                <a:gd name="connsiteX1" fmla="*/ 373566 w 756541"/>
                <a:gd name="connsiteY1" fmla="*/ 357630 h 683288"/>
                <a:gd name="connsiteX2" fmla="*/ 405675 w 756541"/>
                <a:gd name="connsiteY2" fmla="*/ 278913 h 683288"/>
                <a:gd name="connsiteX3" fmla="*/ 324883 w 756541"/>
                <a:gd name="connsiteY3" fmla="*/ 301772 h 683288"/>
                <a:gd name="connsiteX4" fmla="*/ 35009 w 756541"/>
                <a:gd name="connsiteY4" fmla="*/ 600600 h 683288"/>
                <a:gd name="connsiteX5" fmla="*/ 11409 w 756541"/>
                <a:gd name="connsiteY5" fmla="*/ 378680 h 683288"/>
                <a:gd name="connsiteX6" fmla="*/ 421863 w 756541"/>
                <a:gd name="connsiteY6" fmla="*/ 15901 h 683288"/>
                <a:gd name="connsiteX7" fmla="*/ 706222 w 756541"/>
                <a:gd name="connsiteY7" fmla="*/ 6176 h 683288"/>
                <a:gd name="connsiteX8" fmla="*/ 741711 w 756541"/>
                <a:gd name="connsiteY8" fmla="*/ 73182 h 683288"/>
                <a:gd name="connsiteX9" fmla="*/ 587183 w 756541"/>
                <a:gd name="connsiteY9" fmla="*/ 404356 h 683288"/>
                <a:gd name="connsiteX10" fmla="*/ 113311 w 756541"/>
                <a:gd name="connsiteY10" fmla="*/ 668287 h 683288"/>
                <a:gd name="connsiteX11" fmla="*/ 87962 w 756541"/>
                <a:gd name="connsiteY11" fmla="*/ 656695 h 683288"/>
                <a:gd name="connsiteX0" fmla="*/ 87962 w 756541"/>
                <a:gd name="connsiteY0" fmla="*/ 656665 h 683288"/>
                <a:gd name="connsiteX1" fmla="*/ 373566 w 756541"/>
                <a:gd name="connsiteY1" fmla="*/ 357630 h 683288"/>
                <a:gd name="connsiteX2" fmla="*/ 324883 w 756541"/>
                <a:gd name="connsiteY2" fmla="*/ 301772 h 683288"/>
                <a:gd name="connsiteX3" fmla="*/ 35009 w 756541"/>
                <a:gd name="connsiteY3" fmla="*/ 600600 h 683288"/>
                <a:gd name="connsiteX4" fmla="*/ 11409 w 756541"/>
                <a:gd name="connsiteY4" fmla="*/ 378680 h 683288"/>
                <a:gd name="connsiteX5" fmla="*/ 421863 w 756541"/>
                <a:gd name="connsiteY5" fmla="*/ 15901 h 683288"/>
                <a:gd name="connsiteX6" fmla="*/ 706222 w 756541"/>
                <a:gd name="connsiteY6" fmla="*/ 6176 h 683288"/>
                <a:gd name="connsiteX7" fmla="*/ 741711 w 756541"/>
                <a:gd name="connsiteY7" fmla="*/ 73182 h 683288"/>
                <a:gd name="connsiteX8" fmla="*/ 587183 w 756541"/>
                <a:gd name="connsiteY8" fmla="*/ 404356 h 683288"/>
                <a:gd name="connsiteX9" fmla="*/ 113311 w 756541"/>
                <a:gd name="connsiteY9" fmla="*/ 668287 h 683288"/>
                <a:gd name="connsiteX10" fmla="*/ 87962 w 756541"/>
                <a:gd name="connsiteY10" fmla="*/ 656695 h 683288"/>
                <a:gd name="connsiteX11" fmla="*/ 87962 w 756541"/>
                <a:gd name="connsiteY11" fmla="*/ 656665 h 683288"/>
                <a:gd name="connsiteX0" fmla="*/ 87962 w 756541"/>
                <a:gd name="connsiteY0" fmla="*/ 656665 h 683288"/>
                <a:gd name="connsiteX1" fmla="*/ 373566 w 756541"/>
                <a:gd name="connsiteY1" fmla="*/ 357630 h 683288"/>
                <a:gd name="connsiteX2" fmla="*/ 35009 w 756541"/>
                <a:gd name="connsiteY2" fmla="*/ 600600 h 683288"/>
                <a:gd name="connsiteX3" fmla="*/ 11409 w 756541"/>
                <a:gd name="connsiteY3" fmla="*/ 378680 h 683288"/>
                <a:gd name="connsiteX4" fmla="*/ 421863 w 756541"/>
                <a:gd name="connsiteY4" fmla="*/ 15901 h 683288"/>
                <a:gd name="connsiteX5" fmla="*/ 706222 w 756541"/>
                <a:gd name="connsiteY5" fmla="*/ 6176 h 683288"/>
                <a:gd name="connsiteX6" fmla="*/ 741711 w 756541"/>
                <a:gd name="connsiteY6" fmla="*/ 73182 h 683288"/>
                <a:gd name="connsiteX7" fmla="*/ 587183 w 756541"/>
                <a:gd name="connsiteY7" fmla="*/ 404356 h 683288"/>
                <a:gd name="connsiteX8" fmla="*/ 113311 w 756541"/>
                <a:gd name="connsiteY8" fmla="*/ 668287 h 683288"/>
                <a:gd name="connsiteX9" fmla="*/ 87962 w 756541"/>
                <a:gd name="connsiteY9" fmla="*/ 656695 h 683288"/>
                <a:gd name="connsiteX10" fmla="*/ 87962 w 756541"/>
                <a:gd name="connsiteY10" fmla="*/ 656665 h 683288"/>
                <a:gd name="connsiteX0" fmla="*/ 87962 w 756541"/>
                <a:gd name="connsiteY0" fmla="*/ 656665 h 683288"/>
                <a:gd name="connsiteX1" fmla="*/ 35009 w 756541"/>
                <a:gd name="connsiteY1" fmla="*/ 600600 h 683288"/>
                <a:gd name="connsiteX2" fmla="*/ 11409 w 756541"/>
                <a:gd name="connsiteY2" fmla="*/ 378680 h 683288"/>
                <a:gd name="connsiteX3" fmla="*/ 421863 w 756541"/>
                <a:gd name="connsiteY3" fmla="*/ 15901 h 683288"/>
                <a:gd name="connsiteX4" fmla="*/ 706222 w 756541"/>
                <a:gd name="connsiteY4" fmla="*/ 6176 h 683288"/>
                <a:gd name="connsiteX5" fmla="*/ 741711 w 756541"/>
                <a:gd name="connsiteY5" fmla="*/ 73182 h 683288"/>
                <a:gd name="connsiteX6" fmla="*/ 587183 w 756541"/>
                <a:gd name="connsiteY6" fmla="*/ 404356 h 683288"/>
                <a:gd name="connsiteX7" fmla="*/ 113311 w 756541"/>
                <a:gd name="connsiteY7" fmla="*/ 668287 h 683288"/>
                <a:gd name="connsiteX8" fmla="*/ 87962 w 756541"/>
                <a:gd name="connsiteY8" fmla="*/ 656695 h 683288"/>
                <a:gd name="connsiteX9" fmla="*/ 87962 w 756541"/>
                <a:gd name="connsiteY9" fmla="*/ 656665 h 68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6541" h="683288">
                  <a:moveTo>
                    <a:pt x="87962" y="656665"/>
                  </a:moveTo>
                  <a:cubicBezTo>
                    <a:pt x="79137" y="647316"/>
                    <a:pt x="47768" y="646931"/>
                    <a:pt x="35009" y="600600"/>
                  </a:cubicBezTo>
                  <a:cubicBezTo>
                    <a:pt x="-5253" y="526627"/>
                    <a:pt x="-7358" y="452120"/>
                    <a:pt x="11409" y="378680"/>
                  </a:cubicBezTo>
                  <a:cubicBezTo>
                    <a:pt x="65695" y="166012"/>
                    <a:pt x="219186" y="61530"/>
                    <a:pt x="421863" y="15901"/>
                  </a:cubicBezTo>
                  <a:cubicBezTo>
                    <a:pt x="515612" y="-5209"/>
                    <a:pt x="611169" y="-1799"/>
                    <a:pt x="706222" y="6176"/>
                  </a:cubicBezTo>
                  <a:cubicBezTo>
                    <a:pt x="757306" y="10476"/>
                    <a:pt x="770174" y="34817"/>
                    <a:pt x="741711" y="73182"/>
                  </a:cubicBezTo>
                  <a:cubicBezTo>
                    <a:pt x="667471" y="173216"/>
                    <a:pt x="622376" y="285910"/>
                    <a:pt x="587183" y="404356"/>
                  </a:cubicBezTo>
                  <a:cubicBezTo>
                    <a:pt x="526345" y="609079"/>
                    <a:pt x="312460" y="726784"/>
                    <a:pt x="113311" y="668287"/>
                  </a:cubicBezTo>
                  <a:cubicBezTo>
                    <a:pt x="106877" y="666390"/>
                    <a:pt x="100977" y="662713"/>
                    <a:pt x="87962" y="656695"/>
                  </a:cubicBezTo>
                  <a:lnTo>
                    <a:pt x="87962" y="656665"/>
                  </a:ln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31" name="Freeform: Shape 130">
              <a:extLst>
                <a:ext uri="{FF2B5EF4-FFF2-40B4-BE49-F238E27FC236}">
                  <a16:creationId xmlns:a16="http://schemas.microsoft.com/office/drawing/2014/main" id="{89AEA951-D863-7B57-F624-691590B2EFA2}"/>
                </a:ext>
              </a:extLst>
            </p:cNvPr>
            <p:cNvSpPr/>
            <p:nvPr/>
          </p:nvSpPr>
          <p:spPr>
            <a:xfrm>
              <a:off x="4131475" y="2857508"/>
              <a:ext cx="493303" cy="453144"/>
            </a:xfrm>
            <a:custGeom>
              <a:avLst/>
              <a:gdLst>
                <a:gd name="connsiteX0" fmla="*/ 474316 w 493303"/>
                <a:gd name="connsiteY0" fmla="*/ 394577 h 452305"/>
                <a:gd name="connsiteX1" fmla="*/ 290703 w 493303"/>
                <a:gd name="connsiteY1" fmla="*/ 195814 h 452305"/>
                <a:gd name="connsiteX2" fmla="*/ 220732 w 493303"/>
                <a:gd name="connsiteY2" fmla="*/ 180782 h 452305"/>
                <a:gd name="connsiteX3" fmla="*/ 238847 w 493303"/>
                <a:gd name="connsiteY3" fmla="*/ 250545 h 452305"/>
                <a:gd name="connsiteX4" fmla="*/ 391300 w 493303"/>
                <a:gd name="connsiteY4" fmla="*/ 413286 h 452305"/>
                <a:gd name="connsiteX5" fmla="*/ 405828 w 493303"/>
                <a:gd name="connsiteY5" fmla="*/ 443260 h 452305"/>
                <a:gd name="connsiteX6" fmla="*/ 372829 w 493303"/>
                <a:gd name="connsiteY6" fmla="*/ 451295 h 452305"/>
                <a:gd name="connsiteX7" fmla="*/ 104718 w 493303"/>
                <a:gd name="connsiteY7" fmla="*/ 269431 h 452305"/>
                <a:gd name="connsiteX8" fmla="*/ 13726 w 493303"/>
                <a:gd name="connsiteY8" fmla="*/ 73276 h 452305"/>
                <a:gd name="connsiteX9" fmla="*/ 31871 w 493303"/>
                <a:gd name="connsiteY9" fmla="*/ 10985 h 452305"/>
                <a:gd name="connsiteX10" fmla="*/ 433045 w 493303"/>
                <a:gd name="connsiteY10" fmla="*/ 137702 h 452305"/>
                <a:gd name="connsiteX11" fmla="*/ 474286 w 493303"/>
                <a:gd name="connsiteY11" fmla="*/ 394518 h 452305"/>
                <a:gd name="connsiteX0" fmla="*/ 474316 w 493303"/>
                <a:gd name="connsiteY0" fmla="*/ 394577 h 452305"/>
                <a:gd name="connsiteX1" fmla="*/ 290703 w 493303"/>
                <a:gd name="connsiteY1" fmla="*/ 195814 h 452305"/>
                <a:gd name="connsiteX2" fmla="*/ 220732 w 493303"/>
                <a:gd name="connsiteY2" fmla="*/ 180782 h 452305"/>
                <a:gd name="connsiteX3" fmla="*/ 391300 w 493303"/>
                <a:gd name="connsiteY3" fmla="*/ 413286 h 452305"/>
                <a:gd name="connsiteX4" fmla="*/ 405828 w 493303"/>
                <a:gd name="connsiteY4" fmla="*/ 443260 h 452305"/>
                <a:gd name="connsiteX5" fmla="*/ 372829 w 493303"/>
                <a:gd name="connsiteY5" fmla="*/ 451295 h 452305"/>
                <a:gd name="connsiteX6" fmla="*/ 104718 w 493303"/>
                <a:gd name="connsiteY6" fmla="*/ 269431 h 452305"/>
                <a:gd name="connsiteX7" fmla="*/ 13726 w 493303"/>
                <a:gd name="connsiteY7" fmla="*/ 73276 h 452305"/>
                <a:gd name="connsiteX8" fmla="*/ 31871 w 493303"/>
                <a:gd name="connsiteY8" fmla="*/ 10985 h 452305"/>
                <a:gd name="connsiteX9" fmla="*/ 433045 w 493303"/>
                <a:gd name="connsiteY9" fmla="*/ 137702 h 452305"/>
                <a:gd name="connsiteX10" fmla="*/ 474286 w 493303"/>
                <a:gd name="connsiteY10" fmla="*/ 394518 h 452305"/>
                <a:gd name="connsiteX11" fmla="*/ 474316 w 493303"/>
                <a:gd name="connsiteY11" fmla="*/ 394577 h 452305"/>
                <a:gd name="connsiteX0" fmla="*/ 474316 w 493303"/>
                <a:gd name="connsiteY0" fmla="*/ 394577 h 452305"/>
                <a:gd name="connsiteX1" fmla="*/ 220732 w 493303"/>
                <a:gd name="connsiteY1" fmla="*/ 180782 h 452305"/>
                <a:gd name="connsiteX2" fmla="*/ 391300 w 493303"/>
                <a:gd name="connsiteY2" fmla="*/ 413286 h 452305"/>
                <a:gd name="connsiteX3" fmla="*/ 405828 w 493303"/>
                <a:gd name="connsiteY3" fmla="*/ 443260 h 452305"/>
                <a:gd name="connsiteX4" fmla="*/ 372829 w 493303"/>
                <a:gd name="connsiteY4" fmla="*/ 451295 h 452305"/>
                <a:gd name="connsiteX5" fmla="*/ 104718 w 493303"/>
                <a:gd name="connsiteY5" fmla="*/ 269431 h 452305"/>
                <a:gd name="connsiteX6" fmla="*/ 13726 w 493303"/>
                <a:gd name="connsiteY6" fmla="*/ 73276 h 452305"/>
                <a:gd name="connsiteX7" fmla="*/ 31871 w 493303"/>
                <a:gd name="connsiteY7" fmla="*/ 10985 h 452305"/>
                <a:gd name="connsiteX8" fmla="*/ 433045 w 493303"/>
                <a:gd name="connsiteY8" fmla="*/ 137702 h 452305"/>
                <a:gd name="connsiteX9" fmla="*/ 474286 w 493303"/>
                <a:gd name="connsiteY9" fmla="*/ 394518 h 452305"/>
                <a:gd name="connsiteX10" fmla="*/ 474316 w 493303"/>
                <a:gd name="connsiteY10" fmla="*/ 394577 h 452305"/>
                <a:gd name="connsiteX0" fmla="*/ 474316 w 493303"/>
                <a:gd name="connsiteY0" fmla="*/ 394577 h 452305"/>
                <a:gd name="connsiteX1" fmla="*/ 391300 w 493303"/>
                <a:gd name="connsiteY1" fmla="*/ 413286 h 452305"/>
                <a:gd name="connsiteX2" fmla="*/ 405828 w 493303"/>
                <a:gd name="connsiteY2" fmla="*/ 443260 h 452305"/>
                <a:gd name="connsiteX3" fmla="*/ 372829 w 493303"/>
                <a:gd name="connsiteY3" fmla="*/ 451295 h 452305"/>
                <a:gd name="connsiteX4" fmla="*/ 104718 w 493303"/>
                <a:gd name="connsiteY4" fmla="*/ 269431 h 452305"/>
                <a:gd name="connsiteX5" fmla="*/ 13726 w 493303"/>
                <a:gd name="connsiteY5" fmla="*/ 73276 h 452305"/>
                <a:gd name="connsiteX6" fmla="*/ 31871 w 493303"/>
                <a:gd name="connsiteY6" fmla="*/ 10985 h 452305"/>
                <a:gd name="connsiteX7" fmla="*/ 433045 w 493303"/>
                <a:gd name="connsiteY7" fmla="*/ 137702 h 452305"/>
                <a:gd name="connsiteX8" fmla="*/ 474286 w 493303"/>
                <a:gd name="connsiteY8" fmla="*/ 394518 h 452305"/>
                <a:gd name="connsiteX9" fmla="*/ 474316 w 493303"/>
                <a:gd name="connsiteY9"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2305"/>
                <a:gd name="connsiteX1" fmla="*/ 405828 w 493303"/>
                <a:gd name="connsiteY1" fmla="*/ 443260 h 452305"/>
                <a:gd name="connsiteX2" fmla="*/ 372829 w 493303"/>
                <a:gd name="connsiteY2" fmla="*/ 451295 h 452305"/>
                <a:gd name="connsiteX3" fmla="*/ 104718 w 493303"/>
                <a:gd name="connsiteY3" fmla="*/ 269431 h 452305"/>
                <a:gd name="connsiteX4" fmla="*/ 13726 w 493303"/>
                <a:gd name="connsiteY4" fmla="*/ 73276 h 452305"/>
                <a:gd name="connsiteX5" fmla="*/ 31871 w 493303"/>
                <a:gd name="connsiteY5" fmla="*/ 10985 h 452305"/>
                <a:gd name="connsiteX6" fmla="*/ 433045 w 493303"/>
                <a:gd name="connsiteY6" fmla="*/ 137702 h 452305"/>
                <a:gd name="connsiteX7" fmla="*/ 474286 w 493303"/>
                <a:gd name="connsiteY7" fmla="*/ 394518 h 452305"/>
                <a:gd name="connsiteX8" fmla="*/ 474316 w 493303"/>
                <a:gd name="connsiteY8" fmla="*/ 394577 h 452305"/>
                <a:gd name="connsiteX0" fmla="*/ 474316 w 493303"/>
                <a:gd name="connsiteY0" fmla="*/ 394577 h 455243"/>
                <a:gd name="connsiteX1" fmla="*/ 372829 w 493303"/>
                <a:gd name="connsiteY1" fmla="*/ 451295 h 455243"/>
                <a:gd name="connsiteX2" fmla="*/ 104718 w 493303"/>
                <a:gd name="connsiteY2" fmla="*/ 269431 h 455243"/>
                <a:gd name="connsiteX3" fmla="*/ 13726 w 493303"/>
                <a:gd name="connsiteY3" fmla="*/ 73276 h 455243"/>
                <a:gd name="connsiteX4" fmla="*/ 31871 w 493303"/>
                <a:gd name="connsiteY4" fmla="*/ 10985 h 455243"/>
                <a:gd name="connsiteX5" fmla="*/ 433045 w 493303"/>
                <a:gd name="connsiteY5" fmla="*/ 137702 h 455243"/>
                <a:gd name="connsiteX6" fmla="*/ 474286 w 493303"/>
                <a:gd name="connsiteY6" fmla="*/ 394518 h 455243"/>
                <a:gd name="connsiteX7" fmla="*/ 474316 w 493303"/>
                <a:gd name="connsiteY7" fmla="*/ 394577 h 455243"/>
                <a:gd name="connsiteX0" fmla="*/ 474316 w 493303"/>
                <a:gd name="connsiteY0" fmla="*/ 394577 h 453144"/>
                <a:gd name="connsiteX1" fmla="*/ 372829 w 493303"/>
                <a:gd name="connsiteY1" fmla="*/ 451295 h 453144"/>
                <a:gd name="connsiteX2" fmla="*/ 104718 w 493303"/>
                <a:gd name="connsiteY2" fmla="*/ 269431 h 453144"/>
                <a:gd name="connsiteX3" fmla="*/ 13726 w 493303"/>
                <a:gd name="connsiteY3" fmla="*/ 73276 h 453144"/>
                <a:gd name="connsiteX4" fmla="*/ 31871 w 493303"/>
                <a:gd name="connsiteY4" fmla="*/ 10985 h 453144"/>
                <a:gd name="connsiteX5" fmla="*/ 433045 w 493303"/>
                <a:gd name="connsiteY5" fmla="*/ 137702 h 453144"/>
                <a:gd name="connsiteX6" fmla="*/ 474286 w 493303"/>
                <a:gd name="connsiteY6" fmla="*/ 394518 h 453144"/>
                <a:gd name="connsiteX7" fmla="*/ 474316 w 493303"/>
                <a:gd name="connsiteY7" fmla="*/ 394577 h 45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3303" h="453144">
                  <a:moveTo>
                    <a:pt x="474316" y="394577"/>
                  </a:moveTo>
                  <a:cubicBezTo>
                    <a:pt x="457406" y="404040"/>
                    <a:pt x="436221" y="436765"/>
                    <a:pt x="372829" y="451295"/>
                  </a:cubicBezTo>
                  <a:cubicBezTo>
                    <a:pt x="308689" y="465997"/>
                    <a:pt x="142193" y="391909"/>
                    <a:pt x="104718" y="269431"/>
                  </a:cubicBezTo>
                  <a:cubicBezTo>
                    <a:pt x="83341" y="199549"/>
                    <a:pt x="56746" y="132870"/>
                    <a:pt x="13726" y="73276"/>
                  </a:cubicBezTo>
                  <a:cubicBezTo>
                    <a:pt x="-6316" y="45525"/>
                    <a:pt x="-7680" y="22459"/>
                    <a:pt x="31871" y="10985"/>
                  </a:cubicBezTo>
                  <a:cubicBezTo>
                    <a:pt x="159034" y="-25898"/>
                    <a:pt x="352372" y="33547"/>
                    <a:pt x="433045" y="137702"/>
                  </a:cubicBezTo>
                  <a:cubicBezTo>
                    <a:pt x="491008" y="212535"/>
                    <a:pt x="512118" y="295255"/>
                    <a:pt x="474286" y="394518"/>
                  </a:cubicBezTo>
                  <a:cubicBezTo>
                    <a:pt x="474296" y="394538"/>
                    <a:pt x="474306" y="394557"/>
                    <a:pt x="474316" y="394577"/>
                  </a:cubicBezTo>
                  <a:close/>
                </a:path>
              </a:pathLst>
            </a:custGeom>
            <a:grp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grpSp>
      <p:sp>
        <p:nvSpPr>
          <p:cNvPr id="132" name="TextBox 131">
            <a:extLst>
              <a:ext uri="{FF2B5EF4-FFF2-40B4-BE49-F238E27FC236}">
                <a16:creationId xmlns:a16="http://schemas.microsoft.com/office/drawing/2014/main" id="{7BBDCC8D-ABDA-56CA-8661-871E2B6623FD}"/>
              </a:ext>
            </a:extLst>
          </p:cNvPr>
          <p:cNvSpPr txBox="1"/>
          <p:nvPr/>
        </p:nvSpPr>
        <p:spPr>
          <a:xfrm>
            <a:off x="6667636" y="3295785"/>
            <a:ext cx="487454" cy="400110"/>
          </a:xfrm>
          <a:prstGeom prst="rect">
            <a:avLst/>
          </a:prstGeom>
          <a:noFill/>
        </p:spPr>
        <p:txBody>
          <a:bodyPr wrap="square">
            <a:spAutoFit/>
          </a:bodyPr>
          <a:lstStyle/>
          <a:p>
            <a:pPr algn="ctr"/>
            <a:r>
              <a:rPr lang="en-US" sz="2000" b="1" dirty="0">
                <a:solidFill>
                  <a:srgbClr val="49692E"/>
                </a:solidFill>
                <a:latin typeface="Times New Roman" panose="02020603050405020304" pitchFamily="18" charset="0"/>
                <a:cs typeface="Times New Roman" panose="02020603050405020304" pitchFamily="18" charset="0"/>
              </a:rPr>
              <a:t>0</a:t>
            </a:r>
            <a:r>
              <a:rPr lang="en-IN" sz="2000" b="1" dirty="0">
                <a:solidFill>
                  <a:srgbClr val="49692E"/>
                </a:solidFill>
                <a:latin typeface="Times New Roman" panose="02020603050405020304" pitchFamily="18" charset="0"/>
                <a:cs typeface="Times New Roman" panose="02020603050405020304" pitchFamily="18" charset="0"/>
              </a:rPr>
              <a:t>8</a:t>
            </a:r>
          </a:p>
        </p:txBody>
      </p:sp>
      <p:sp>
        <p:nvSpPr>
          <p:cNvPr id="133" name="TextBox 132">
            <a:extLst>
              <a:ext uri="{FF2B5EF4-FFF2-40B4-BE49-F238E27FC236}">
                <a16:creationId xmlns:a16="http://schemas.microsoft.com/office/drawing/2014/main" id="{CB6164D2-F919-BB7B-15C1-1A5B139D09A8}"/>
              </a:ext>
            </a:extLst>
          </p:cNvPr>
          <p:cNvSpPr txBox="1"/>
          <p:nvPr/>
        </p:nvSpPr>
        <p:spPr>
          <a:xfrm>
            <a:off x="7292065" y="3342799"/>
            <a:ext cx="864564" cy="369332"/>
          </a:xfrm>
          <a:prstGeom prst="rect">
            <a:avLst/>
          </a:prstGeom>
          <a:noFill/>
        </p:spPr>
        <p:txBody>
          <a:bodyPr wrap="square">
            <a:spAutoFit/>
          </a:bodyPr>
          <a:lstStyle/>
          <a:p>
            <a:r>
              <a:rPr lang="en-IN" dirty="0"/>
              <a:t>Results</a:t>
            </a:r>
            <a:endParaRPr lang="en-IN" dirty="0">
              <a:solidFill>
                <a:srgbClr val="49692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960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p:tgtEl>
                                          <p:spTgt spid="34"/>
                                        </p:tgtEl>
                                        <p:attrNameLst>
                                          <p:attrName>ppt_y</p:attrName>
                                        </p:attrNameLst>
                                      </p:cBhvr>
                                      <p:tavLst>
                                        <p:tav tm="0">
                                          <p:val>
                                            <p:strVal val="#ppt_y-#ppt_h*1.125000"/>
                                          </p:val>
                                        </p:tav>
                                        <p:tav tm="100000">
                                          <p:val>
                                            <p:strVal val="#ppt_y"/>
                                          </p:val>
                                        </p:tav>
                                      </p:tavLst>
                                    </p:anim>
                                    <p:animEffect transition="in" filter="wipe(down)">
                                      <p:cBhvr>
                                        <p:cTn id="8" dur="500"/>
                                        <p:tgtEl>
                                          <p:spTgt spid="34"/>
                                        </p:tgtEl>
                                      </p:cBhvr>
                                    </p:animEffect>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ppt_y</p:attrName>
                                        </p:attrNameLst>
                                      </p:cBhvr>
                                      <p:tavLst>
                                        <p:tav tm="0">
                                          <p:val>
                                            <p:strVal val="#ppt_y-#ppt_h*1.125000"/>
                                          </p:val>
                                        </p:tav>
                                        <p:tav tm="100000">
                                          <p:val>
                                            <p:strVal val="#ppt_y"/>
                                          </p:val>
                                        </p:tav>
                                      </p:tavLst>
                                    </p:anim>
                                    <p:animEffect transition="in" filter="wipe(down)">
                                      <p:cBhvr>
                                        <p:cTn id="23" dur="500"/>
                                        <p:tgtEl>
                                          <p:spTgt spid="10"/>
                                        </p:tgtEl>
                                      </p:cBhvr>
                                    </p:animEffect>
                                  </p:childTnLst>
                                </p:cTn>
                              </p:par>
                            </p:childTnLst>
                          </p:cTn>
                        </p:par>
                        <p:par>
                          <p:cTn id="24" fill="hold">
                            <p:stCondLst>
                              <p:cond delay="500"/>
                            </p:stCondLst>
                            <p:childTnLst>
                              <p:par>
                                <p:cTn id="25" presetID="53" presetClass="entr" presetSubtype="16"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 calcmode="lin" valueType="num">
                                      <p:cBhvr additive="base">
                                        <p:cTn id="37" dur="500"/>
                                        <p:tgtEl>
                                          <p:spTgt spid="17"/>
                                        </p:tgtEl>
                                        <p:attrNameLst>
                                          <p:attrName>ppt_y</p:attrName>
                                        </p:attrNameLst>
                                      </p:cBhvr>
                                      <p:tavLst>
                                        <p:tav tm="0">
                                          <p:val>
                                            <p:strVal val="#ppt_y-#ppt_h*1.125000"/>
                                          </p:val>
                                        </p:tav>
                                        <p:tav tm="100000">
                                          <p:val>
                                            <p:strVal val="#ppt_y"/>
                                          </p:val>
                                        </p:tav>
                                      </p:tavLst>
                                    </p:anim>
                                    <p:animEffect transition="in" filter="wipe(down)">
                                      <p:cBhvr>
                                        <p:cTn id="38" dur="500"/>
                                        <p:tgtEl>
                                          <p:spTgt spid="17"/>
                                        </p:tgtEl>
                                      </p:cBhvr>
                                    </p:animEffect>
                                  </p:childTnLst>
                                </p:cTn>
                              </p:par>
                            </p:childTnLst>
                          </p:cTn>
                        </p:par>
                        <p:par>
                          <p:cTn id="39" fill="hold">
                            <p:stCondLst>
                              <p:cond delay="500"/>
                            </p:stCondLst>
                            <p:childTnLst>
                              <p:par>
                                <p:cTn id="40" presetID="53" presetClass="entr" presetSubtype="16"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1"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 calcmode="lin" valueType="num">
                                      <p:cBhvr additive="base">
                                        <p:cTn id="52" dur="500"/>
                                        <p:tgtEl>
                                          <p:spTgt spid="24"/>
                                        </p:tgtEl>
                                        <p:attrNameLst>
                                          <p:attrName>ppt_y</p:attrName>
                                        </p:attrNameLst>
                                      </p:cBhvr>
                                      <p:tavLst>
                                        <p:tav tm="0">
                                          <p:val>
                                            <p:strVal val="#ppt_y-#ppt_h*1.125000"/>
                                          </p:val>
                                        </p:tav>
                                        <p:tav tm="100000">
                                          <p:val>
                                            <p:strVal val="#ppt_y"/>
                                          </p:val>
                                        </p:tav>
                                      </p:tavLst>
                                    </p:anim>
                                    <p:animEffect transition="in" filter="wipe(down)">
                                      <p:cBhvr>
                                        <p:cTn id="53" dur="500"/>
                                        <p:tgtEl>
                                          <p:spTgt spid="24"/>
                                        </p:tgtEl>
                                      </p:cBhvr>
                                    </p:animEffect>
                                  </p:childTnLst>
                                </p:cTn>
                              </p:par>
                            </p:childTnLst>
                          </p:cTn>
                        </p:par>
                        <p:par>
                          <p:cTn id="54" fill="hold">
                            <p:stCondLst>
                              <p:cond delay="500"/>
                            </p:stCondLst>
                            <p:childTnLst>
                              <p:par>
                                <p:cTn id="55" presetID="53" presetClass="entr" presetSubtype="16" fill="hold" grpId="0" nodeType="after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p:cTn id="57" dur="500" fill="hold"/>
                                        <p:tgtEl>
                                          <p:spTgt spid="25"/>
                                        </p:tgtEl>
                                        <p:attrNameLst>
                                          <p:attrName>ppt_w</p:attrName>
                                        </p:attrNameLst>
                                      </p:cBhvr>
                                      <p:tavLst>
                                        <p:tav tm="0">
                                          <p:val>
                                            <p:fltVal val="0"/>
                                          </p:val>
                                        </p:tav>
                                        <p:tav tm="100000">
                                          <p:val>
                                            <p:strVal val="#ppt_w"/>
                                          </p:val>
                                        </p:tav>
                                      </p:tavLst>
                                    </p:anim>
                                    <p:anim calcmode="lin" valueType="num">
                                      <p:cBhvr>
                                        <p:cTn id="58" dur="500" fill="hold"/>
                                        <p:tgtEl>
                                          <p:spTgt spid="25"/>
                                        </p:tgtEl>
                                        <p:attrNameLst>
                                          <p:attrName>ppt_h</p:attrName>
                                        </p:attrNameLst>
                                      </p:cBhvr>
                                      <p:tavLst>
                                        <p:tav tm="0">
                                          <p:val>
                                            <p:fltVal val="0"/>
                                          </p:val>
                                        </p:tav>
                                        <p:tav tm="100000">
                                          <p:val>
                                            <p:strVal val="#ppt_h"/>
                                          </p:val>
                                        </p:tav>
                                      </p:tavLst>
                                    </p:anim>
                                    <p:animEffect transition="in" filter="fade">
                                      <p:cBhvr>
                                        <p:cTn id="59" dur="500"/>
                                        <p:tgtEl>
                                          <p:spTgt spid="2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500"/>
                                        <p:tgtEl>
                                          <p:spTgt spid="7"/>
                                        </p:tgtEl>
                                      </p:cBhvr>
                                    </p:animEffect>
                                  </p:childTnLst>
                                </p:cTn>
                              </p:par>
                            </p:childTnLst>
                          </p:cTn>
                        </p:par>
                      </p:childTnLst>
                    </p:cTn>
                  </p:par>
                  <p:par>
                    <p:cTn id="63" fill="hold">
                      <p:stCondLst>
                        <p:cond delay="indefinite"/>
                      </p:stCondLst>
                      <p:childTnLst>
                        <p:par>
                          <p:cTn id="64" fill="hold">
                            <p:stCondLst>
                              <p:cond delay="0"/>
                            </p:stCondLst>
                            <p:childTnLst>
                              <p:par>
                                <p:cTn id="65" presetID="12" presetClass="entr" presetSubtype="1" fill="hold" nodeType="clickEffect">
                                  <p:stCondLst>
                                    <p:cond delay="0"/>
                                  </p:stCondLst>
                                  <p:childTnLst>
                                    <p:set>
                                      <p:cBhvr>
                                        <p:cTn id="66" dur="1" fill="hold">
                                          <p:stCondLst>
                                            <p:cond delay="0"/>
                                          </p:stCondLst>
                                        </p:cTn>
                                        <p:tgtEl>
                                          <p:spTgt spid="31"/>
                                        </p:tgtEl>
                                        <p:attrNameLst>
                                          <p:attrName>style.visibility</p:attrName>
                                        </p:attrNameLst>
                                      </p:cBhvr>
                                      <p:to>
                                        <p:strVal val="visible"/>
                                      </p:to>
                                    </p:set>
                                    <p:anim calcmode="lin" valueType="num">
                                      <p:cBhvr additive="base">
                                        <p:cTn id="67" dur="500"/>
                                        <p:tgtEl>
                                          <p:spTgt spid="31"/>
                                        </p:tgtEl>
                                        <p:attrNameLst>
                                          <p:attrName>ppt_y</p:attrName>
                                        </p:attrNameLst>
                                      </p:cBhvr>
                                      <p:tavLst>
                                        <p:tav tm="0">
                                          <p:val>
                                            <p:strVal val="#ppt_y-#ppt_h*1.125000"/>
                                          </p:val>
                                        </p:tav>
                                        <p:tav tm="100000">
                                          <p:val>
                                            <p:strVal val="#ppt_y"/>
                                          </p:val>
                                        </p:tav>
                                      </p:tavLst>
                                    </p:anim>
                                    <p:animEffect transition="in" filter="wipe(down)">
                                      <p:cBhvr>
                                        <p:cTn id="68" dur="500"/>
                                        <p:tgtEl>
                                          <p:spTgt spid="31"/>
                                        </p:tgtEl>
                                      </p:cBhvr>
                                    </p:animEffect>
                                  </p:childTnLst>
                                </p:cTn>
                              </p:par>
                            </p:childTnLst>
                          </p:cTn>
                        </p:par>
                        <p:par>
                          <p:cTn id="69" fill="hold">
                            <p:stCondLst>
                              <p:cond delay="500"/>
                            </p:stCondLst>
                            <p:childTnLst>
                              <p:par>
                                <p:cTn id="70" presetID="53" presetClass="entr" presetSubtype="16"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8"/>
                                        </p:tgtEl>
                                        <p:attrNameLst>
                                          <p:attrName>style.visibility</p:attrName>
                                        </p:attrNameLst>
                                      </p:cBhvr>
                                      <p:to>
                                        <p:strVal val="visible"/>
                                      </p:to>
                                    </p:set>
                                    <p:animEffect transition="in" filter="fade">
                                      <p:cBhvr>
                                        <p:cTn id="77" dur="500"/>
                                        <p:tgtEl>
                                          <p:spTgt spid="8"/>
                                        </p:tgtEl>
                                      </p:cBhvr>
                                    </p:animEffect>
                                  </p:childTnLst>
                                </p:cTn>
                              </p:par>
                              <p:par>
                                <p:cTn id="78" presetID="12" presetClass="entr" presetSubtype="1" fill="hold" nodeType="withEffect">
                                  <p:stCondLst>
                                    <p:cond delay="0"/>
                                  </p:stCondLst>
                                  <p:childTnLst>
                                    <p:set>
                                      <p:cBhvr>
                                        <p:cTn id="79" dur="1" fill="hold">
                                          <p:stCondLst>
                                            <p:cond delay="0"/>
                                          </p:stCondLst>
                                        </p:cTn>
                                        <p:tgtEl>
                                          <p:spTgt spid="78"/>
                                        </p:tgtEl>
                                        <p:attrNameLst>
                                          <p:attrName>style.visibility</p:attrName>
                                        </p:attrNameLst>
                                      </p:cBhvr>
                                      <p:to>
                                        <p:strVal val="visible"/>
                                      </p:to>
                                    </p:set>
                                    <p:anim calcmode="lin" valueType="num">
                                      <p:cBhvr additive="base">
                                        <p:cTn id="80" dur="500"/>
                                        <p:tgtEl>
                                          <p:spTgt spid="78"/>
                                        </p:tgtEl>
                                        <p:attrNameLst>
                                          <p:attrName>ppt_y</p:attrName>
                                        </p:attrNameLst>
                                      </p:cBhvr>
                                      <p:tavLst>
                                        <p:tav tm="0">
                                          <p:val>
                                            <p:strVal val="#ppt_y-#ppt_h*1.125000"/>
                                          </p:val>
                                        </p:tav>
                                        <p:tav tm="100000">
                                          <p:val>
                                            <p:strVal val="#ppt_y"/>
                                          </p:val>
                                        </p:tav>
                                      </p:tavLst>
                                    </p:anim>
                                    <p:animEffect transition="in" filter="wipe(down)">
                                      <p:cBhvr>
                                        <p:cTn id="81" dur="500"/>
                                        <p:tgtEl>
                                          <p:spTgt spid="78"/>
                                        </p:tgtEl>
                                      </p:cBhvr>
                                    </p:animEffect>
                                  </p:childTnLst>
                                </p:cTn>
                              </p:par>
                            </p:childTnLst>
                          </p:cTn>
                        </p:par>
                        <p:par>
                          <p:cTn id="82" fill="hold">
                            <p:stCondLst>
                              <p:cond delay="1000"/>
                            </p:stCondLst>
                            <p:childTnLst>
                              <p:par>
                                <p:cTn id="83" presetID="53" presetClass="entr" presetSubtype="16" fill="hold" grpId="0" nodeType="afterEffect">
                                  <p:stCondLst>
                                    <p:cond delay="0"/>
                                  </p:stCondLst>
                                  <p:childTnLst>
                                    <p:set>
                                      <p:cBhvr>
                                        <p:cTn id="84" dur="1" fill="hold">
                                          <p:stCondLst>
                                            <p:cond delay="0"/>
                                          </p:stCondLst>
                                        </p:cTn>
                                        <p:tgtEl>
                                          <p:spTgt spid="83"/>
                                        </p:tgtEl>
                                        <p:attrNameLst>
                                          <p:attrName>style.visibility</p:attrName>
                                        </p:attrNameLst>
                                      </p:cBhvr>
                                      <p:to>
                                        <p:strVal val="visible"/>
                                      </p:to>
                                    </p:set>
                                    <p:anim calcmode="lin" valueType="num">
                                      <p:cBhvr>
                                        <p:cTn id="85" dur="500" fill="hold"/>
                                        <p:tgtEl>
                                          <p:spTgt spid="83"/>
                                        </p:tgtEl>
                                        <p:attrNameLst>
                                          <p:attrName>ppt_w</p:attrName>
                                        </p:attrNameLst>
                                      </p:cBhvr>
                                      <p:tavLst>
                                        <p:tav tm="0">
                                          <p:val>
                                            <p:fltVal val="0"/>
                                          </p:val>
                                        </p:tav>
                                        <p:tav tm="100000">
                                          <p:val>
                                            <p:strVal val="#ppt_w"/>
                                          </p:val>
                                        </p:tav>
                                      </p:tavLst>
                                    </p:anim>
                                    <p:anim calcmode="lin" valueType="num">
                                      <p:cBhvr>
                                        <p:cTn id="86" dur="500" fill="hold"/>
                                        <p:tgtEl>
                                          <p:spTgt spid="83"/>
                                        </p:tgtEl>
                                        <p:attrNameLst>
                                          <p:attrName>ppt_h</p:attrName>
                                        </p:attrNameLst>
                                      </p:cBhvr>
                                      <p:tavLst>
                                        <p:tav tm="0">
                                          <p:val>
                                            <p:fltVal val="0"/>
                                          </p:val>
                                        </p:tav>
                                        <p:tav tm="100000">
                                          <p:val>
                                            <p:strVal val="#ppt_h"/>
                                          </p:val>
                                        </p:tav>
                                      </p:tavLst>
                                    </p:anim>
                                    <p:animEffect transition="in" filter="fade">
                                      <p:cBhvr>
                                        <p:cTn id="87" dur="500"/>
                                        <p:tgtEl>
                                          <p:spTgt spid="8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08"/>
                                        </p:tgtEl>
                                        <p:attrNameLst>
                                          <p:attrName>style.visibility</p:attrName>
                                        </p:attrNameLst>
                                      </p:cBhvr>
                                      <p:to>
                                        <p:strVal val="visible"/>
                                      </p:to>
                                    </p:set>
                                    <p:animEffect transition="in" filter="fade">
                                      <p:cBhvr>
                                        <p:cTn id="90" dur="500"/>
                                        <p:tgtEl>
                                          <p:spTgt spid="108"/>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1" fill="hold" nodeType="clickEffect">
                                  <p:stCondLst>
                                    <p:cond delay="0"/>
                                  </p:stCondLst>
                                  <p:childTnLst>
                                    <p:set>
                                      <p:cBhvr>
                                        <p:cTn id="94" dur="1" fill="hold">
                                          <p:stCondLst>
                                            <p:cond delay="0"/>
                                          </p:stCondLst>
                                        </p:cTn>
                                        <p:tgtEl>
                                          <p:spTgt spid="84"/>
                                        </p:tgtEl>
                                        <p:attrNameLst>
                                          <p:attrName>style.visibility</p:attrName>
                                        </p:attrNameLst>
                                      </p:cBhvr>
                                      <p:to>
                                        <p:strVal val="visible"/>
                                      </p:to>
                                    </p:set>
                                    <p:anim calcmode="lin" valueType="num">
                                      <p:cBhvr additive="base">
                                        <p:cTn id="95" dur="500"/>
                                        <p:tgtEl>
                                          <p:spTgt spid="84"/>
                                        </p:tgtEl>
                                        <p:attrNameLst>
                                          <p:attrName>ppt_y</p:attrName>
                                        </p:attrNameLst>
                                      </p:cBhvr>
                                      <p:tavLst>
                                        <p:tav tm="0">
                                          <p:val>
                                            <p:strVal val="#ppt_y-#ppt_h*1.125000"/>
                                          </p:val>
                                        </p:tav>
                                        <p:tav tm="100000">
                                          <p:val>
                                            <p:strVal val="#ppt_y"/>
                                          </p:val>
                                        </p:tav>
                                      </p:tavLst>
                                    </p:anim>
                                    <p:animEffect transition="in" filter="wipe(down)">
                                      <p:cBhvr>
                                        <p:cTn id="96" dur="500"/>
                                        <p:tgtEl>
                                          <p:spTgt spid="84"/>
                                        </p:tgtEl>
                                      </p:cBhvr>
                                    </p:animEffect>
                                  </p:childTnLst>
                                </p:cTn>
                              </p:par>
                            </p:childTnLst>
                          </p:cTn>
                        </p:par>
                        <p:par>
                          <p:cTn id="97" fill="hold">
                            <p:stCondLst>
                              <p:cond delay="500"/>
                            </p:stCondLst>
                            <p:childTnLst>
                              <p:par>
                                <p:cTn id="98" presetID="53" presetClass="entr" presetSubtype="16" fill="hold" grpId="0" nodeType="afterEffect">
                                  <p:stCondLst>
                                    <p:cond delay="0"/>
                                  </p:stCondLst>
                                  <p:childTnLst>
                                    <p:set>
                                      <p:cBhvr>
                                        <p:cTn id="99" dur="1" fill="hold">
                                          <p:stCondLst>
                                            <p:cond delay="0"/>
                                          </p:stCondLst>
                                        </p:cTn>
                                        <p:tgtEl>
                                          <p:spTgt spid="89"/>
                                        </p:tgtEl>
                                        <p:attrNameLst>
                                          <p:attrName>style.visibility</p:attrName>
                                        </p:attrNameLst>
                                      </p:cBhvr>
                                      <p:to>
                                        <p:strVal val="visible"/>
                                      </p:to>
                                    </p:set>
                                    <p:anim calcmode="lin" valueType="num">
                                      <p:cBhvr>
                                        <p:cTn id="100" dur="500" fill="hold"/>
                                        <p:tgtEl>
                                          <p:spTgt spid="89"/>
                                        </p:tgtEl>
                                        <p:attrNameLst>
                                          <p:attrName>ppt_w</p:attrName>
                                        </p:attrNameLst>
                                      </p:cBhvr>
                                      <p:tavLst>
                                        <p:tav tm="0">
                                          <p:val>
                                            <p:fltVal val="0"/>
                                          </p:val>
                                        </p:tav>
                                        <p:tav tm="100000">
                                          <p:val>
                                            <p:strVal val="#ppt_w"/>
                                          </p:val>
                                        </p:tav>
                                      </p:tavLst>
                                    </p:anim>
                                    <p:anim calcmode="lin" valueType="num">
                                      <p:cBhvr>
                                        <p:cTn id="101" dur="500" fill="hold"/>
                                        <p:tgtEl>
                                          <p:spTgt spid="89"/>
                                        </p:tgtEl>
                                        <p:attrNameLst>
                                          <p:attrName>ppt_h</p:attrName>
                                        </p:attrNameLst>
                                      </p:cBhvr>
                                      <p:tavLst>
                                        <p:tav tm="0">
                                          <p:val>
                                            <p:fltVal val="0"/>
                                          </p:val>
                                        </p:tav>
                                        <p:tav tm="100000">
                                          <p:val>
                                            <p:strVal val="#ppt_h"/>
                                          </p:val>
                                        </p:tav>
                                      </p:tavLst>
                                    </p:anim>
                                    <p:animEffect transition="in" filter="fade">
                                      <p:cBhvr>
                                        <p:cTn id="102" dur="500"/>
                                        <p:tgtEl>
                                          <p:spTgt spid="89"/>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9"/>
                                        </p:tgtEl>
                                        <p:attrNameLst>
                                          <p:attrName>style.visibility</p:attrName>
                                        </p:attrNameLst>
                                      </p:cBhvr>
                                      <p:to>
                                        <p:strVal val="visible"/>
                                      </p:to>
                                    </p:set>
                                    <p:animEffect transition="in" filter="fade">
                                      <p:cBhvr>
                                        <p:cTn id="105" dur="500"/>
                                        <p:tgtEl>
                                          <p:spTgt spid="109"/>
                                        </p:tgtEl>
                                      </p:cBhvr>
                                    </p:animEffect>
                                  </p:childTnLst>
                                </p:cTn>
                              </p:par>
                            </p:childTnLst>
                          </p:cTn>
                        </p:par>
                      </p:childTnLst>
                    </p:cTn>
                  </p:par>
                  <p:par>
                    <p:cTn id="106" fill="hold">
                      <p:stCondLst>
                        <p:cond delay="indefinite"/>
                      </p:stCondLst>
                      <p:childTnLst>
                        <p:par>
                          <p:cTn id="107" fill="hold">
                            <p:stCondLst>
                              <p:cond delay="0"/>
                            </p:stCondLst>
                            <p:childTnLst>
                              <p:par>
                                <p:cTn id="108" presetID="12" presetClass="entr" presetSubtype="1" fill="hold" nodeType="clickEffect">
                                  <p:stCondLst>
                                    <p:cond delay="0"/>
                                  </p:stCondLst>
                                  <p:childTnLst>
                                    <p:set>
                                      <p:cBhvr>
                                        <p:cTn id="109" dur="1" fill="hold">
                                          <p:stCondLst>
                                            <p:cond delay="0"/>
                                          </p:stCondLst>
                                        </p:cTn>
                                        <p:tgtEl>
                                          <p:spTgt spid="90"/>
                                        </p:tgtEl>
                                        <p:attrNameLst>
                                          <p:attrName>style.visibility</p:attrName>
                                        </p:attrNameLst>
                                      </p:cBhvr>
                                      <p:to>
                                        <p:strVal val="visible"/>
                                      </p:to>
                                    </p:set>
                                    <p:anim calcmode="lin" valueType="num">
                                      <p:cBhvr additive="base">
                                        <p:cTn id="110" dur="500"/>
                                        <p:tgtEl>
                                          <p:spTgt spid="90"/>
                                        </p:tgtEl>
                                        <p:attrNameLst>
                                          <p:attrName>ppt_y</p:attrName>
                                        </p:attrNameLst>
                                      </p:cBhvr>
                                      <p:tavLst>
                                        <p:tav tm="0">
                                          <p:val>
                                            <p:strVal val="#ppt_y-#ppt_h*1.125000"/>
                                          </p:val>
                                        </p:tav>
                                        <p:tav tm="100000">
                                          <p:val>
                                            <p:strVal val="#ppt_y"/>
                                          </p:val>
                                        </p:tav>
                                      </p:tavLst>
                                    </p:anim>
                                    <p:animEffect transition="in" filter="wipe(down)">
                                      <p:cBhvr>
                                        <p:cTn id="111" dur="500"/>
                                        <p:tgtEl>
                                          <p:spTgt spid="90"/>
                                        </p:tgtEl>
                                      </p:cBhvr>
                                    </p:animEffect>
                                  </p:childTnLst>
                                </p:cTn>
                              </p:par>
                            </p:childTnLst>
                          </p:cTn>
                        </p:par>
                        <p:par>
                          <p:cTn id="112" fill="hold">
                            <p:stCondLst>
                              <p:cond delay="500"/>
                            </p:stCondLst>
                            <p:childTnLst>
                              <p:par>
                                <p:cTn id="113" presetID="53" presetClass="entr" presetSubtype="16" fill="hold" grpId="0" nodeType="afterEffect">
                                  <p:stCondLst>
                                    <p:cond delay="0"/>
                                  </p:stCondLst>
                                  <p:childTnLst>
                                    <p:set>
                                      <p:cBhvr>
                                        <p:cTn id="114" dur="1" fill="hold">
                                          <p:stCondLst>
                                            <p:cond delay="0"/>
                                          </p:stCondLst>
                                        </p:cTn>
                                        <p:tgtEl>
                                          <p:spTgt spid="95"/>
                                        </p:tgtEl>
                                        <p:attrNameLst>
                                          <p:attrName>style.visibility</p:attrName>
                                        </p:attrNameLst>
                                      </p:cBhvr>
                                      <p:to>
                                        <p:strVal val="visible"/>
                                      </p:to>
                                    </p:set>
                                    <p:anim calcmode="lin" valueType="num">
                                      <p:cBhvr>
                                        <p:cTn id="115" dur="500" fill="hold"/>
                                        <p:tgtEl>
                                          <p:spTgt spid="95"/>
                                        </p:tgtEl>
                                        <p:attrNameLst>
                                          <p:attrName>ppt_w</p:attrName>
                                        </p:attrNameLst>
                                      </p:cBhvr>
                                      <p:tavLst>
                                        <p:tav tm="0">
                                          <p:val>
                                            <p:fltVal val="0"/>
                                          </p:val>
                                        </p:tav>
                                        <p:tav tm="100000">
                                          <p:val>
                                            <p:strVal val="#ppt_w"/>
                                          </p:val>
                                        </p:tav>
                                      </p:tavLst>
                                    </p:anim>
                                    <p:anim calcmode="lin" valueType="num">
                                      <p:cBhvr>
                                        <p:cTn id="116" dur="500" fill="hold"/>
                                        <p:tgtEl>
                                          <p:spTgt spid="95"/>
                                        </p:tgtEl>
                                        <p:attrNameLst>
                                          <p:attrName>ppt_h</p:attrName>
                                        </p:attrNameLst>
                                      </p:cBhvr>
                                      <p:tavLst>
                                        <p:tav tm="0">
                                          <p:val>
                                            <p:fltVal val="0"/>
                                          </p:val>
                                        </p:tav>
                                        <p:tav tm="100000">
                                          <p:val>
                                            <p:strVal val="#ppt_h"/>
                                          </p:val>
                                        </p:tav>
                                      </p:tavLst>
                                    </p:anim>
                                    <p:animEffect transition="in" filter="fade">
                                      <p:cBhvr>
                                        <p:cTn id="117" dur="500"/>
                                        <p:tgtEl>
                                          <p:spTgt spid="9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10"/>
                                        </p:tgtEl>
                                        <p:attrNameLst>
                                          <p:attrName>style.visibility</p:attrName>
                                        </p:attrNameLst>
                                      </p:cBhvr>
                                      <p:to>
                                        <p:strVal val="visible"/>
                                      </p:to>
                                    </p:set>
                                    <p:animEffect transition="in" filter="fade">
                                      <p:cBhvr>
                                        <p:cTn id="120" dur="500"/>
                                        <p:tgtEl>
                                          <p:spTgt spid="110"/>
                                        </p:tgtEl>
                                      </p:cBhvr>
                                    </p:animEffect>
                                  </p:childTnLst>
                                </p:cTn>
                              </p:par>
                            </p:childTnLst>
                          </p:cTn>
                        </p:par>
                      </p:childTnLst>
                    </p:cTn>
                  </p:par>
                  <p:par>
                    <p:cTn id="121" fill="hold">
                      <p:stCondLst>
                        <p:cond delay="indefinite"/>
                      </p:stCondLst>
                      <p:childTnLst>
                        <p:par>
                          <p:cTn id="122" fill="hold">
                            <p:stCondLst>
                              <p:cond delay="0"/>
                            </p:stCondLst>
                            <p:childTnLst>
                              <p:par>
                                <p:cTn id="123" presetID="12" presetClass="entr" presetSubtype="1" fill="hold" nodeType="clickEffect">
                                  <p:stCondLst>
                                    <p:cond delay="0"/>
                                  </p:stCondLst>
                                  <p:childTnLst>
                                    <p:set>
                                      <p:cBhvr>
                                        <p:cTn id="124" dur="1" fill="hold">
                                          <p:stCondLst>
                                            <p:cond delay="0"/>
                                          </p:stCondLst>
                                        </p:cTn>
                                        <p:tgtEl>
                                          <p:spTgt spid="96"/>
                                        </p:tgtEl>
                                        <p:attrNameLst>
                                          <p:attrName>style.visibility</p:attrName>
                                        </p:attrNameLst>
                                      </p:cBhvr>
                                      <p:to>
                                        <p:strVal val="visible"/>
                                      </p:to>
                                    </p:set>
                                    <p:anim calcmode="lin" valueType="num">
                                      <p:cBhvr additive="base">
                                        <p:cTn id="125" dur="500"/>
                                        <p:tgtEl>
                                          <p:spTgt spid="96"/>
                                        </p:tgtEl>
                                        <p:attrNameLst>
                                          <p:attrName>ppt_y</p:attrName>
                                        </p:attrNameLst>
                                      </p:cBhvr>
                                      <p:tavLst>
                                        <p:tav tm="0">
                                          <p:val>
                                            <p:strVal val="#ppt_y-#ppt_h*1.125000"/>
                                          </p:val>
                                        </p:tav>
                                        <p:tav tm="100000">
                                          <p:val>
                                            <p:strVal val="#ppt_y"/>
                                          </p:val>
                                        </p:tav>
                                      </p:tavLst>
                                    </p:anim>
                                    <p:animEffect transition="in" filter="wipe(down)">
                                      <p:cBhvr>
                                        <p:cTn id="126" dur="500"/>
                                        <p:tgtEl>
                                          <p:spTgt spid="96"/>
                                        </p:tgtEl>
                                      </p:cBhvr>
                                    </p:animEffect>
                                  </p:childTnLst>
                                </p:cTn>
                              </p:par>
                            </p:childTnLst>
                          </p:cTn>
                        </p:par>
                        <p:par>
                          <p:cTn id="127" fill="hold">
                            <p:stCondLst>
                              <p:cond delay="500"/>
                            </p:stCondLst>
                            <p:childTnLst>
                              <p:par>
                                <p:cTn id="128" presetID="53" presetClass="entr" presetSubtype="16" fill="hold" grpId="0" nodeType="afterEffect">
                                  <p:stCondLst>
                                    <p:cond delay="0"/>
                                  </p:stCondLst>
                                  <p:childTnLst>
                                    <p:set>
                                      <p:cBhvr>
                                        <p:cTn id="129" dur="1" fill="hold">
                                          <p:stCondLst>
                                            <p:cond delay="0"/>
                                          </p:stCondLst>
                                        </p:cTn>
                                        <p:tgtEl>
                                          <p:spTgt spid="101"/>
                                        </p:tgtEl>
                                        <p:attrNameLst>
                                          <p:attrName>style.visibility</p:attrName>
                                        </p:attrNameLst>
                                      </p:cBhvr>
                                      <p:to>
                                        <p:strVal val="visible"/>
                                      </p:to>
                                    </p:set>
                                    <p:anim calcmode="lin" valueType="num">
                                      <p:cBhvr>
                                        <p:cTn id="130" dur="500" fill="hold"/>
                                        <p:tgtEl>
                                          <p:spTgt spid="101"/>
                                        </p:tgtEl>
                                        <p:attrNameLst>
                                          <p:attrName>ppt_w</p:attrName>
                                        </p:attrNameLst>
                                      </p:cBhvr>
                                      <p:tavLst>
                                        <p:tav tm="0">
                                          <p:val>
                                            <p:fltVal val="0"/>
                                          </p:val>
                                        </p:tav>
                                        <p:tav tm="100000">
                                          <p:val>
                                            <p:strVal val="#ppt_w"/>
                                          </p:val>
                                        </p:tav>
                                      </p:tavLst>
                                    </p:anim>
                                    <p:anim calcmode="lin" valueType="num">
                                      <p:cBhvr>
                                        <p:cTn id="131" dur="500" fill="hold"/>
                                        <p:tgtEl>
                                          <p:spTgt spid="101"/>
                                        </p:tgtEl>
                                        <p:attrNameLst>
                                          <p:attrName>ppt_h</p:attrName>
                                        </p:attrNameLst>
                                      </p:cBhvr>
                                      <p:tavLst>
                                        <p:tav tm="0">
                                          <p:val>
                                            <p:fltVal val="0"/>
                                          </p:val>
                                        </p:tav>
                                        <p:tav tm="100000">
                                          <p:val>
                                            <p:strVal val="#ppt_h"/>
                                          </p:val>
                                        </p:tav>
                                      </p:tavLst>
                                    </p:anim>
                                    <p:animEffect transition="in" filter="fade">
                                      <p:cBhvr>
                                        <p:cTn id="132" dur="500"/>
                                        <p:tgtEl>
                                          <p:spTgt spid="101"/>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11"/>
                                        </p:tgtEl>
                                        <p:attrNameLst>
                                          <p:attrName>style.visibility</p:attrName>
                                        </p:attrNameLst>
                                      </p:cBhvr>
                                      <p:to>
                                        <p:strVal val="visible"/>
                                      </p:to>
                                    </p:set>
                                    <p:animEffect transition="in" filter="fade">
                                      <p:cBhvr>
                                        <p:cTn id="135" dur="500"/>
                                        <p:tgtEl>
                                          <p:spTgt spid="111"/>
                                        </p:tgtEl>
                                      </p:cBhvr>
                                    </p:animEffect>
                                  </p:childTnLst>
                                </p:cTn>
                              </p:par>
                            </p:childTnLst>
                          </p:cTn>
                        </p:par>
                      </p:childTnLst>
                    </p:cTn>
                  </p:par>
                  <p:par>
                    <p:cTn id="136" fill="hold">
                      <p:stCondLst>
                        <p:cond delay="indefinite"/>
                      </p:stCondLst>
                      <p:childTnLst>
                        <p:par>
                          <p:cTn id="137" fill="hold">
                            <p:stCondLst>
                              <p:cond delay="0"/>
                            </p:stCondLst>
                            <p:childTnLst>
                              <p:par>
                                <p:cTn id="138" presetID="12" presetClass="entr" presetSubtype="1" fill="hold" nodeType="clickEffect">
                                  <p:stCondLst>
                                    <p:cond delay="0"/>
                                  </p:stCondLst>
                                  <p:childTnLst>
                                    <p:set>
                                      <p:cBhvr>
                                        <p:cTn id="139" dur="1" fill="hold">
                                          <p:stCondLst>
                                            <p:cond delay="0"/>
                                          </p:stCondLst>
                                        </p:cTn>
                                        <p:tgtEl>
                                          <p:spTgt spid="127"/>
                                        </p:tgtEl>
                                        <p:attrNameLst>
                                          <p:attrName>style.visibility</p:attrName>
                                        </p:attrNameLst>
                                      </p:cBhvr>
                                      <p:to>
                                        <p:strVal val="visible"/>
                                      </p:to>
                                    </p:set>
                                    <p:anim calcmode="lin" valueType="num">
                                      <p:cBhvr additive="base">
                                        <p:cTn id="140" dur="500"/>
                                        <p:tgtEl>
                                          <p:spTgt spid="127"/>
                                        </p:tgtEl>
                                        <p:attrNameLst>
                                          <p:attrName>ppt_y</p:attrName>
                                        </p:attrNameLst>
                                      </p:cBhvr>
                                      <p:tavLst>
                                        <p:tav tm="0">
                                          <p:val>
                                            <p:strVal val="#ppt_y-#ppt_h*1.125000"/>
                                          </p:val>
                                        </p:tav>
                                        <p:tav tm="100000">
                                          <p:val>
                                            <p:strVal val="#ppt_y"/>
                                          </p:val>
                                        </p:tav>
                                      </p:tavLst>
                                    </p:anim>
                                    <p:animEffect transition="in" filter="wipe(down)">
                                      <p:cBhvr>
                                        <p:cTn id="141" dur="500"/>
                                        <p:tgtEl>
                                          <p:spTgt spid="127"/>
                                        </p:tgtEl>
                                      </p:cBhvr>
                                    </p:animEffect>
                                  </p:childTnLst>
                                </p:cTn>
                              </p:par>
                            </p:childTnLst>
                          </p:cTn>
                        </p:par>
                        <p:par>
                          <p:cTn id="142" fill="hold">
                            <p:stCondLst>
                              <p:cond delay="500"/>
                            </p:stCondLst>
                            <p:childTnLst>
                              <p:par>
                                <p:cTn id="143" presetID="53" presetClass="entr" presetSubtype="16" fill="hold" grpId="0" nodeType="afterEffect">
                                  <p:stCondLst>
                                    <p:cond delay="0"/>
                                  </p:stCondLst>
                                  <p:childTnLst>
                                    <p:set>
                                      <p:cBhvr>
                                        <p:cTn id="144" dur="1" fill="hold">
                                          <p:stCondLst>
                                            <p:cond delay="0"/>
                                          </p:stCondLst>
                                        </p:cTn>
                                        <p:tgtEl>
                                          <p:spTgt spid="132"/>
                                        </p:tgtEl>
                                        <p:attrNameLst>
                                          <p:attrName>style.visibility</p:attrName>
                                        </p:attrNameLst>
                                      </p:cBhvr>
                                      <p:to>
                                        <p:strVal val="visible"/>
                                      </p:to>
                                    </p:set>
                                    <p:anim calcmode="lin" valueType="num">
                                      <p:cBhvr>
                                        <p:cTn id="145" dur="500" fill="hold"/>
                                        <p:tgtEl>
                                          <p:spTgt spid="132"/>
                                        </p:tgtEl>
                                        <p:attrNameLst>
                                          <p:attrName>ppt_w</p:attrName>
                                        </p:attrNameLst>
                                      </p:cBhvr>
                                      <p:tavLst>
                                        <p:tav tm="0">
                                          <p:val>
                                            <p:fltVal val="0"/>
                                          </p:val>
                                        </p:tav>
                                        <p:tav tm="100000">
                                          <p:val>
                                            <p:strVal val="#ppt_w"/>
                                          </p:val>
                                        </p:tav>
                                      </p:tavLst>
                                    </p:anim>
                                    <p:anim calcmode="lin" valueType="num">
                                      <p:cBhvr>
                                        <p:cTn id="146" dur="500" fill="hold"/>
                                        <p:tgtEl>
                                          <p:spTgt spid="132"/>
                                        </p:tgtEl>
                                        <p:attrNameLst>
                                          <p:attrName>ppt_h</p:attrName>
                                        </p:attrNameLst>
                                      </p:cBhvr>
                                      <p:tavLst>
                                        <p:tav tm="0">
                                          <p:val>
                                            <p:fltVal val="0"/>
                                          </p:val>
                                        </p:tav>
                                        <p:tav tm="100000">
                                          <p:val>
                                            <p:strVal val="#ppt_h"/>
                                          </p:val>
                                        </p:tav>
                                      </p:tavLst>
                                    </p:anim>
                                    <p:animEffect transition="in" filter="fade">
                                      <p:cBhvr>
                                        <p:cTn id="147" dur="500"/>
                                        <p:tgtEl>
                                          <p:spTgt spid="132"/>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33"/>
                                        </p:tgtEl>
                                        <p:attrNameLst>
                                          <p:attrName>style.visibility</p:attrName>
                                        </p:attrNameLst>
                                      </p:cBhvr>
                                      <p:to>
                                        <p:strVal val="visible"/>
                                      </p:to>
                                    </p:set>
                                    <p:animEffect transition="in" filter="fade">
                                      <p:cBhvr>
                                        <p:cTn id="150"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P spid="18" grpId="0"/>
      <p:bldP spid="25" grpId="0"/>
      <p:bldP spid="32" grpId="0"/>
      <p:bldP spid="4" grpId="0"/>
      <p:bldP spid="5" grpId="0"/>
      <p:bldP spid="6" grpId="0"/>
      <p:bldP spid="7" grpId="0"/>
      <p:bldP spid="8" grpId="0"/>
      <p:bldP spid="83" grpId="0"/>
      <p:bldP spid="89" grpId="0"/>
      <p:bldP spid="95" grpId="0"/>
      <p:bldP spid="101" grpId="0"/>
      <p:bldP spid="108" grpId="0"/>
      <p:bldP spid="109" grpId="0"/>
      <p:bldP spid="110" grpId="0"/>
      <p:bldP spid="111" grpId="0"/>
      <p:bldP spid="132" grpId="0"/>
      <p:bldP spid="1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066AF4B-ACF5-FA97-4D97-0EC8522300CF}"/>
              </a:ext>
            </a:extLst>
          </p:cNvPr>
          <p:cNvSpPr/>
          <p:nvPr/>
        </p:nvSpPr>
        <p:spPr>
          <a:xfrm>
            <a:off x="642173" y="2918012"/>
            <a:ext cx="4239109" cy="3388659"/>
          </a:xfrm>
          <a:custGeom>
            <a:avLst/>
            <a:gdLst>
              <a:gd name="connsiteX0" fmla="*/ 3214205 w 4055126"/>
              <a:gd name="connsiteY0" fmla="*/ 3074918 h 3074966"/>
              <a:gd name="connsiteX1" fmla="*/ 2889118 w 4055126"/>
              <a:gd name="connsiteY1" fmla="*/ 3053493 h 3074966"/>
              <a:gd name="connsiteX2" fmla="*/ 709105 w 4055126"/>
              <a:gd name="connsiteY2" fmla="*/ 1739685 h 3074966"/>
              <a:gd name="connsiteX3" fmla="*/ 2672 w 4055126"/>
              <a:gd name="connsiteY3" fmla="*/ 46759 h 3074966"/>
              <a:gd name="connsiteX4" fmla="*/ 0 w 4055126"/>
              <a:gd name="connsiteY4" fmla="*/ 0 h 3074966"/>
              <a:gd name="connsiteX5" fmla="*/ 4052059 w 4055126"/>
              <a:gd name="connsiteY5" fmla="*/ 41118 h 3074966"/>
              <a:gd name="connsiteX6" fmla="*/ 4055127 w 4055126"/>
              <a:gd name="connsiteY6" fmla="*/ 68333 h 3074966"/>
              <a:gd name="connsiteX7" fmla="*/ 3746418 w 4055126"/>
              <a:gd name="connsiteY7" fmla="*/ 119792 h 3074966"/>
              <a:gd name="connsiteX8" fmla="*/ 1488671 w 4055126"/>
              <a:gd name="connsiteY8" fmla="*/ 251510 h 3074966"/>
              <a:gd name="connsiteX9" fmla="*/ 724791 w 4055126"/>
              <a:gd name="connsiteY9" fmla="*/ 242702 h 3074966"/>
              <a:gd name="connsiteX10" fmla="*/ 626522 w 4055126"/>
              <a:gd name="connsiteY10" fmla="*/ 355171 h 3074966"/>
              <a:gd name="connsiteX11" fmla="*/ 1687533 w 4055126"/>
              <a:gd name="connsiteY11" fmla="*/ 2160814 h 3074966"/>
              <a:gd name="connsiteX12" fmla="*/ 3181548 w 4055126"/>
              <a:gd name="connsiteY12" fmla="*/ 3033156 h 3074966"/>
              <a:gd name="connsiteX13" fmla="*/ 3214205 w 4055126"/>
              <a:gd name="connsiteY13" fmla="*/ 3074967 h 3074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55126" h="3074966">
                <a:moveTo>
                  <a:pt x="3214205" y="3074918"/>
                </a:moveTo>
                <a:cubicBezTo>
                  <a:pt x="3089366" y="3067100"/>
                  <a:pt x="2988228" y="3067347"/>
                  <a:pt x="2889118" y="3053493"/>
                </a:cubicBezTo>
                <a:cubicBezTo>
                  <a:pt x="1976104" y="2925487"/>
                  <a:pt x="1244089" y="2494956"/>
                  <a:pt x="709105" y="1739685"/>
                </a:cubicBezTo>
                <a:cubicBezTo>
                  <a:pt x="347007" y="1228502"/>
                  <a:pt x="116477" y="661802"/>
                  <a:pt x="2672" y="46759"/>
                </a:cubicBezTo>
                <a:cubicBezTo>
                  <a:pt x="495" y="34884"/>
                  <a:pt x="1188" y="22464"/>
                  <a:pt x="0" y="0"/>
                </a:cubicBezTo>
                <a:cubicBezTo>
                  <a:pt x="1351214" y="152994"/>
                  <a:pt x="2701884" y="72340"/>
                  <a:pt x="4052059" y="41118"/>
                </a:cubicBezTo>
                <a:cubicBezTo>
                  <a:pt x="4053098" y="50173"/>
                  <a:pt x="4054088" y="59278"/>
                  <a:pt x="4055127" y="68333"/>
                </a:cubicBezTo>
                <a:cubicBezTo>
                  <a:pt x="3952257" y="85651"/>
                  <a:pt x="3849782" y="106185"/>
                  <a:pt x="3746418" y="119792"/>
                </a:cubicBezTo>
                <a:cubicBezTo>
                  <a:pt x="2997085" y="218209"/>
                  <a:pt x="2243150" y="242108"/>
                  <a:pt x="1488671" y="251510"/>
                </a:cubicBezTo>
                <a:cubicBezTo>
                  <a:pt x="1234094" y="254676"/>
                  <a:pt x="979418" y="245572"/>
                  <a:pt x="724791" y="242702"/>
                </a:cubicBezTo>
                <a:cubicBezTo>
                  <a:pt x="622267" y="241564"/>
                  <a:pt x="610243" y="256111"/>
                  <a:pt x="626522" y="355171"/>
                </a:cubicBezTo>
                <a:cubicBezTo>
                  <a:pt x="747898" y="1093520"/>
                  <a:pt x="1126820" y="1681744"/>
                  <a:pt x="1687533" y="2160814"/>
                </a:cubicBezTo>
                <a:cubicBezTo>
                  <a:pt x="2132512" y="2541023"/>
                  <a:pt x="2634788" y="2825833"/>
                  <a:pt x="3181548" y="3033156"/>
                </a:cubicBezTo>
                <a:cubicBezTo>
                  <a:pt x="3186298" y="3034937"/>
                  <a:pt x="3188970" y="3042261"/>
                  <a:pt x="3214205" y="3074967"/>
                </a:cubicBezTo>
                <a:close/>
              </a:path>
            </a:pathLst>
          </a:custGeom>
          <a:solidFill>
            <a:schemeClr val="accent2"/>
          </a:solidFill>
          <a:ln w="0" cap="flat">
            <a:noFill/>
            <a:prstDash val="solid"/>
            <a:miter/>
          </a:ln>
        </p:spPr>
        <p:txBody>
          <a:bodyPr rtlCol="0" anchor="ctr"/>
          <a:lstStyle/>
          <a:p>
            <a:endParaRPr lang="en-IN" dirty="0">
              <a:latin typeface="Times New Roman" panose="02020603050405020304" pitchFamily="18" charset="0"/>
              <a:cs typeface="Times New Roman" panose="02020603050405020304" pitchFamily="18" charset="0"/>
            </a:endParaRPr>
          </a:p>
        </p:txBody>
      </p:sp>
      <p:sp>
        <p:nvSpPr>
          <p:cNvPr id="7" name="Freeform: Shape 6">
            <a:extLst>
              <a:ext uri="{FF2B5EF4-FFF2-40B4-BE49-F238E27FC236}">
                <a16:creationId xmlns:a16="http://schemas.microsoft.com/office/drawing/2014/main" id="{FFAA8A2C-D7A5-4183-E8B1-88E58FDA6E02}"/>
              </a:ext>
            </a:extLst>
          </p:cNvPr>
          <p:cNvSpPr/>
          <p:nvPr/>
        </p:nvSpPr>
        <p:spPr>
          <a:xfrm>
            <a:off x="1617917" y="1638265"/>
            <a:ext cx="1464384" cy="1420456"/>
          </a:xfrm>
          <a:custGeom>
            <a:avLst/>
            <a:gdLst>
              <a:gd name="connsiteX0" fmla="*/ 1765720 w 1765720"/>
              <a:gd name="connsiteY0" fmla="*/ 1702230 h 1712753"/>
              <a:gd name="connsiteX1" fmla="*/ 1663197 w 1765720"/>
              <a:gd name="connsiteY1" fmla="*/ 1710889 h 1712753"/>
              <a:gd name="connsiteX2" fmla="*/ 1197634 w 1765720"/>
              <a:gd name="connsiteY2" fmla="*/ 1708217 h 1712753"/>
              <a:gd name="connsiteX3" fmla="*/ 1068045 w 1765720"/>
              <a:gd name="connsiteY3" fmla="*/ 1644535 h 1712753"/>
              <a:gd name="connsiteX4" fmla="*/ 670469 w 1765720"/>
              <a:gd name="connsiteY4" fmla="*/ 1129097 h 1712753"/>
              <a:gd name="connsiteX5" fmla="*/ 548697 w 1765720"/>
              <a:gd name="connsiteY5" fmla="*/ 1069324 h 1712753"/>
              <a:gd name="connsiteX6" fmla="*/ 5401 w 1765720"/>
              <a:gd name="connsiteY6" fmla="*/ 591194 h 1712753"/>
              <a:gd name="connsiteX7" fmla="*/ 367450 w 1765720"/>
              <a:gd name="connsiteY7" fmla="*/ 25681 h 1712753"/>
              <a:gd name="connsiteX8" fmla="*/ 1061118 w 1765720"/>
              <a:gd name="connsiteY8" fmla="*/ 565860 h 1712753"/>
              <a:gd name="connsiteX9" fmla="*/ 988827 w 1765720"/>
              <a:gd name="connsiteY9" fmla="*/ 802080 h 1712753"/>
              <a:gd name="connsiteX10" fmla="*/ 1009856 w 1765720"/>
              <a:gd name="connsiteY10" fmla="*/ 936123 h 1712753"/>
              <a:gd name="connsiteX11" fmla="*/ 1711292 w 1765720"/>
              <a:gd name="connsiteY11" fmla="*/ 1641467 h 1712753"/>
              <a:gd name="connsiteX12" fmla="*/ 1765671 w 1765720"/>
              <a:gd name="connsiteY12" fmla="*/ 1702230 h 1712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65720" h="1712753">
                <a:moveTo>
                  <a:pt x="1765720" y="1702230"/>
                </a:moveTo>
                <a:cubicBezTo>
                  <a:pt x="1721584" y="1706089"/>
                  <a:pt x="1692390" y="1710740"/>
                  <a:pt x="1663197" y="1710889"/>
                </a:cubicBezTo>
                <a:cubicBezTo>
                  <a:pt x="1507976" y="1711631"/>
                  <a:pt x="1352459" y="1715936"/>
                  <a:pt x="1197634" y="1708217"/>
                </a:cubicBezTo>
                <a:cubicBezTo>
                  <a:pt x="1152756" y="1705990"/>
                  <a:pt x="1095902" y="1679073"/>
                  <a:pt x="1068045" y="1644535"/>
                </a:cubicBezTo>
                <a:cubicBezTo>
                  <a:pt x="931875" y="1475658"/>
                  <a:pt x="806194" y="1298370"/>
                  <a:pt x="670469" y="1129097"/>
                </a:cubicBezTo>
                <a:cubicBezTo>
                  <a:pt x="644442" y="1096638"/>
                  <a:pt x="590409" y="1070165"/>
                  <a:pt x="548697" y="1069324"/>
                </a:cubicBezTo>
                <a:cubicBezTo>
                  <a:pt x="267796" y="1063486"/>
                  <a:pt x="51962" y="877142"/>
                  <a:pt x="5401" y="591194"/>
                </a:cubicBezTo>
                <a:cubicBezTo>
                  <a:pt x="-31759" y="363039"/>
                  <a:pt x="126480" y="95498"/>
                  <a:pt x="367450" y="25681"/>
                </a:cubicBezTo>
                <a:cubicBezTo>
                  <a:pt x="763047" y="-88965"/>
                  <a:pt x="1087788" y="196092"/>
                  <a:pt x="1061118" y="565860"/>
                </a:cubicBezTo>
                <a:cubicBezTo>
                  <a:pt x="1055328" y="646414"/>
                  <a:pt x="1026580" y="730086"/>
                  <a:pt x="988827" y="802080"/>
                </a:cubicBezTo>
                <a:cubicBezTo>
                  <a:pt x="957456" y="861902"/>
                  <a:pt x="964928" y="891689"/>
                  <a:pt x="1009856" y="936123"/>
                </a:cubicBezTo>
                <a:cubicBezTo>
                  <a:pt x="1245581" y="1169324"/>
                  <a:pt x="1477942" y="1405891"/>
                  <a:pt x="1711292" y="1641467"/>
                </a:cubicBezTo>
                <a:cubicBezTo>
                  <a:pt x="1726136" y="1656460"/>
                  <a:pt x="1739496" y="1672888"/>
                  <a:pt x="1765671" y="1702230"/>
                </a:cubicBezTo>
                <a:close/>
              </a:path>
            </a:pathLst>
          </a:custGeom>
          <a:solidFill>
            <a:schemeClr val="accent2"/>
          </a:solidFill>
          <a:ln w="0" cap="flat">
            <a:noFill/>
            <a:prstDash val="solid"/>
            <a:miter/>
          </a:ln>
        </p:spPr>
        <p:txBody>
          <a:bodyPr rtlCol="0" anchor="ctr"/>
          <a:lstStyle/>
          <a:p>
            <a:endParaRPr lang="en-IN">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CD045732-3FA4-17FD-1DB4-E9A743F1BB87}"/>
              </a:ext>
            </a:extLst>
          </p:cNvPr>
          <p:cNvSpPr txBox="1"/>
          <p:nvPr/>
        </p:nvSpPr>
        <p:spPr>
          <a:xfrm>
            <a:off x="2864224" y="3058721"/>
            <a:ext cx="8982635" cy="2812950"/>
          </a:xfrm>
          <a:prstGeom prst="rect">
            <a:avLst/>
          </a:prstGeom>
          <a:noFill/>
        </p:spPr>
        <p:txBody>
          <a:bodyPr wrap="square">
            <a:spAutoFit/>
          </a:bodyPr>
          <a:lstStyle/>
          <a:p>
            <a:pPr algn="just">
              <a:lnSpc>
                <a:spcPct val="150000"/>
              </a:lnSpc>
            </a:pPr>
            <a:r>
              <a:rPr lang="en-US" sz="2000" dirty="0" err="1"/>
              <a:t>SwasthyaAI</a:t>
            </a:r>
            <a:r>
              <a:rPr lang="en-US" sz="2000" dirty="0"/>
              <a:t> is an AI-driven healthcare assistant that empowers women with personalized health insights. It integrates Machine Learning, Ayurveda, and AI chatbot support for tailored recommendations. By enabling early diagnostics and holistic wellness solutions, it accelerates proactive healthcare. </a:t>
            </a:r>
            <a:r>
              <a:rPr lang="en-US" sz="2000" dirty="0" err="1"/>
              <a:t>SwasthyaAI</a:t>
            </a:r>
            <a:r>
              <a:rPr lang="en-US" sz="2000" dirty="0"/>
              <a:t> bridges the gap between traditional and modern medicine for accessible women’s healthcare.</a:t>
            </a:r>
            <a:endParaRPr lang="en-IN" sz="2000" dirty="0">
              <a:solidFill>
                <a:srgbClr val="49692E"/>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B3EF50AB-FBAF-E732-4C52-8FE49A94613A}"/>
              </a:ext>
            </a:extLst>
          </p:cNvPr>
          <p:cNvSpPr>
            <a:spLocks noGrp="1"/>
          </p:cNvSpPr>
          <p:nvPr>
            <p:ph type="title"/>
          </p:nvPr>
        </p:nvSpPr>
        <p:spPr/>
        <p:txBody>
          <a:bodyPr/>
          <a:lstStyle/>
          <a:p>
            <a:r>
              <a:rPr lang="en-IN" sz="3200" b="1" dirty="0">
                <a:solidFill>
                  <a:srgbClr val="49692E"/>
                </a:solidFill>
                <a:latin typeface="Playfair Display Black" pitchFamily="2" charset="0"/>
              </a:rPr>
              <a:t>INTRODUCTION</a:t>
            </a:r>
          </a:p>
        </p:txBody>
      </p:sp>
    </p:spTree>
    <p:extLst>
      <p:ext uri="{BB962C8B-B14F-4D97-AF65-F5344CB8AC3E}">
        <p14:creationId xmlns:p14="http://schemas.microsoft.com/office/powerpoint/2010/main" val="346217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par>
                                <p:cTn id="9" presetID="12" presetClass="entr" presetSubtype="1"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p:tgtEl>
                                          <p:spTgt spid="7"/>
                                        </p:tgtEl>
                                        <p:attrNameLst>
                                          <p:attrName>ppt_y</p:attrName>
                                        </p:attrNameLst>
                                      </p:cBhvr>
                                      <p:tavLst>
                                        <p:tav tm="0">
                                          <p:val>
                                            <p:strVal val="#ppt_y-#ppt_h*1.125000"/>
                                          </p:val>
                                        </p:tav>
                                        <p:tav tm="100000">
                                          <p:val>
                                            <p:strVal val="#ppt_y"/>
                                          </p:val>
                                        </p:tav>
                                      </p:tavLst>
                                    </p:anim>
                                    <p:animEffect transition="in" filter="wipe(down)">
                                      <p:cBhvr>
                                        <p:cTn id="12" dur="500"/>
                                        <p:tgtEl>
                                          <p:spTgt spid="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6905F-DB02-39F3-A9C0-03CF788B4EC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804A578-62A3-D50F-A6B9-93265F9AFE54}"/>
              </a:ext>
            </a:extLst>
          </p:cNvPr>
          <p:cNvPicPr>
            <a:picLocks noChangeAspect="1"/>
          </p:cNvPicPr>
          <p:nvPr/>
        </p:nvPicPr>
        <p:blipFill>
          <a:blip r:embed="rId3">
            <a:extLst>
              <a:ext uri="{28A0092B-C50C-407E-A947-70E740481C1C}">
                <a14:useLocalDpi xmlns:a14="http://schemas.microsoft.com/office/drawing/2010/main" val="0"/>
              </a:ext>
            </a:extLst>
          </a:blip>
          <a:srcRect t="-549"/>
          <a:stretch/>
        </p:blipFill>
        <p:spPr>
          <a:xfrm>
            <a:off x="1466964" y="858416"/>
            <a:ext cx="8442146" cy="5130097"/>
          </a:xfrm>
          <a:prstGeom prst="rect">
            <a:avLst/>
          </a:prstGeom>
        </p:spPr>
      </p:pic>
    </p:spTree>
    <p:extLst>
      <p:ext uri="{BB962C8B-B14F-4D97-AF65-F5344CB8AC3E}">
        <p14:creationId xmlns:p14="http://schemas.microsoft.com/office/powerpoint/2010/main" val="1286030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227CE-1513-AAFB-28A4-195DFA7F981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BDE00D0-F2CA-4073-59FD-A1BEBFD50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975" y="662473"/>
            <a:ext cx="9437662" cy="5122507"/>
          </a:xfrm>
          <a:prstGeom prst="rect">
            <a:avLst/>
          </a:prstGeom>
        </p:spPr>
      </p:pic>
    </p:spTree>
    <p:extLst>
      <p:ext uri="{BB962C8B-B14F-4D97-AF65-F5344CB8AC3E}">
        <p14:creationId xmlns:p14="http://schemas.microsoft.com/office/powerpoint/2010/main" val="295150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C7F42-57CD-E77C-8903-8B4A2E0FB57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093F702-8D13-C6C4-8FB5-C037977F8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0598" y="914401"/>
            <a:ext cx="8621149" cy="4607202"/>
          </a:xfrm>
          <a:prstGeom prst="rect">
            <a:avLst/>
          </a:prstGeom>
        </p:spPr>
      </p:pic>
    </p:spTree>
    <p:extLst>
      <p:ext uri="{BB962C8B-B14F-4D97-AF65-F5344CB8AC3E}">
        <p14:creationId xmlns:p14="http://schemas.microsoft.com/office/powerpoint/2010/main" val="92406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Title 1138">
            <a:extLst>
              <a:ext uri="{FF2B5EF4-FFF2-40B4-BE49-F238E27FC236}">
                <a16:creationId xmlns:a16="http://schemas.microsoft.com/office/drawing/2014/main" id="{9AFCE3A6-0C50-3813-E46B-F971FB7D0F53}"/>
              </a:ext>
            </a:extLst>
          </p:cNvPr>
          <p:cNvSpPr>
            <a:spLocks noGrp="1"/>
          </p:cNvSpPr>
          <p:nvPr>
            <p:ph type="title"/>
          </p:nvPr>
        </p:nvSpPr>
        <p:spPr>
          <a:xfrm>
            <a:off x="937750" y="104621"/>
            <a:ext cx="10907654" cy="770400"/>
          </a:xfrm>
          <a:prstGeom prst="rect">
            <a:avLst/>
          </a:prstGeom>
        </p:spPr>
        <p:txBody>
          <a:bodyPr/>
          <a:lstStyle/>
          <a:p>
            <a:r>
              <a:rPr lang="en-US" b="1" dirty="0">
                <a:solidFill>
                  <a:srgbClr val="49692E"/>
                </a:solidFill>
              </a:rPr>
              <a:t>PRINCIPLES OF AYURVEDA</a:t>
            </a:r>
            <a:endParaRPr lang="en-IN" b="1" dirty="0">
              <a:solidFill>
                <a:srgbClr val="49692E"/>
              </a:solidFill>
            </a:endParaRPr>
          </a:p>
        </p:txBody>
      </p:sp>
      <p:sp>
        <p:nvSpPr>
          <p:cNvPr id="1137" name="TextBox 1136">
            <a:extLst>
              <a:ext uri="{FF2B5EF4-FFF2-40B4-BE49-F238E27FC236}">
                <a16:creationId xmlns:a16="http://schemas.microsoft.com/office/drawing/2014/main" id="{0B3C5FF0-301F-ABC1-E1A9-F8BF736448F4}"/>
              </a:ext>
            </a:extLst>
          </p:cNvPr>
          <p:cNvSpPr txBox="1"/>
          <p:nvPr/>
        </p:nvSpPr>
        <p:spPr>
          <a:xfrm>
            <a:off x="1636017" y="2074603"/>
            <a:ext cx="2808812" cy="646331"/>
          </a:xfrm>
          <a:prstGeom prst="rect">
            <a:avLst/>
          </a:prstGeom>
          <a:noFill/>
        </p:spPr>
        <p:txBody>
          <a:bodyPr wrap="square">
            <a:spAutoFit/>
          </a:bodyPr>
          <a:lstStyle/>
          <a:p>
            <a:pPr algn="r"/>
            <a:r>
              <a:rPr lang="en-IN" dirty="0"/>
              <a:t>Mental and physical wellness</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1138" name="TextBox 1137">
            <a:extLst>
              <a:ext uri="{FF2B5EF4-FFF2-40B4-BE49-F238E27FC236}">
                <a16:creationId xmlns:a16="http://schemas.microsoft.com/office/drawing/2014/main" id="{5F6D5C4F-74C9-A998-D252-8789FD864910}"/>
              </a:ext>
            </a:extLst>
          </p:cNvPr>
          <p:cNvSpPr txBox="1"/>
          <p:nvPr/>
        </p:nvSpPr>
        <p:spPr>
          <a:xfrm>
            <a:off x="1202110" y="1718561"/>
            <a:ext cx="3242719" cy="400110"/>
          </a:xfrm>
          <a:prstGeom prst="rect">
            <a:avLst/>
          </a:prstGeom>
          <a:noFill/>
        </p:spPr>
        <p:txBody>
          <a:bodyPr wrap="square">
            <a:spAutoFit/>
          </a:bodyPr>
          <a:lstStyle/>
          <a:p>
            <a:pPr algn="r"/>
            <a:r>
              <a:rPr lang="en-IN" sz="2000" b="1" dirty="0"/>
              <a:t>Yoga &amp; Meditation</a:t>
            </a:r>
            <a:r>
              <a:rPr lang="en-IN" sz="2000" dirty="0"/>
              <a:t> </a:t>
            </a:r>
            <a:endParaRPr lang="en-IN" sz="2000" b="1" dirty="0">
              <a:solidFill>
                <a:srgbClr val="49692E"/>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1FEFA7F-3824-1AE4-B69E-5C73F20C1D68}"/>
              </a:ext>
            </a:extLst>
          </p:cNvPr>
          <p:cNvSpPr txBox="1"/>
          <p:nvPr/>
        </p:nvSpPr>
        <p:spPr>
          <a:xfrm>
            <a:off x="1277005" y="3825602"/>
            <a:ext cx="2808812" cy="646331"/>
          </a:xfrm>
          <a:prstGeom prst="rect">
            <a:avLst/>
          </a:prstGeom>
          <a:noFill/>
        </p:spPr>
        <p:txBody>
          <a:bodyPr wrap="square">
            <a:spAutoFit/>
          </a:bodyPr>
          <a:lstStyle/>
          <a:p>
            <a:pPr algn="r"/>
            <a:r>
              <a:rPr lang="en-IN" dirty="0"/>
              <a:t>Role of Ayurvedic treatments</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83D3983E-CF2D-F54C-21BE-2BCA79E8E508}"/>
              </a:ext>
            </a:extLst>
          </p:cNvPr>
          <p:cNvSpPr txBox="1"/>
          <p:nvPr/>
        </p:nvSpPr>
        <p:spPr>
          <a:xfrm>
            <a:off x="774441" y="3469560"/>
            <a:ext cx="3311376" cy="400110"/>
          </a:xfrm>
          <a:prstGeom prst="rect">
            <a:avLst/>
          </a:prstGeom>
          <a:noFill/>
        </p:spPr>
        <p:txBody>
          <a:bodyPr wrap="square">
            <a:spAutoFit/>
          </a:bodyPr>
          <a:lstStyle/>
          <a:p>
            <a:pPr algn="r"/>
            <a:r>
              <a:rPr lang="en-IN" sz="2000" b="1" dirty="0" err="1"/>
              <a:t>Oushadhi</a:t>
            </a:r>
            <a:r>
              <a:rPr lang="en-IN" sz="2000" b="1" dirty="0"/>
              <a:t> (Herbal Medicines)</a:t>
            </a:r>
            <a:r>
              <a:rPr lang="en-IN" sz="2000" dirty="0"/>
              <a:t> </a:t>
            </a:r>
            <a:endParaRPr lang="en-IN" sz="2000" b="1" dirty="0">
              <a:solidFill>
                <a:srgbClr val="49692E"/>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940DE3B-0538-1942-EF14-132DA524B8B7}"/>
              </a:ext>
            </a:extLst>
          </p:cNvPr>
          <p:cNvSpPr txBox="1"/>
          <p:nvPr/>
        </p:nvSpPr>
        <p:spPr>
          <a:xfrm>
            <a:off x="7178838" y="5080849"/>
            <a:ext cx="2808812" cy="646331"/>
          </a:xfrm>
          <a:prstGeom prst="rect">
            <a:avLst/>
          </a:prstGeom>
          <a:noFill/>
        </p:spPr>
        <p:txBody>
          <a:bodyPr wrap="square">
            <a:spAutoFit/>
          </a:bodyPr>
          <a:lstStyle/>
          <a:p>
            <a:r>
              <a:rPr lang="en-IN" dirty="0"/>
              <a:t>Understanding body constitution</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FDAB731-A011-A285-6AC2-C656FE96D065}"/>
              </a:ext>
            </a:extLst>
          </p:cNvPr>
          <p:cNvSpPr txBox="1"/>
          <p:nvPr/>
        </p:nvSpPr>
        <p:spPr>
          <a:xfrm>
            <a:off x="7178838" y="4694016"/>
            <a:ext cx="3998212" cy="400110"/>
          </a:xfrm>
          <a:prstGeom prst="rect">
            <a:avLst/>
          </a:prstGeom>
          <a:noFill/>
        </p:spPr>
        <p:txBody>
          <a:bodyPr wrap="square">
            <a:spAutoFit/>
          </a:bodyPr>
          <a:lstStyle/>
          <a:p>
            <a:r>
              <a:rPr lang="en-IN" sz="2000" b="1" dirty="0"/>
              <a:t>Dosha Balance (Vata, Pitta, Kapha)</a:t>
            </a:r>
            <a:r>
              <a:rPr lang="en-IN" sz="2000" dirty="0"/>
              <a:t> </a:t>
            </a:r>
            <a:endParaRPr lang="en-IN" sz="2000" b="1" dirty="0">
              <a:solidFill>
                <a:srgbClr val="49692E"/>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D4E2947-CCFC-FAAB-6CD3-489430E4EA0F}"/>
              </a:ext>
            </a:extLst>
          </p:cNvPr>
          <p:cNvSpPr txBox="1"/>
          <p:nvPr/>
        </p:nvSpPr>
        <p:spPr>
          <a:xfrm>
            <a:off x="8106183" y="3380145"/>
            <a:ext cx="2808812" cy="646331"/>
          </a:xfrm>
          <a:prstGeom prst="rect">
            <a:avLst/>
          </a:prstGeom>
          <a:noFill/>
        </p:spPr>
        <p:txBody>
          <a:bodyPr wrap="square">
            <a:spAutoFit/>
          </a:bodyPr>
          <a:lstStyle/>
          <a:p>
            <a:r>
              <a:rPr lang="en-IN" dirty="0"/>
              <a:t>Importance of structured lifestyle</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B160AAB-30BB-17EC-3626-5A0240C55638}"/>
              </a:ext>
            </a:extLst>
          </p:cNvPr>
          <p:cNvSpPr txBox="1"/>
          <p:nvPr/>
        </p:nvSpPr>
        <p:spPr>
          <a:xfrm>
            <a:off x="8106182" y="3024103"/>
            <a:ext cx="3286495" cy="400110"/>
          </a:xfrm>
          <a:prstGeom prst="rect">
            <a:avLst/>
          </a:prstGeom>
          <a:noFill/>
        </p:spPr>
        <p:txBody>
          <a:bodyPr wrap="square">
            <a:spAutoFit/>
          </a:bodyPr>
          <a:lstStyle/>
          <a:p>
            <a:r>
              <a:rPr lang="en-IN" sz="2000" b="1" dirty="0" err="1"/>
              <a:t>Dinacharya</a:t>
            </a:r>
            <a:r>
              <a:rPr lang="en-IN" sz="2000" b="1" dirty="0"/>
              <a:t> (Daily Routine)</a:t>
            </a:r>
            <a:r>
              <a:rPr lang="en-IN" sz="2000" dirty="0"/>
              <a:t> </a:t>
            </a:r>
            <a:endParaRPr lang="en-IN" sz="2000" b="1" dirty="0">
              <a:solidFill>
                <a:srgbClr val="49692E"/>
              </a:solidFill>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DFF6782D-F964-4753-2586-8BA8720BE5A8}"/>
              </a:ext>
            </a:extLst>
          </p:cNvPr>
          <p:cNvGrpSpPr/>
          <p:nvPr/>
        </p:nvGrpSpPr>
        <p:grpSpPr>
          <a:xfrm>
            <a:off x="5817225" y="3351226"/>
            <a:ext cx="670109" cy="1766607"/>
            <a:chOff x="5516784" y="3201256"/>
            <a:chExt cx="1082135" cy="2852832"/>
          </a:xfrm>
          <a:solidFill>
            <a:schemeClr val="accent2">
              <a:lumMod val="75000"/>
            </a:schemeClr>
          </a:solidFill>
        </p:grpSpPr>
        <p:sp>
          <p:nvSpPr>
            <p:cNvPr id="8" name="Freeform: Shape 7">
              <a:extLst>
                <a:ext uri="{FF2B5EF4-FFF2-40B4-BE49-F238E27FC236}">
                  <a16:creationId xmlns:a16="http://schemas.microsoft.com/office/drawing/2014/main" id="{9F1E23C7-438C-1D07-A2EB-53F272FD9512}"/>
                </a:ext>
              </a:extLst>
            </p:cNvPr>
            <p:cNvSpPr/>
            <p:nvPr/>
          </p:nvSpPr>
          <p:spPr>
            <a:xfrm>
              <a:off x="5822118" y="3544156"/>
              <a:ext cx="776801" cy="2509932"/>
            </a:xfrm>
            <a:custGeom>
              <a:avLst/>
              <a:gdLst>
                <a:gd name="connsiteX0" fmla="*/ 212541 w 776801"/>
                <a:gd name="connsiteY0" fmla="*/ 2491359 h 2509932"/>
                <a:gd name="connsiteX1" fmla="*/ 198349 w 776801"/>
                <a:gd name="connsiteY1" fmla="*/ 2188083 h 2509932"/>
                <a:gd name="connsiteX2" fmla="*/ 277692 w 776801"/>
                <a:gd name="connsiteY2" fmla="*/ 1427607 h 2509932"/>
                <a:gd name="connsiteX3" fmla="*/ 636880 w 776801"/>
                <a:gd name="connsiteY3" fmla="*/ 1110329 h 2509932"/>
                <a:gd name="connsiteX4" fmla="*/ 776802 w 776801"/>
                <a:gd name="connsiteY4" fmla="*/ 914400 h 2509932"/>
                <a:gd name="connsiteX5" fmla="*/ 622878 w 776801"/>
                <a:gd name="connsiteY5" fmla="*/ 1072991 h 2509932"/>
                <a:gd name="connsiteX6" fmla="*/ 347605 w 776801"/>
                <a:gd name="connsiteY6" fmla="*/ 1254919 h 2509932"/>
                <a:gd name="connsiteX7" fmla="*/ 217018 w 776801"/>
                <a:gd name="connsiteY7" fmla="*/ 1348264 h 2509932"/>
                <a:gd name="connsiteX8" fmla="*/ 319697 w 776801"/>
                <a:gd name="connsiteY8" fmla="*/ 429196 h 2509932"/>
                <a:gd name="connsiteX9" fmla="*/ 268358 w 776801"/>
                <a:gd name="connsiteY9" fmla="*/ 0 h 2509932"/>
                <a:gd name="connsiteX10" fmla="*/ 161011 w 776801"/>
                <a:gd name="connsiteY10" fmla="*/ 1096328 h 2509932"/>
                <a:gd name="connsiteX11" fmla="*/ 21089 w 776801"/>
                <a:gd name="connsiteY11" fmla="*/ 1721453 h 2509932"/>
                <a:gd name="connsiteX12" fmla="*/ 35090 w 776801"/>
                <a:gd name="connsiteY12" fmla="*/ 2509933 h 2509932"/>
                <a:gd name="connsiteX13" fmla="*/ 212541 w 776801"/>
                <a:gd name="connsiteY13" fmla="*/ 2491264 h 2509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76801" h="2509932">
                  <a:moveTo>
                    <a:pt x="212541" y="2491359"/>
                  </a:moveTo>
                  <a:cubicBezTo>
                    <a:pt x="207397" y="2420493"/>
                    <a:pt x="201016" y="2315432"/>
                    <a:pt x="198349" y="2188083"/>
                  </a:cubicBezTo>
                  <a:cubicBezTo>
                    <a:pt x="189395" y="1766411"/>
                    <a:pt x="184919" y="1555528"/>
                    <a:pt x="277692" y="1427607"/>
                  </a:cubicBezTo>
                  <a:cubicBezTo>
                    <a:pt x="370370" y="1299781"/>
                    <a:pt x="457524" y="1321784"/>
                    <a:pt x="636880" y="1110329"/>
                  </a:cubicBezTo>
                  <a:cubicBezTo>
                    <a:pt x="702602" y="1032891"/>
                    <a:pt x="748322" y="962311"/>
                    <a:pt x="776802" y="914400"/>
                  </a:cubicBezTo>
                  <a:cubicBezTo>
                    <a:pt x="718700" y="989457"/>
                    <a:pt x="662883" y="1040416"/>
                    <a:pt x="622878" y="1072991"/>
                  </a:cubicBezTo>
                  <a:cubicBezTo>
                    <a:pt x="540963" y="1139666"/>
                    <a:pt x="486099" y="1161193"/>
                    <a:pt x="347605" y="1254919"/>
                  </a:cubicBezTo>
                  <a:cubicBezTo>
                    <a:pt x="290836" y="1293400"/>
                    <a:pt x="245783" y="1326547"/>
                    <a:pt x="217018" y="1348264"/>
                  </a:cubicBezTo>
                  <a:cubicBezTo>
                    <a:pt x="280740" y="1113854"/>
                    <a:pt x="336461" y="799147"/>
                    <a:pt x="319697" y="429196"/>
                  </a:cubicBezTo>
                  <a:cubicBezTo>
                    <a:pt x="312553" y="271367"/>
                    <a:pt x="293218" y="127540"/>
                    <a:pt x="268358" y="0"/>
                  </a:cubicBezTo>
                  <a:cubicBezTo>
                    <a:pt x="281597" y="478441"/>
                    <a:pt x="220447" y="846392"/>
                    <a:pt x="161011" y="1096328"/>
                  </a:cubicBezTo>
                  <a:cubicBezTo>
                    <a:pt x="108147" y="1318736"/>
                    <a:pt x="53093" y="1462469"/>
                    <a:pt x="21089" y="1721453"/>
                  </a:cubicBezTo>
                  <a:cubicBezTo>
                    <a:pt x="-19774" y="2051590"/>
                    <a:pt x="6420" y="2327815"/>
                    <a:pt x="35090" y="2509933"/>
                  </a:cubicBezTo>
                  <a:cubicBezTo>
                    <a:pt x="94240" y="2503742"/>
                    <a:pt x="153391" y="2497455"/>
                    <a:pt x="212541" y="2491264"/>
                  </a:cubicBezTo>
                  <a:close/>
                </a:path>
              </a:pathLst>
            </a:custGeom>
            <a:grpFill/>
            <a:ln w="9525" cap="flat">
              <a:noFill/>
              <a:prstDash val="solid"/>
              <a:miter/>
            </a:ln>
          </p:spPr>
          <p:txBody>
            <a:bodyPr rtlCol="0" anchor="ctr"/>
            <a:lstStyle/>
            <a:p>
              <a:endParaRPr lang="en-IN" dirty="0">
                <a:solidFill>
                  <a:srgbClr val="49692E"/>
                </a:solidFill>
                <a:latin typeface="Times New Roman" panose="02020603050405020304" pitchFamily="18" charset="0"/>
                <a:cs typeface="Times New Roman" panose="02020603050405020304" pitchFamily="18" charset="0"/>
              </a:endParaRPr>
            </a:p>
          </p:txBody>
        </p:sp>
        <p:sp>
          <p:nvSpPr>
            <p:cNvPr id="11" name="Freeform: Shape 10">
              <a:extLst>
                <a:ext uri="{FF2B5EF4-FFF2-40B4-BE49-F238E27FC236}">
                  <a16:creationId xmlns:a16="http://schemas.microsoft.com/office/drawing/2014/main" id="{863B0D7F-AAE7-3518-E14A-BA7E49CBF6C9}"/>
                </a:ext>
              </a:extLst>
            </p:cNvPr>
            <p:cNvSpPr/>
            <p:nvPr/>
          </p:nvSpPr>
          <p:spPr>
            <a:xfrm>
              <a:off x="5516784" y="3679602"/>
              <a:ext cx="466534" cy="490255"/>
            </a:xfrm>
            <a:custGeom>
              <a:avLst/>
              <a:gdLst>
                <a:gd name="connsiteX0" fmla="*/ 405765 w 466534"/>
                <a:gd name="connsiteY0" fmla="*/ 475869 h 490255"/>
                <a:gd name="connsiteX1" fmla="*/ 303181 w 466534"/>
                <a:gd name="connsiteY1" fmla="*/ 485204 h 490255"/>
                <a:gd name="connsiteX2" fmla="*/ 144209 w 466534"/>
                <a:gd name="connsiteY2" fmla="*/ 275082 h 490255"/>
                <a:gd name="connsiteX3" fmla="*/ 0 w 466534"/>
                <a:gd name="connsiteY3" fmla="*/ 0 h 490255"/>
                <a:gd name="connsiteX4" fmla="*/ 133826 w 466534"/>
                <a:gd name="connsiteY4" fmla="*/ 51816 h 490255"/>
                <a:gd name="connsiteX5" fmla="*/ 259747 w 466534"/>
                <a:gd name="connsiteY5" fmla="*/ 112681 h 490255"/>
                <a:gd name="connsiteX6" fmla="*/ 466535 w 466534"/>
                <a:gd name="connsiteY6" fmla="*/ 419862 h 490255"/>
                <a:gd name="connsiteX7" fmla="*/ 223933 w 466534"/>
                <a:gd name="connsiteY7" fmla="*/ 177260 h 490255"/>
                <a:gd name="connsiteX8" fmla="*/ 405860 w 466534"/>
                <a:gd name="connsiteY8" fmla="*/ 475869 h 490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534" h="490255">
                  <a:moveTo>
                    <a:pt x="405765" y="475869"/>
                  </a:moveTo>
                  <a:cubicBezTo>
                    <a:pt x="380047" y="486346"/>
                    <a:pt x="342233" y="496729"/>
                    <a:pt x="303181" y="485204"/>
                  </a:cubicBezTo>
                  <a:cubicBezTo>
                    <a:pt x="217075" y="459772"/>
                    <a:pt x="175450" y="349377"/>
                    <a:pt x="144209" y="275082"/>
                  </a:cubicBezTo>
                  <a:cubicBezTo>
                    <a:pt x="103251" y="177737"/>
                    <a:pt x="57912" y="88868"/>
                    <a:pt x="0" y="0"/>
                  </a:cubicBezTo>
                  <a:cubicBezTo>
                    <a:pt x="15050" y="23146"/>
                    <a:pt x="105251" y="39814"/>
                    <a:pt x="133826" y="51816"/>
                  </a:cubicBezTo>
                  <a:cubicBezTo>
                    <a:pt x="176784" y="69913"/>
                    <a:pt x="219837" y="88678"/>
                    <a:pt x="259747" y="112681"/>
                  </a:cubicBezTo>
                  <a:cubicBezTo>
                    <a:pt x="374618" y="181737"/>
                    <a:pt x="435769" y="292513"/>
                    <a:pt x="466535" y="419862"/>
                  </a:cubicBezTo>
                  <a:cubicBezTo>
                    <a:pt x="385667" y="338995"/>
                    <a:pt x="304800" y="258128"/>
                    <a:pt x="223933" y="177260"/>
                  </a:cubicBezTo>
                  <a:lnTo>
                    <a:pt x="405860" y="475869"/>
                  </a:lnTo>
                  <a:close/>
                </a:path>
              </a:pathLst>
            </a:custGeom>
            <a:grpFill/>
            <a:ln w="9525" cap="flat">
              <a:noFill/>
              <a:prstDash val="solid"/>
              <a:miter/>
            </a:ln>
          </p:spPr>
          <p:txBody>
            <a:bodyPr rtlCol="0" anchor="ctr"/>
            <a:lstStyle/>
            <a:p>
              <a:endParaRPr lang="en-IN">
                <a:solidFill>
                  <a:srgbClr val="49692E"/>
                </a:solidFill>
                <a:latin typeface="Times New Roman" panose="02020603050405020304" pitchFamily="18" charset="0"/>
                <a:cs typeface="Times New Roman" panose="02020603050405020304" pitchFamily="18" charset="0"/>
              </a:endParaRPr>
            </a:p>
          </p:txBody>
        </p:sp>
        <p:sp>
          <p:nvSpPr>
            <p:cNvPr id="14" name="Freeform: Shape 13">
              <a:extLst>
                <a:ext uri="{FF2B5EF4-FFF2-40B4-BE49-F238E27FC236}">
                  <a16:creationId xmlns:a16="http://schemas.microsoft.com/office/drawing/2014/main" id="{212054EF-0200-F4E0-44CE-90BEB19C9855}"/>
                </a:ext>
              </a:extLst>
            </p:cNvPr>
            <p:cNvSpPr/>
            <p:nvPr/>
          </p:nvSpPr>
          <p:spPr>
            <a:xfrm>
              <a:off x="6170461" y="3201256"/>
              <a:ext cx="175378" cy="356828"/>
            </a:xfrm>
            <a:custGeom>
              <a:avLst/>
              <a:gdLst>
                <a:gd name="connsiteX0" fmla="*/ 50125 w 175378"/>
                <a:gd name="connsiteY0" fmla="*/ 356806 h 356828"/>
                <a:gd name="connsiteX1" fmla="*/ 110037 w 175378"/>
                <a:gd name="connsiteY1" fmla="*/ 339757 h 356828"/>
                <a:gd name="connsiteX2" fmla="*/ 153948 w 175378"/>
                <a:gd name="connsiteY2" fmla="*/ 186595 h 356828"/>
                <a:gd name="connsiteX3" fmla="*/ 175379 w 175378"/>
                <a:gd name="connsiteY3" fmla="*/ 0 h 356828"/>
                <a:gd name="connsiteX4" fmla="*/ 111180 w 175378"/>
                <a:gd name="connsiteY4" fmla="*/ 58388 h 356828"/>
                <a:gd name="connsiteX5" fmla="*/ 53364 w 175378"/>
                <a:gd name="connsiteY5" fmla="*/ 120205 h 356828"/>
                <a:gd name="connsiteX6" fmla="*/ 3643 w 175378"/>
                <a:gd name="connsiteY6" fmla="*/ 338519 h 356828"/>
                <a:gd name="connsiteX7" fmla="*/ 87654 w 175378"/>
                <a:gd name="connsiteY7" fmla="*/ 148780 h 356828"/>
                <a:gd name="connsiteX8" fmla="*/ 50030 w 175378"/>
                <a:gd name="connsiteY8" fmla="*/ 356806 h 356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378" h="356828">
                  <a:moveTo>
                    <a:pt x="50125" y="356806"/>
                  </a:moveTo>
                  <a:cubicBezTo>
                    <a:pt x="66889" y="357092"/>
                    <a:pt x="90511" y="354711"/>
                    <a:pt x="110037" y="339757"/>
                  </a:cubicBezTo>
                  <a:cubicBezTo>
                    <a:pt x="153091" y="306610"/>
                    <a:pt x="152519" y="235363"/>
                    <a:pt x="153948" y="186595"/>
                  </a:cubicBezTo>
                  <a:cubicBezTo>
                    <a:pt x="155853" y="122777"/>
                    <a:pt x="162044" y="62770"/>
                    <a:pt x="175379" y="0"/>
                  </a:cubicBezTo>
                  <a:cubicBezTo>
                    <a:pt x="171950" y="16383"/>
                    <a:pt x="124706" y="45434"/>
                    <a:pt x="111180" y="58388"/>
                  </a:cubicBezTo>
                  <a:cubicBezTo>
                    <a:pt x="90892" y="77914"/>
                    <a:pt x="70699" y="97917"/>
                    <a:pt x="53364" y="120205"/>
                  </a:cubicBezTo>
                  <a:cubicBezTo>
                    <a:pt x="3643" y="184213"/>
                    <a:pt x="-6739" y="260033"/>
                    <a:pt x="3643" y="338519"/>
                  </a:cubicBezTo>
                  <a:cubicBezTo>
                    <a:pt x="31647" y="275272"/>
                    <a:pt x="59650" y="212027"/>
                    <a:pt x="87654" y="148780"/>
                  </a:cubicBezTo>
                  <a:lnTo>
                    <a:pt x="50030" y="356806"/>
                  </a:lnTo>
                  <a:close/>
                </a:path>
              </a:pathLst>
            </a:custGeom>
            <a:grpFill/>
            <a:ln w="9525" cap="flat">
              <a:noFill/>
              <a:prstDash val="solid"/>
              <a:miter/>
            </a:ln>
          </p:spPr>
          <p:txBody>
            <a:bodyPr rtlCol="0" anchor="ctr"/>
            <a:lstStyle/>
            <a:p>
              <a:endParaRPr lang="en-IN">
                <a:solidFill>
                  <a:srgbClr val="49692E"/>
                </a:solidFill>
                <a:latin typeface="Times New Roman" panose="02020603050405020304" pitchFamily="18" charset="0"/>
                <a:cs typeface="Times New Roman" panose="02020603050405020304" pitchFamily="18" charset="0"/>
              </a:endParaRPr>
            </a:p>
          </p:txBody>
        </p:sp>
      </p:grpSp>
      <p:sp>
        <p:nvSpPr>
          <p:cNvPr id="5" name="Freeform: Shape 4">
            <a:extLst>
              <a:ext uri="{FF2B5EF4-FFF2-40B4-BE49-F238E27FC236}">
                <a16:creationId xmlns:a16="http://schemas.microsoft.com/office/drawing/2014/main" id="{37E8B2ED-D966-3D1B-278A-C5C5D0532E4E}"/>
              </a:ext>
            </a:extLst>
          </p:cNvPr>
          <p:cNvSpPr/>
          <p:nvPr/>
        </p:nvSpPr>
        <p:spPr>
          <a:xfrm>
            <a:off x="4444829" y="1850872"/>
            <a:ext cx="3204576" cy="3253638"/>
          </a:xfrm>
          <a:custGeom>
            <a:avLst/>
            <a:gdLst>
              <a:gd name="connsiteX0" fmla="*/ 140327 w 5174956"/>
              <a:gd name="connsiteY0" fmla="*/ 3270795 h 5254185"/>
              <a:gd name="connsiteX1" fmla="*/ 100417 w 5174956"/>
              <a:gd name="connsiteY1" fmla="*/ 1759844 h 5254185"/>
              <a:gd name="connsiteX2" fmla="*/ 2547866 w 5174956"/>
              <a:gd name="connsiteY2" fmla="*/ 5 h 5254185"/>
              <a:gd name="connsiteX3" fmla="*/ 5174956 w 5174956"/>
              <a:gd name="connsiteY3" fmla="*/ 2627095 h 5254185"/>
              <a:gd name="connsiteX4" fmla="*/ 2547866 w 5174956"/>
              <a:gd name="connsiteY4" fmla="*/ 5254186 h 5254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4956" h="5254185">
                <a:moveTo>
                  <a:pt x="140327" y="3270795"/>
                </a:moveTo>
                <a:cubicBezTo>
                  <a:pt x="49744" y="3001142"/>
                  <a:pt x="-102275" y="2416212"/>
                  <a:pt x="100417" y="1759844"/>
                </a:cubicBezTo>
                <a:cubicBezTo>
                  <a:pt x="420171" y="724667"/>
                  <a:pt x="1472398" y="-2186"/>
                  <a:pt x="2547866" y="5"/>
                </a:cubicBezTo>
                <a:cubicBezTo>
                  <a:pt x="3880414" y="2767"/>
                  <a:pt x="5175432" y="1124717"/>
                  <a:pt x="5174956" y="2627095"/>
                </a:cubicBezTo>
                <a:cubicBezTo>
                  <a:pt x="5174385" y="4062227"/>
                  <a:pt x="3991761" y="5249518"/>
                  <a:pt x="2547866" y="5254186"/>
                </a:cubicBezTo>
              </a:path>
            </a:pathLst>
          </a:custGeom>
          <a:noFill/>
          <a:ln w="44450" cap="flat">
            <a:solidFill>
              <a:schemeClr val="accent2">
                <a:lumMod val="75000"/>
              </a:schemeClr>
            </a:solidFill>
            <a:prstDash val="solid"/>
            <a:miter/>
          </a:ln>
        </p:spPr>
        <p:txBody>
          <a:bodyPr rtlCol="0" anchor="ctr"/>
          <a:lstStyle/>
          <a:p>
            <a:endParaRPr lang="en-IN" dirty="0">
              <a:solidFill>
                <a:srgbClr val="49692E"/>
              </a:solidFill>
              <a:latin typeface="Times New Roman" panose="02020603050405020304" pitchFamily="18" charset="0"/>
              <a:cs typeface="Times New Roman" panose="02020603050405020304" pitchFamily="18" charset="0"/>
            </a:endParaRPr>
          </a:p>
        </p:txBody>
      </p:sp>
      <p:sp>
        <p:nvSpPr>
          <p:cNvPr id="33" name="Oval 32">
            <a:extLst>
              <a:ext uri="{FF2B5EF4-FFF2-40B4-BE49-F238E27FC236}">
                <a16:creationId xmlns:a16="http://schemas.microsoft.com/office/drawing/2014/main" id="{9C8235CE-683E-BC38-2F44-98B0978FAAA9}"/>
              </a:ext>
            </a:extLst>
          </p:cNvPr>
          <p:cNvSpPr/>
          <p:nvPr/>
        </p:nvSpPr>
        <p:spPr bwMode="auto">
          <a:xfrm>
            <a:off x="4599499" y="1848700"/>
            <a:ext cx="814355" cy="814354"/>
          </a:xfrm>
          <a:prstGeom prst="ellipse">
            <a:avLst/>
          </a:prstGeom>
          <a:solidFill>
            <a:srgbClr val="E7F2DA"/>
          </a:solidFill>
          <a:ln w="2540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IN">
              <a:solidFill>
                <a:srgbClr val="49692E"/>
              </a:solidFill>
              <a:latin typeface="Times New Roman" panose="02020603050405020304" pitchFamily="18" charset="0"/>
              <a:cs typeface="Times New Roman" panose="02020603050405020304" pitchFamily="18" charset="0"/>
            </a:endParaRPr>
          </a:p>
        </p:txBody>
      </p:sp>
      <p:sp>
        <p:nvSpPr>
          <p:cNvPr id="39" name="Freeform: Shape 38">
            <a:extLst>
              <a:ext uri="{FF2B5EF4-FFF2-40B4-BE49-F238E27FC236}">
                <a16:creationId xmlns:a16="http://schemas.microsoft.com/office/drawing/2014/main" id="{4F3D8AF4-FC25-048F-0D29-7BC1ADF02A58}"/>
              </a:ext>
            </a:extLst>
          </p:cNvPr>
          <p:cNvSpPr/>
          <p:nvPr/>
        </p:nvSpPr>
        <p:spPr>
          <a:xfrm>
            <a:off x="4874469" y="1967238"/>
            <a:ext cx="264414" cy="577278"/>
          </a:xfrm>
          <a:custGeom>
            <a:avLst/>
            <a:gdLst>
              <a:gd name="connsiteX0" fmla="*/ 633 w 1058067"/>
              <a:gd name="connsiteY0" fmla="*/ 1639379 h 2310006"/>
              <a:gd name="connsiteX1" fmla="*/ 1057411 w 1058067"/>
              <a:gd name="connsiteY1" fmla="*/ 1639379 h 2310006"/>
              <a:gd name="connsiteX2" fmla="*/ 1057411 w 1058067"/>
              <a:gd name="connsiteY2" fmla="*/ 1639433 h 2310006"/>
              <a:gd name="connsiteX3" fmla="*/ 1056546 w 1058067"/>
              <a:gd name="connsiteY3" fmla="*/ 2165956 h 2310006"/>
              <a:gd name="connsiteX4" fmla="*/ 911449 w 1058067"/>
              <a:gd name="connsiteY4" fmla="*/ 2308620 h 2310006"/>
              <a:gd name="connsiteX5" fmla="*/ 146270 w 1058067"/>
              <a:gd name="connsiteY5" fmla="*/ 2308674 h 2310006"/>
              <a:gd name="connsiteX6" fmla="*/ 1498 w 1058067"/>
              <a:gd name="connsiteY6" fmla="*/ 2166011 h 2310006"/>
              <a:gd name="connsiteX7" fmla="*/ 633 w 1058067"/>
              <a:gd name="connsiteY7" fmla="*/ 1639379 h 2310006"/>
              <a:gd name="connsiteX8" fmla="*/ 387845 w 1058067"/>
              <a:gd name="connsiteY8" fmla="*/ 533929 h 2310006"/>
              <a:gd name="connsiteX9" fmla="*/ 674686 w 1058067"/>
              <a:gd name="connsiteY9" fmla="*/ 533929 h 2310006"/>
              <a:gd name="connsiteX10" fmla="*/ 674740 w 1058067"/>
              <a:gd name="connsiteY10" fmla="*/ 533929 h 2310006"/>
              <a:gd name="connsiteX11" fmla="*/ 673171 w 1058067"/>
              <a:gd name="connsiteY11" fmla="*/ 715963 h 2310006"/>
              <a:gd name="connsiteX12" fmla="*/ 640345 w 1058067"/>
              <a:gd name="connsiteY12" fmla="*/ 746302 h 2310006"/>
              <a:gd name="connsiteX13" fmla="*/ 387845 w 1058067"/>
              <a:gd name="connsiteY13" fmla="*/ 747708 h 2310006"/>
              <a:gd name="connsiteX14" fmla="*/ 796691 w 1058067"/>
              <a:gd name="connsiteY14" fmla="*/ 528900 h 2310006"/>
              <a:gd name="connsiteX15" fmla="*/ 796150 w 1058067"/>
              <a:gd name="connsiteY15" fmla="*/ 641657 h 2310006"/>
              <a:gd name="connsiteX16" fmla="*/ 863534 w 1058067"/>
              <a:gd name="connsiteY16" fmla="*/ 705525 h 2310006"/>
              <a:gd name="connsiteX17" fmla="*/ 924157 w 1058067"/>
              <a:gd name="connsiteY17" fmla="*/ 706175 h 2310006"/>
              <a:gd name="connsiteX18" fmla="*/ 1054923 w 1058067"/>
              <a:gd name="connsiteY18" fmla="*/ 829315 h 2310006"/>
              <a:gd name="connsiteX19" fmla="*/ 1056383 w 1058067"/>
              <a:gd name="connsiteY19" fmla="*/ 1577350 h 2310006"/>
              <a:gd name="connsiteX20" fmla="*/ 308 w 1058067"/>
              <a:gd name="connsiteY20" fmla="*/ 1577350 h 2310006"/>
              <a:gd name="connsiteX21" fmla="*/ 308 w 1058067"/>
              <a:gd name="connsiteY21" fmla="*/ 1520458 h 2310006"/>
              <a:gd name="connsiteX22" fmla="*/ 416 w 1058067"/>
              <a:gd name="connsiteY22" fmla="*/ 876851 h 2310006"/>
              <a:gd name="connsiteX23" fmla="*/ 170768 w 1058067"/>
              <a:gd name="connsiteY23" fmla="*/ 705093 h 2310006"/>
              <a:gd name="connsiteX24" fmla="*/ 261515 w 1058067"/>
              <a:gd name="connsiteY24" fmla="*/ 610615 h 2310006"/>
              <a:gd name="connsiteX25" fmla="*/ 261515 w 1058067"/>
              <a:gd name="connsiteY25" fmla="*/ 531929 h 2310006"/>
              <a:gd name="connsiteX26" fmla="*/ 328628 w 1058067"/>
              <a:gd name="connsiteY26" fmla="*/ 531929 h 2310006"/>
              <a:gd name="connsiteX27" fmla="*/ 328790 w 1058067"/>
              <a:gd name="connsiteY27" fmla="*/ 708986 h 2310006"/>
              <a:gd name="connsiteX28" fmla="*/ 410775 w 1058067"/>
              <a:gd name="connsiteY28" fmla="*/ 795514 h 2310006"/>
              <a:gd name="connsiteX29" fmla="*/ 647538 w 1058067"/>
              <a:gd name="connsiteY29" fmla="*/ 795893 h 2310006"/>
              <a:gd name="connsiteX30" fmla="*/ 722817 w 1058067"/>
              <a:gd name="connsiteY30" fmla="*/ 721695 h 2310006"/>
              <a:gd name="connsiteX31" fmla="*/ 722872 w 1058067"/>
              <a:gd name="connsiteY31" fmla="*/ 533010 h 2310006"/>
              <a:gd name="connsiteX32" fmla="*/ 796691 w 1058067"/>
              <a:gd name="connsiteY32" fmla="*/ 528900 h 2310006"/>
              <a:gd name="connsiteX33" fmla="*/ 223172 w 1058067"/>
              <a:gd name="connsiteY33" fmla="*/ 328479 h 2310006"/>
              <a:gd name="connsiteX34" fmla="*/ 835249 w 1058067"/>
              <a:gd name="connsiteY34" fmla="*/ 328479 h 2310006"/>
              <a:gd name="connsiteX35" fmla="*/ 929673 w 1058067"/>
              <a:gd name="connsiteY35" fmla="*/ 402893 h 2310006"/>
              <a:gd name="connsiteX36" fmla="*/ 837845 w 1058067"/>
              <a:gd name="connsiteY36" fmla="*/ 480389 h 2310006"/>
              <a:gd name="connsiteX37" fmla="*/ 522721 w 1058067"/>
              <a:gd name="connsiteY37" fmla="*/ 480660 h 2310006"/>
              <a:gd name="connsiteX38" fmla="*/ 522775 w 1058067"/>
              <a:gd name="connsiteY38" fmla="*/ 480606 h 2310006"/>
              <a:gd name="connsiteX39" fmla="*/ 225821 w 1058067"/>
              <a:gd name="connsiteY39" fmla="*/ 480444 h 2310006"/>
              <a:gd name="connsiteX40" fmla="*/ 128369 w 1058067"/>
              <a:gd name="connsiteY40" fmla="*/ 402460 h 2310006"/>
              <a:gd name="connsiteX41" fmla="*/ 223172 w 1058067"/>
              <a:gd name="connsiteY41" fmla="*/ 328479 h 2310006"/>
              <a:gd name="connsiteX42" fmla="*/ 695236 w 1058067"/>
              <a:gd name="connsiteY42" fmla="*/ 321 h 2310006"/>
              <a:gd name="connsiteX43" fmla="*/ 695236 w 1058067"/>
              <a:gd name="connsiteY43" fmla="*/ 268774 h 2310006"/>
              <a:gd name="connsiteX44" fmla="*/ 352802 w 1058067"/>
              <a:gd name="connsiteY44" fmla="*/ 268774 h 2310006"/>
              <a:gd name="connsiteX45" fmla="*/ 354478 w 1058067"/>
              <a:gd name="connsiteY45" fmla="*/ 41854 h 2310006"/>
              <a:gd name="connsiteX46" fmla="*/ 389738 w 1058067"/>
              <a:gd name="connsiteY46" fmla="*/ 2160 h 2310006"/>
              <a:gd name="connsiteX47" fmla="*/ 695236 w 1058067"/>
              <a:gd name="connsiteY47" fmla="*/ 321 h 231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058067" h="2310006">
                <a:moveTo>
                  <a:pt x="633" y="1639379"/>
                </a:moveTo>
                <a:lnTo>
                  <a:pt x="1057411" y="1639379"/>
                </a:lnTo>
                <a:lnTo>
                  <a:pt x="1057411" y="1639433"/>
                </a:lnTo>
                <a:cubicBezTo>
                  <a:pt x="1057411" y="1818060"/>
                  <a:pt x="1059358" y="1992035"/>
                  <a:pt x="1056546" y="2165956"/>
                </a:cubicBezTo>
                <a:cubicBezTo>
                  <a:pt x="1055248" y="2246103"/>
                  <a:pt x="991703" y="2308025"/>
                  <a:pt x="911449" y="2308620"/>
                </a:cubicBezTo>
                <a:cubicBezTo>
                  <a:pt x="656407" y="2310459"/>
                  <a:pt x="401312" y="2310459"/>
                  <a:pt x="146270" y="2308674"/>
                </a:cubicBezTo>
                <a:cubicBezTo>
                  <a:pt x="65799" y="2308133"/>
                  <a:pt x="2741" y="2246698"/>
                  <a:pt x="1498" y="2166011"/>
                </a:cubicBezTo>
                <a:cubicBezTo>
                  <a:pt x="-1260" y="1992089"/>
                  <a:pt x="633" y="1818114"/>
                  <a:pt x="633" y="1639379"/>
                </a:cubicBezTo>
                <a:close/>
                <a:moveTo>
                  <a:pt x="387845" y="533929"/>
                </a:moveTo>
                <a:lnTo>
                  <a:pt x="674686" y="533929"/>
                </a:lnTo>
                <a:lnTo>
                  <a:pt x="674740" y="533929"/>
                </a:lnTo>
                <a:cubicBezTo>
                  <a:pt x="674740" y="595851"/>
                  <a:pt x="676470" y="656042"/>
                  <a:pt x="673171" y="715963"/>
                </a:cubicBezTo>
                <a:cubicBezTo>
                  <a:pt x="672576" y="727103"/>
                  <a:pt x="652134" y="745923"/>
                  <a:pt x="640345" y="746302"/>
                </a:cubicBezTo>
                <a:cubicBezTo>
                  <a:pt x="557819" y="748952"/>
                  <a:pt x="475239" y="747708"/>
                  <a:pt x="387845" y="747708"/>
                </a:cubicBezTo>
                <a:close/>
                <a:moveTo>
                  <a:pt x="796691" y="528900"/>
                </a:moveTo>
                <a:cubicBezTo>
                  <a:pt x="796691" y="570163"/>
                  <a:pt x="799070" y="606126"/>
                  <a:pt x="796150" y="641657"/>
                </a:cubicBezTo>
                <a:cubicBezTo>
                  <a:pt x="791878" y="693249"/>
                  <a:pt x="814104" y="711474"/>
                  <a:pt x="863534" y="705525"/>
                </a:cubicBezTo>
                <a:cubicBezTo>
                  <a:pt x="883435" y="703092"/>
                  <a:pt x="904093" y="704065"/>
                  <a:pt x="924157" y="706175"/>
                </a:cubicBezTo>
                <a:cubicBezTo>
                  <a:pt x="991811" y="713205"/>
                  <a:pt x="1054003" y="763986"/>
                  <a:pt x="1054923" y="829315"/>
                </a:cubicBezTo>
                <a:cubicBezTo>
                  <a:pt x="1058546" y="1077596"/>
                  <a:pt x="1056383" y="1325986"/>
                  <a:pt x="1056383" y="1577350"/>
                </a:cubicBezTo>
                <a:lnTo>
                  <a:pt x="308" y="1577350"/>
                </a:lnTo>
                <a:cubicBezTo>
                  <a:pt x="308" y="1558854"/>
                  <a:pt x="308" y="1539656"/>
                  <a:pt x="308" y="1520458"/>
                </a:cubicBezTo>
                <a:cubicBezTo>
                  <a:pt x="308" y="1305922"/>
                  <a:pt x="91" y="1091386"/>
                  <a:pt x="416" y="876851"/>
                </a:cubicBezTo>
                <a:cubicBezTo>
                  <a:pt x="578" y="760687"/>
                  <a:pt x="55415" y="705796"/>
                  <a:pt x="170768" y="705093"/>
                </a:cubicBezTo>
                <a:cubicBezTo>
                  <a:pt x="231158" y="704730"/>
                  <a:pt x="261406" y="673240"/>
                  <a:pt x="261515" y="610615"/>
                </a:cubicBezTo>
                <a:cubicBezTo>
                  <a:pt x="261515" y="586658"/>
                  <a:pt x="261515" y="562700"/>
                  <a:pt x="261515" y="531929"/>
                </a:cubicBezTo>
                <a:lnTo>
                  <a:pt x="328628" y="531929"/>
                </a:lnTo>
                <a:cubicBezTo>
                  <a:pt x="328628" y="592715"/>
                  <a:pt x="328033" y="650851"/>
                  <a:pt x="328790" y="708986"/>
                </a:cubicBezTo>
                <a:cubicBezTo>
                  <a:pt x="329601" y="773937"/>
                  <a:pt x="347772" y="794216"/>
                  <a:pt x="410775" y="795514"/>
                </a:cubicBezTo>
                <a:cubicBezTo>
                  <a:pt x="489678" y="797137"/>
                  <a:pt x="568635" y="795731"/>
                  <a:pt x="647538" y="795893"/>
                </a:cubicBezTo>
                <a:cubicBezTo>
                  <a:pt x="697292" y="796002"/>
                  <a:pt x="722655" y="771449"/>
                  <a:pt x="722817" y="721695"/>
                </a:cubicBezTo>
                <a:cubicBezTo>
                  <a:pt x="723033" y="661180"/>
                  <a:pt x="722872" y="600664"/>
                  <a:pt x="722872" y="533010"/>
                </a:cubicBezTo>
                <a:cubicBezTo>
                  <a:pt x="746991" y="531658"/>
                  <a:pt x="767596" y="530522"/>
                  <a:pt x="796691" y="528900"/>
                </a:cubicBezTo>
                <a:close/>
                <a:moveTo>
                  <a:pt x="223172" y="328479"/>
                </a:moveTo>
                <a:cubicBezTo>
                  <a:pt x="427215" y="328208"/>
                  <a:pt x="631205" y="328208"/>
                  <a:pt x="835249" y="328479"/>
                </a:cubicBezTo>
                <a:cubicBezTo>
                  <a:pt x="902038" y="328587"/>
                  <a:pt x="928970" y="350435"/>
                  <a:pt x="929673" y="402893"/>
                </a:cubicBezTo>
                <a:cubicBezTo>
                  <a:pt x="930376" y="455783"/>
                  <a:pt x="903174" y="479849"/>
                  <a:pt x="837845" y="480389"/>
                </a:cubicBezTo>
                <a:cubicBezTo>
                  <a:pt x="732822" y="481254"/>
                  <a:pt x="627744" y="480606"/>
                  <a:pt x="522721" y="480660"/>
                </a:cubicBezTo>
                <a:lnTo>
                  <a:pt x="522775" y="480606"/>
                </a:lnTo>
                <a:cubicBezTo>
                  <a:pt x="423808" y="480606"/>
                  <a:pt x="324788" y="481093"/>
                  <a:pt x="225821" y="480444"/>
                </a:cubicBezTo>
                <a:cubicBezTo>
                  <a:pt x="155409" y="480011"/>
                  <a:pt x="127450" y="456973"/>
                  <a:pt x="128369" y="402460"/>
                </a:cubicBezTo>
                <a:cubicBezTo>
                  <a:pt x="129235" y="350057"/>
                  <a:pt x="156004" y="328533"/>
                  <a:pt x="223172" y="328479"/>
                </a:cubicBezTo>
                <a:close/>
                <a:moveTo>
                  <a:pt x="695236" y="321"/>
                </a:moveTo>
                <a:lnTo>
                  <a:pt x="695236" y="268774"/>
                </a:lnTo>
                <a:lnTo>
                  <a:pt x="352802" y="268774"/>
                </a:lnTo>
                <a:cubicBezTo>
                  <a:pt x="352802" y="190628"/>
                  <a:pt x="350855" y="116106"/>
                  <a:pt x="354478" y="41854"/>
                </a:cubicBezTo>
                <a:cubicBezTo>
                  <a:pt x="355181" y="27469"/>
                  <a:pt x="377029" y="2593"/>
                  <a:pt x="389738" y="2160"/>
                </a:cubicBezTo>
                <a:cubicBezTo>
                  <a:pt x="490111" y="-1139"/>
                  <a:pt x="590646" y="321"/>
                  <a:pt x="695236" y="321"/>
                </a:cubicBezTo>
                <a:close/>
              </a:path>
            </a:pathLst>
          </a:custGeom>
          <a:solidFill>
            <a:schemeClr val="accent2"/>
          </a:solidFill>
          <a:ln w="0" cap="flat">
            <a:noFill/>
            <a:prstDash val="solid"/>
            <a:miter/>
          </a:ln>
        </p:spPr>
        <p:txBody>
          <a:bodyPr rtlCol="0" anchor="ctr"/>
          <a:lstStyle/>
          <a:p>
            <a:endParaRPr lang="en-IN">
              <a:solidFill>
                <a:srgbClr val="49692E"/>
              </a:solidFill>
              <a:latin typeface="Times New Roman" panose="02020603050405020304" pitchFamily="18" charset="0"/>
              <a:cs typeface="Times New Roman" panose="02020603050405020304" pitchFamily="18" charset="0"/>
            </a:endParaRPr>
          </a:p>
        </p:txBody>
      </p:sp>
      <p:sp>
        <p:nvSpPr>
          <p:cNvPr id="32" name="Oval 31">
            <a:extLst>
              <a:ext uri="{FF2B5EF4-FFF2-40B4-BE49-F238E27FC236}">
                <a16:creationId xmlns:a16="http://schemas.microsoft.com/office/drawing/2014/main" id="{DE545C32-CB21-A388-59DE-80AD8F65E759}"/>
              </a:ext>
            </a:extLst>
          </p:cNvPr>
          <p:cNvSpPr/>
          <p:nvPr/>
        </p:nvSpPr>
        <p:spPr bwMode="auto">
          <a:xfrm>
            <a:off x="4180872" y="3529609"/>
            <a:ext cx="814355" cy="814354"/>
          </a:xfrm>
          <a:prstGeom prst="ellipse">
            <a:avLst/>
          </a:prstGeom>
          <a:solidFill>
            <a:srgbClr val="E7F2DA"/>
          </a:solidFill>
          <a:ln w="2540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IN">
              <a:solidFill>
                <a:srgbClr val="49692E"/>
              </a:solidFill>
              <a:latin typeface="Times New Roman" panose="02020603050405020304" pitchFamily="18" charset="0"/>
              <a:cs typeface="Times New Roman" panose="02020603050405020304" pitchFamily="18" charset="0"/>
            </a:endParaRPr>
          </a:p>
        </p:txBody>
      </p:sp>
      <p:sp>
        <p:nvSpPr>
          <p:cNvPr id="34" name="Oval 33">
            <a:extLst>
              <a:ext uri="{FF2B5EF4-FFF2-40B4-BE49-F238E27FC236}">
                <a16:creationId xmlns:a16="http://schemas.microsoft.com/office/drawing/2014/main" id="{7E1A4817-54E8-4F28-DEC0-E19018AD727E}"/>
              </a:ext>
            </a:extLst>
          </p:cNvPr>
          <p:cNvSpPr/>
          <p:nvPr/>
        </p:nvSpPr>
        <p:spPr bwMode="auto">
          <a:xfrm>
            <a:off x="6396658" y="1624547"/>
            <a:ext cx="814355" cy="814354"/>
          </a:xfrm>
          <a:prstGeom prst="ellipse">
            <a:avLst/>
          </a:prstGeom>
          <a:solidFill>
            <a:srgbClr val="E7F2DA"/>
          </a:solidFill>
          <a:ln w="2540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IN">
              <a:solidFill>
                <a:srgbClr val="49692E"/>
              </a:solidFill>
              <a:latin typeface="Times New Roman" panose="02020603050405020304" pitchFamily="18" charset="0"/>
              <a:cs typeface="Times New Roman" panose="02020603050405020304" pitchFamily="18" charset="0"/>
            </a:endParaRPr>
          </a:p>
        </p:txBody>
      </p:sp>
      <p:sp>
        <p:nvSpPr>
          <p:cNvPr id="40" name="Freeform: Shape 39">
            <a:extLst>
              <a:ext uri="{FF2B5EF4-FFF2-40B4-BE49-F238E27FC236}">
                <a16:creationId xmlns:a16="http://schemas.microsoft.com/office/drawing/2014/main" id="{575B487F-80B9-8470-C00B-07C62E9A9552}"/>
              </a:ext>
            </a:extLst>
          </p:cNvPr>
          <p:cNvSpPr/>
          <p:nvPr/>
        </p:nvSpPr>
        <p:spPr>
          <a:xfrm>
            <a:off x="6571513" y="1764249"/>
            <a:ext cx="464647" cy="534951"/>
          </a:xfrm>
          <a:custGeom>
            <a:avLst/>
            <a:gdLst>
              <a:gd name="connsiteX0" fmla="*/ 551314 w 2353391"/>
              <a:gd name="connsiteY0" fmla="*/ 2651488 h 2980425"/>
              <a:gd name="connsiteX1" fmla="*/ 1523340 w 2353391"/>
              <a:gd name="connsiteY1" fmla="*/ 2659299 h 2980425"/>
              <a:gd name="connsiteX2" fmla="*/ 1695457 w 2353391"/>
              <a:gd name="connsiteY2" fmla="*/ 2651965 h 2980425"/>
              <a:gd name="connsiteX3" fmla="*/ 1796993 w 2353391"/>
              <a:gd name="connsiteY3" fmla="*/ 2764550 h 2980425"/>
              <a:gd name="connsiteX4" fmla="*/ 1567536 w 2353391"/>
              <a:gd name="connsiteY4" fmla="*/ 2979148 h 2980425"/>
              <a:gd name="connsiteX5" fmla="*/ 1119289 w 2353391"/>
              <a:gd name="connsiteY5" fmla="*/ 2979815 h 2980425"/>
              <a:gd name="connsiteX6" fmla="*/ 1119289 w 2353391"/>
              <a:gd name="connsiteY6" fmla="*/ 2979625 h 2980425"/>
              <a:gd name="connsiteX7" fmla="*/ 671043 w 2353391"/>
              <a:gd name="connsiteY7" fmla="*/ 2979148 h 2980425"/>
              <a:gd name="connsiteX8" fmla="*/ 440919 w 2353391"/>
              <a:gd name="connsiteY8" fmla="*/ 2774075 h 2980425"/>
              <a:gd name="connsiteX9" fmla="*/ 551314 w 2353391"/>
              <a:gd name="connsiteY9" fmla="*/ 2651488 h 2980425"/>
              <a:gd name="connsiteX10" fmla="*/ 340621 w 2353391"/>
              <a:gd name="connsiteY10" fmla="*/ 206040 h 2980425"/>
              <a:gd name="connsiteX11" fmla="*/ 584175 w 2353391"/>
              <a:gd name="connsiteY11" fmla="*/ 917843 h 2980425"/>
              <a:gd name="connsiteX12" fmla="*/ 683997 w 2353391"/>
              <a:gd name="connsiteY12" fmla="*/ 917843 h 2980425"/>
              <a:gd name="connsiteX13" fmla="*/ 744386 w 2353391"/>
              <a:gd name="connsiteY13" fmla="*/ 548273 h 2980425"/>
              <a:gd name="connsiteX14" fmla="*/ 1021944 w 2353391"/>
              <a:gd name="connsiteY14" fmla="*/ 367108 h 2980425"/>
              <a:gd name="connsiteX15" fmla="*/ 897738 w 2353391"/>
              <a:gd name="connsiteY15" fmla="*/ 923368 h 2980425"/>
              <a:gd name="connsiteX16" fmla="*/ 987178 w 2353391"/>
              <a:gd name="connsiteY16" fmla="*/ 923368 h 2980425"/>
              <a:gd name="connsiteX17" fmla="*/ 2015211 w 2353391"/>
              <a:gd name="connsiteY17" fmla="*/ 922225 h 2980425"/>
              <a:gd name="connsiteX18" fmla="*/ 2105223 w 2353391"/>
              <a:gd name="connsiteY18" fmla="*/ 976993 h 2980425"/>
              <a:gd name="connsiteX19" fmla="*/ 2054168 w 2353391"/>
              <a:gd name="connsiteY19" fmla="*/ 2099324 h 2980425"/>
              <a:gd name="connsiteX20" fmla="*/ 1054329 w 2353391"/>
              <a:gd name="connsiteY20" fmla="*/ 2608912 h 2980425"/>
              <a:gd name="connsiteX21" fmla="*/ 118593 w 2353391"/>
              <a:gd name="connsiteY21" fmla="*/ 998615 h 2980425"/>
              <a:gd name="connsiteX22" fmla="*/ 243942 w 2353391"/>
              <a:gd name="connsiteY22" fmla="*/ 922415 h 2980425"/>
              <a:gd name="connsiteX23" fmla="*/ 394532 w 2353391"/>
              <a:gd name="connsiteY23" fmla="*/ 923558 h 2980425"/>
              <a:gd name="connsiteX24" fmla="*/ 394628 w 2353391"/>
              <a:gd name="connsiteY24" fmla="*/ 923368 h 2980425"/>
              <a:gd name="connsiteX25" fmla="*/ 340621 w 2353391"/>
              <a:gd name="connsiteY25" fmla="*/ 206040 h 2980425"/>
              <a:gd name="connsiteX26" fmla="*/ 2162896 w 2353391"/>
              <a:gd name="connsiteY26" fmla="*/ 14 h 2980425"/>
              <a:gd name="connsiteX27" fmla="*/ 2292389 w 2353391"/>
              <a:gd name="connsiteY27" fmla="*/ 51925 h 2980425"/>
              <a:gd name="connsiteX28" fmla="*/ 2316487 w 2353391"/>
              <a:gd name="connsiteY28" fmla="*/ 302337 h 2980425"/>
              <a:gd name="connsiteX29" fmla="*/ 2284197 w 2353391"/>
              <a:gd name="connsiteY29" fmla="*/ 338151 h 2980425"/>
              <a:gd name="connsiteX30" fmla="*/ 1805947 w 2353391"/>
              <a:gd name="connsiteY30" fmla="*/ 815544 h 2980425"/>
              <a:gd name="connsiteX31" fmla="*/ 1750321 w 2353391"/>
              <a:gd name="connsiteY31" fmla="*/ 850310 h 2980425"/>
              <a:gd name="connsiteX32" fmla="*/ 1234923 w 2353391"/>
              <a:gd name="connsiteY32" fmla="*/ 851930 h 2980425"/>
              <a:gd name="connsiteX33" fmla="*/ 1235018 w 2353391"/>
              <a:gd name="connsiteY33" fmla="*/ 851930 h 2980425"/>
              <a:gd name="connsiteX34" fmla="*/ 1635735 w 2353391"/>
              <a:gd name="connsiteY34" fmla="*/ 451499 h 2980425"/>
              <a:gd name="connsiteX35" fmla="*/ 2031404 w 2353391"/>
              <a:gd name="connsiteY35" fmla="*/ 57259 h 2980425"/>
              <a:gd name="connsiteX36" fmla="*/ 2162896 w 2353391"/>
              <a:gd name="connsiteY36" fmla="*/ 14 h 298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353391" h="2980425">
                <a:moveTo>
                  <a:pt x="551314" y="2651488"/>
                </a:moveTo>
                <a:cubicBezTo>
                  <a:pt x="875354" y="2654632"/>
                  <a:pt x="1199395" y="2657489"/>
                  <a:pt x="1523340" y="2659299"/>
                </a:cubicBezTo>
                <a:cubicBezTo>
                  <a:pt x="1580680" y="2659584"/>
                  <a:pt x="1638021" y="2652250"/>
                  <a:pt x="1695457" y="2651965"/>
                </a:cubicBezTo>
                <a:cubicBezTo>
                  <a:pt x="1772609" y="2651488"/>
                  <a:pt x="1803661" y="2687493"/>
                  <a:pt x="1796993" y="2764550"/>
                </a:cubicBezTo>
                <a:cubicBezTo>
                  <a:pt x="1786611" y="2884279"/>
                  <a:pt x="1690028" y="2977053"/>
                  <a:pt x="1567536" y="2979148"/>
                </a:cubicBezTo>
                <a:cubicBezTo>
                  <a:pt x="1418184" y="2981625"/>
                  <a:pt x="1268737" y="2979720"/>
                  <a:pt x="1119289" y="2979815"/>
                </a:cubicBezTo>
                <a:lnTo>
                  <a:pt x="1119289" y="2979625"/>
                </a:lnTo>
                <a:cubicBezTo>
                  <a:pt x="969842" y="2979625"/>
                  <a:pt x="820395" y="2981339"/>
                  <a:pt x="671043" y="2979148"/>
                </a:cubicBezTo>
                <a:cubicBezTo>
                  <a:pt x="548551" y="2977434"/>
                  <a:pt x="456445" y="2893042"/>
                  <a:pt x="440919" y="2774075"/>
                </a:cubicBezTo>
                <a:cubicBezTo>
                  <a:pt x="429394" y="2685397"/>
                  <a:pt x="461683" y="2650631"/>
                  <a:pt x="551314" y="2651488"/>
                </a:cubicBezTo>
                <a:close/>
                <a:moveTo>
                  <a:pt x="340621" y="206040"/>
                </a:moveTo>
                <a:cubicBezTo>
                  <a:pt x="592748" y="250046"/>
                  <a:pt x="683807" y="512459"/>
                  <a:pt x="584175" y="917843"/>
                </a:cubicBezTo>
                <a:lnTo>
                  <a:pt x="683997" y="917843"/>
                </a:lnTo>
                <a:cubicBezTo>
                  <a:pt x="654374" y="787160"/>
                  <a:pt x="655041" y="659335"/>
                  <a:pt x="744386" y="548273"/>
                </a:cubicBezTo>
                <a:cubicBezTo>
                  <a:pt x="815918" y="459310"/>
                  <a:pt x="911740" y="407684"/>
                  <a:pt x="1021944" y="367108"/>
                </a:cubicBezTo>
                <a:cubicBezTo>
                  <a:pt x="1125481" y="580944"/>
                  <a:pt x="1077665" y="759538"/>
                  <a:pt x="897738" y="923368"/>
                </a:cubicBezTo>
                <a:cubicBezTo>
                  <a:pt x="938505" y="923368"/>
                  <a:pt x="962794" y="923368"/>
                  <a:pt x="987178" y="923368"/>
                </a:cubicBezTo>
                <a:cubicBezTo>
                  <a:pt x="1329887" y="923368"/>
                  <a:pt x="1672597" y="924320"/>
                  <a:pt x="2015211" y="922225"/>
                </a:cubicBezTo>
                <a:cubicBezTo>
                  <a:pt x="2061122" y="921939"/>
                  <a:pt x="2085315" y="936036"/>
                  <a:pt x="2105223" y="976993"/>
                </a:cubicBezTo>
                <a:cubicBezTo>
                  <a:pt x="2292389" y="1360851"/>
                  <a:pt x="2285054" y="1740422"/>
                  <a:pt x="2054168" y="2099324"/>
                </a:cubicBezTo>
                <a:cubicBezTo>
                  <a:pt x="1823378" y="2458131"/>
                  <a:pt x="1481906" y="2632915"/>
                  <a:pt x="1054329" y="2608912"/>
                </a:cubicBezTo>
                <a:cubicBezTo>
                  <a:pt x="250229" y="2563668"/>
                  <a:pt x="-238404" y="1716134"/>
                  <a:pt x="118593" y="998615"/>
                </a:cubicBezTo>
                <a:cubicBezTo>
                  <a:pt x="146692" y="942227"/>
                  <a:pt x="178791" y="913938"/>
                  <a:pt x="243942" y="922415"/>
                </a:cubicBezTo>
                <a:cubicBezTo>
                  <a:pt x="288805" y="928226"/>
                  <a:pt x="335096" y="923558"/>
                  <a:pt x="394532" y="923558"/>
                </a:cubicBezTo>
                <a:lnTo>
                  <a:pt x="394628" y="923368"/>
                </a:lnTo>
                <a:cubicBezTo>
                  <a:pt x="128975" y="674003"/>
                  <a:pt x="205366" y="404922"/>
                  <a:pt x="340621" y="206040"/>
                </a:cubicBezTo>
                <a:close/>
                <a:moveTo>
                  <a:pt x="2162896" y="14"/>
                </a:moveTo>
                <a:cubicBezTo>
                  <a:pt x="2208949" y="-582"/>
                  <a:pt x="2254670" y="17016"/>
                  <a:pt x="2292389" y="51925"/>
                </a:cubicBezTo>
                <a:cubicBezTo>
                  <a:pt x="2363255" y="117552"/>
                  <a:pt x="2373827" y="224423"/>
                  <a:pt x="2316487" y="302337"/>
                </a:cubicBezTo>
                <a:cubicBezTo>
                  <a:pt x="2307057" y="315196"/>
                  <a:pt x="2295627" y="326816"/>
                  <a:pt x="2284197" y="338151"/>
                </a:cubicBezTo>
                <a:cubicBezTo>
                  <a:pt x="2125034" y="497504"/>
                  <a:pt x="1965967" y="656953"/>
                  <a:pt x="1805947" y="815544"/>
                </a:cubicBezTo>
                <a:cubicBezTo>
                  <a:pt x="1790516" y="830784"/>
                  <a:pt x="1769180" y="849929"/>
                  <a:pt x="1750321" y="850310"/>
                </a:cubicBezTo>
                <a:cubicBezTo>
                  <a:pt x="1585729" y="853073"/>
                  <a:pt x="1421137" y="851930"/>
                  <a:pt x="1234923" y="851930"/>
                </a:cubicBezTo>
                <a:lnTo>
                  <a:pt x="1235018" y="851930"/>
                </a:lnTo>
                <a:cubicBezTo>
                  <a:pt x="1379227" y="707816"/>
                  <a:pt x="1507528" y="579705"/>
                  <a:pt x="1635735" y="451499"/>
                </a:cubicBezTo>
                <a:cubicBezTo>
                  <a:pt x="1767466" y="319863"/>
                  <a:pt x="1897768" y="186894"/>
                  <a:pt x="2031404" y="57259"/>
                </a:cubicBezTo>
                <a:cubicBezTo>
                  <a:pt x="2070456" y="19397"/>
                  <a:pt x="2116843" y="609"/>
                  <a:pt x="2162896" y="14"/>
                </a:cubicBezTo>
                <a:close/>
              </a:path>
            </a:pathLst>
          </a:custGeom>
          <a:solidFill>
            <a:schemeClr val="accent2"/>
          </a:solidFill>
          <a:ln w="0" cap="flat">
            <a:noFill/>
            <a:prstDash val="solid"/>
            <a:miter/>
          </a:ln>
        </p:spPr>
        <p:txBody>
          <a:bodyPr rtlCol="0" anchor="ctr"/>
          <a:lstStyle/>
          <a:p>
            <a:endParaRPr lang="en-IN">
              <a:solidFill>
                <a:srgbClr val="49692E"/>
              </a:solidFill>
              <a:latin typeface="Times New Roman" panose="02020603050405020304" pitchFamily="18" charset="0"/>
              <a:cs typeface="Times New Roman" panose="02020603050405020304" pitchFamily="18" charset="0"/>
            </a:endParaRPr>
          </a:p>
        </p:txBody>
      </p:sp>
      <p:sp>
        <p:nvSpPr>
          <p:cNvPr id="36" name="Oval 35">
            <a:extLst>
              <a:ext uri="{FF2B5EF4-FFF2-40B4-BE49-F238E27FC236}">
                <a16:creationId xmlns:a16="http://schemas.microsoft.com/office/drawing/2014/main" id="{9830130A-6003-90E3-0C02-A1199CA384E3}"/>
              </a:ext>
            </a:extLst>
          </p:cNvPr>
          <p:cNvSpPr/>
          <p:nvPr/>
        </p:nvSpPr>
        <p:spPr bwMode="auto">
          <a:xfrm>
            <a:off x="7201623" y="3226762"/>
            <a:ext cx="814355" cy="814354"/>
          </a:xfrm>
          <a:prstGeom prst="ellipse">
            <a:avLst/>
          </a:prstGeom>
          <a:solidFill>
            <a:srgbClr val="E7F2DA"/>
          </a:solidFill>
          <a:ln w="2540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IN" dirty="0">
              <a:solidFill>
                <a:srgbClr val="49692E"/>
              </a:solidFill>
              <a:latin typeface="Times New Roman" panose="02020603050405020304" pitchFamily="18" charset="0"/>
              <a:cs typeface="Times New Roman" panose="02020603050405020304" pitchFamily="18" charset="0"/>
            </a:endParaRPr>
          </a:p>
        </p:txBody>
      </p:sp>
      <p:sp>
        <p:nvSpPr>
          <p:cNvPr id="37" name="Oval 36">
            <a:extLst>
              <a:ext uri="{FF2B5EF4-FFF2-40B4-BE49-F238E27FC236}">
                <a16:creationId xmlns:a16="http://schemas.microsoft.com/office/drawing/2014/main" id="{9E7F0C01-613F-14CD-E5C3-51F316A34F6D}"/>
              </a:ext>
            </a:extLst>
          </p:cNvPr>
          <p:cNvSpPr/>
          <p:nvPr/>
        </p:nvSpPr>
        <p:spPr bwMode="auto">
          <a:xfrm>
            <a:off x="6259899" y="4458781"/>
            <a:ext cx="814355" cy="814354"/>
          </a:xfrm>
          <a:prstGeom prst="ellipse">
            <a:avLst/>
          </a:prstGeom>
          <a:solidFill>
            <a:srgbClr val="E7F2DA"/>
          </a:solidFill>
          <a:ln w="25400">
            <a:solidFill>
              <a:schemeClr val="accent2">
                <a:lumMod val="75000"/>
              </a:schemeClr>
            </a:solidFill>
          </a:ln>
        </p:spPr>
        <p:txBody>
          <a:bodyPr vert="horz" wrap="square" lIns="91440" tIns="45720" rIns="91440" bIns="45720" numCol="1" rtlCol="0" anchor="t" anchorCtr="0" compatLnSpc="1">
            <a:prstTxWarp prst="textNoShape">
              <a:avLst/>
            </a:prstTxWarp>
          </a:bodyPr>
          <a:lstStyle/>
          <a:p>
            <a:pPr algn="ctr"/>
            <a:endParaRPr lang="en-IN">
              <a:solidFill>
                <a:srgbClr val="49692E"/>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5FBD5461-74C7-A937-3D2D-A54B9DCFDAFF}"/>
              </a:ext>
            </a:extLst>
          </p:cNvPr>
          <p:cNvSpPr txBox="1"/>
          <p:nvPr/>
        </p:nvSpPr>
        <p:spPr>
          <a:xfrm>
            <a:off x="7312524" y="1776848"/>
            <a:ext cx="2808812" cy="646331"/>
          </a:xfrm>
          <a:prstGeom prst="rect">
            <a:avLst/>
          </a:prstGeom>
          <a:noFill/>
        </p:spPr>
        <p:txBody>
          <a:bodyPr wrap="square">
            <a:spAutoFit/>
          </a:bodyPr>
          <a:lstStyle/>
          <a:p>
            <a:r>
              <a:rPr lang="en-IN" dirty="0"/>
              <a:t>Personalized nutrition recommendations</a:t>
            </a:r>
            <a:endParaRPr lang="en-IN" dirty="0">
              <a:solidFill>
                <a:srgbClr val="49692E"/>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1423D19E-EB6B-62C7-2D50-24D13C7E9302}"/>
              </a:ext>
            </a:extLst>
          </p:cNvPr>
          <p:cNvSpPr txBox="1"/>
          <p:nvPr/>
        </p:nvSpPr>
        <p:spPr>
          <a:xfrm>
            <a:off x="7312524" y="1420806"/>
            <a:ext cx="3027980" cy="400110"/>
          </a:xfrm>
          <a:prstGeom prst="rect">
            <a:avLst/>
          </a:prstGeom>
          <a:noFill/>
        </p:spPr>
        <p:txBody>
          <a:bodyPr wrap="square">
            <a:spAutoFit/>
          </a:bodyPr>
          <a:lstStyle/>
          <a:p>
            <a:r>
              <a:rPr lang="en-IN" sz="2000" b="1" dirty="0" err="1"/>
              <a:t>Aahar</a:t>
            </a:r>
            <a:r>
              <a:rPr lang="en-IN" sz="2000" b="1" dirty="0"/>
              <a:t> (Dietary Guidelines)</a:t>
            </a:r>
            <a:r>
              <a:rPr lang="en-IN" sz="2000" dirty="0"/>
              <a:t> </a:t>
            </a:r>
            <a:endParaRPr lang="en-IN" sz="2000" b="1" dirty="0">
              <a:solidFill>
                <a:srgbClr val="49692E"/>
              </a:solidFill>
              <a:latin typeface="Times New Roman" panose="02020603050405020304" pitchFamily="18" charset="0"/>
              <a:cs typeface="Times New Roman" panose="02020603050405020304" pitchFamily="18" charset="0"/>
            </a:endParaRPr>
          </a:p>
        </p:txBody>
      </p:sp>
      <p:sp>
        <p:nvSpPr>
          <p:cNvPr id="2" name="Freeform: Shape 1">
            <a:extLst>
              <a:ext uri="{FF2B5EF4-FFF2-40B4-BE49-F238E27FC236}">
                <a16:creationId xmlns:a16="http://schemas.microsoft.com/office/drawing/2014/main" id="{A3992FC0-3AE0-F7E0-0D1A-E46B866851B4}"/>
              </a:ext>
            </a:extLst>
          </p:cNvPr>
          <p:cNvSpPr/>
          <p:nvPr/>
        </p:nvSpPr>
        <p:spPr>
          <a:xfrm>
            <a:off x="7332287" y="3366582"/>
            <a:ext cx="553027" cy="534715"/>
          </a:xfrm>
          <a:custGeom>
            <a:avLst/>
            <a:gdLst>
              <a:gd name="connsiteX0" fmla="*/ 138159 w 884719"/>
              <a:gd name="connsiteY0" fmla="*/ 563864 h 855423"/>
              <a:gd name="connsiteX1" fmla="*/ 142548 w 884719"/>
              <a:gd name="connsiteY1" fmla="*/ 573465 h 855423"/>
              <a:gd name="connsiteX2" fmla="*/ 142411 w 884719"/>
              <a:gd name="connsiteY2" fmla="*/ 573397 h 855423"/>
              <a:gd name="connsiteX3" fmla="*/ 169500 w 884719"/>
              <a:gd name="connsiteY3" fmla="*/ 715632 h 855423"/>
              <a:gd name="connsiteX4" fmla="*/ 474133 w 884719"/>
              <a:gd name="connsiteY4" fmla="*/ 763912 h 855423"/>
              <a:gd name="connsiteX5" fmla="*/ 688856 w 884719"/>
              <a:gd name="connsiteY5" fmla="*/ 726330 h 855423"/>
              <a:gd name="connsiteX6" fmla="*/ 754625 w 884719"/>
              <a:gd name="connsiteY6" fmla="*/ 691148 h 855423"/>
              <a:gd name="connsiteX7" fmla="*/ 757505 w 884719"/>
              <a:gd name="connsiteY7" fmla="*/ 588416 h 855423"/>
              <a:gd name="connsiteX8" fmla="*/ 741663 w 884719"/>
              <a:gd name="connsiteY8" fmla="*/ 570516 h 855423"/>
              <a:gd name="connsiteX9" fmla="*/ 868193 w 884719"/>
              <a:gd name="connsiteY9" fmla="*/ 642114 h 855423"/>
              <a:gd name="connsiteX10" fmla="*/ 852831 w 884719"/>
              <a:gd name="connsiteY10" fmla="*/ 741418 h 855423"/>
              <a:gd name="connsiteX11" fmla="*/ 718277 w 884719"/>
              <a:gd name="connsiteY11" fmla="*/ 812809 h 855423"/>
              <a:gd name="connsiteX12" fmla="*/ 165660 w 884719"/>
              <a:gd name="connsiteY12" fmla="*/ 812604 h 855423"/>
              <a:gd name="connsiteX13" fmla="*/ 36455 w 884719"/>
              <a:gd name="connsiteY13" fmla="*/ 745327 h 855423"/>
              <a:gd name="connsiteX14" fmla="*/ 38992 w 884719"/>
              <a:gd name="connsiteY14" fmla="*/ 619826 h 855423"/>
              <a:gd name="connsiteX15" fmla="*/ 138159 w 884719"/>
              <a:gd name="connsiteY15" fmla="*/ 563864 h 855423"/>
              <a:gd name="connsiteX16" fmla="*/ 302683 w 884719"/>
              <a:gd name="connsiteY16" fmla="*/ 484037 h 855423"/>
              <a:gd name="connsiteX17" fmla="*/ 299709 w 884719"/>
              <a:gd name="connsiteY17" fmla="*/ 493579 h 855423"/>
              <a:gd name="connsiteX18" fmla="*/ 294082 w 884719"/>
              <a:gd name="connsiteY18" fmla="*/ 502945 h 855423"/>
              <a:gd name="connsiteX19" fmla="*/ 299708 w 884719"/>
              <a:gd name="connsiteY19" fmla="*/ 493605 h 855423"/>
              <a:gd name="connsiteX20" fmla="*/ 302683 w 884719"/>
              <a:gd name="connsiteY20" fmla="*/ 484037 h 855423"/>
              <a:gd name="connsiteX21" fmla="*/ 265375 w 884719"/>
              <a:gd name="connsiteY21" fmla="*/ 459966 h 855423"/>
              <a:gd name="connsiteX22" fmla="*/ 272850 w 884719"/>
              <a:gd name="connsiteY22" fmla="*/ 464081 h 855423"/>
              <a:gd name="connsiteX23" fmla="*/ 275936 w 884719"/>
              <a:gd name="connsiteY23" fmla="*/ 487466 h 855423"/>
              <a:gd name="connsiteX24" fmla="*/ 293698 w 884719"/>
              <a:gd name="connsiteY24" fmla="*/ 503583 h 855423"/>
              <a:gd name="connsiteX25" fmla="*/ 293698 w 884719"/>
              <a:gd name="connsiteY25" fmla="*/ 503582 h 855423"/>
              <a:gd name="connsiteX26" fmla="*/ 275937 w 884719"/>
              <a:gd name="connsiteY26" fmla="*/ 487466 h 855423"/>
              <a:gd name="connsiteX27" fmla="*/ 272851 w 884719"/>
              <a:gd name="connsiteY27" fmla="*/ 464081 h 855423"/>
              <a:gd name="connsiteX28" fmla="*/ 265376 w 884719"/>
              <a:gd name="connsiteY28" fmla="*/ 459966 h 855423"/>
              <a:gd name="connsiteX29" fmla="*/ 282352 w 884719"/>
              <a:gd name="connsiteY29" fmla="*/ 424670 h 855423"/>
              <a:gd name="connsiteX30" fmla="*/ 265306 w 884719"/>
              <a:gd name="connsiteY30" fmla="*/ 459966 h 855423"/>
              <a:gd name="connsiteX31" fmla="*/ 265307 w 884719"/>
              <a:gd name="connsiteY31" fmla="*/ 459966 h 855423"/>
              <a:gd name="connsiteX32" fmla="*/ 415360 w 884719"/>
              <a:gd name="connsiteY32" fmla="*/ 228029 h 855423"/>
              <a:gd name="connsiteX33" fmla="*/ 415359 w 884719"/>
              <a:gd name="connsiteY33" fmla="*/ 228029 h 855423"/>
              <a:gd name="connsiteX34" fmla="*/ 314410 w 884719"/>
              <a:gd name="connsiteY34" fmla="*/ 365257 h 855423"/>
              <a:gd name="connsiteX35" fmla="*/ 288598 w 884719"/>
              <a:gd name="connsiteY35" fmla="*/ 411737 h 855423"/>
              <a:gd name="connsiteX36" fmla="*/ 288576 w 884719"/>
              <a:gd name="connsiteY36" fmla="*/ 411783 h 855423"/>
              <a:gd name="connsiteX37" fmla="*/ 314410 w 884719"/>
              <a:gd name="connsiteY37" fmla="*/ 365257 h 855423"/>
              <a:gd name="connsiteX38" fmla="*/ 438196 w 884719"/>
              <a:gd name="connsiteY38" fmla="*/ 213695 h 855423"/>
              <a:gd name="connsiteX39" fmla="*/ 423935 w 884719"/>
              <a:gd name="connsiteY39" fmla="*/ 222646 h 855423"/>
              <a:gd name="connsiteX40" fmla="*/ 438196 w 884719"/>
              <a:gd name="connsiteY40" fmla="*/ 213696 h 855423"/>
              <a:gd name="connsiteX41" fmla="*/ 440871 w 884719"/>
              <a:gd name="connsiteY41" fmla="*/ 0 h 855423"/>
              <a:gd name="connsiteX42" fmla="*/ 462748 w 884719"/>
              <a:gd name="connsiteY42" fmla="*/ 25923 h 855423"/>
              <a:gd name="connsiteX43" fmla="*/ 620002 w 884719"/>
              <a:gd name="connsiteY43" fmla="*/ 300655 h 855423"/>
              <a:gd name="connsiteX44" fmla="*/ 682410 w 884719"/>
              <a:gd name="connsiteY44" fmla="*/ 398038 h 855423"/>
              <a:gd name="connsiteX45" fmla="*/ 628026 w 884719"/>
              <a:gd name="connsiteY45" fmla="*/ 585193 h 855423"/>
              <a:gd name="connsiteX46" fmla="*/ 447661 w 884719"/>
              <a:gd name="connsiteY46" fmla="*/ 640126 h 855423"/>
              <a:gd name="connsiteX47" fmla="*/ 270381 w 884719"/>
              <a:gd name="connsiteY47" fmla="*/ 594314 h 855423"/>
              <a:gd name="connsiteX48" fmla="*/ 207836 w 884719"/>
              <a:gd name="connsiteY48" fmla="*/ 385076 h 855423"/>
              <a:gd name="connsiteX49" fmla="*/ 264895 w 884719"/>
              <a:gd name="connsiteY49" fmla="*/ 300243 h 855423"/>
              <a:gd name="connsiteX50" fmla="*/ 421874 w 884719"/>
              <a:gd name="connsiteY50" fmla="*/ 25443 h 855423"/>
              <a:gd name="connsiteX51" fmla="*/ 440871 w 884719"/>
              <a:gd name="connsiteY51" fmla="*/ 0 h 855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84719" h="855423">
                <a:moveTo>
                  <a:pt x="138159" y="563864"/>
                </a:moveTo>
                <a:cubicBezTo>
                  <a:pt x="139599" y="567087"/>
                  <a:pt x="141108" y="570242"/>
                  <a:pt x="142548" y="573465"/>
                </a:cubicBezTo>
                <a:lnTo>
                  <a:pt x="142411" y="573397"/>
                </a:lnTo>
                <a:cubicBezTo>
                  <a:pt x="78906" y="635667"/>
                  <a:pt x="85901" y="676747"/>
                  <a:pt x="169500" y="715632"/>
                </a:cubicBezTo>
                <a:cubicBezTo>
                  <a:pt x="266061" y="760551"/>
                  <a:pt x="370028" y="771044"/>
                  <a:pt x="474133" y="763912"/>
                </a:cubicBezTo>
                <a:cubicBezTo>
                  <a:pt x="546279" y="758974"/>
                  <a:pt x="617876" y="741966"/>
                  <a:pt x="688856" y="726330"/>
                </a:cubicBezTo>
                <a:cubicBezTo>
                  <a:pt x="712311" y="721187"/>
                  <a:pt x="734805" y="705962"/>
                  <a:pt x="754625" y="691148"/>
                </a:cubicBezTo>
                <a:cubicBezTo>
                  <a:pt x="796801" y="659533"/>
                  <a:pt x="796870" y="624283"/>
                  <a:pt x="757505" y="588416"/>
                </a:cubicBezTo>
                <a:cubicBezTo>
                  <a:pt x="751744" y="583204"/>
                  <a:pt x="745915" y="578129"/>
                  <a:pt x="741663" y="570516"/>
                </a:cubicBezTo>
                <a:cubicBezTo>
                  <a:pt x="790835" y="582107"/>
                  <a:pt x="835960" y="601583"/>
                  <a:pt x="868193" y="642114"/>
                </a:cubicBezTo>
                <a:cubicBezTo>
                  <a:pt x="893568" y="674003"/>
                  <a:pt x="890687" y="714123"/>
                  <a:pt x="852831" y="741418"/>
                </a:cubicBezTo>
                <a:cubicBezTo>
                  <a:pt x="811889" y="770907"/>
                  <a:pt x="766077" y="797996"/>
                  <a:pt x="718277" y="812809"/>
                </a:cubicBezTo>
                <a:cubicBezTo>
                  <a:pt x="534826" y="869662"/>
                  <a:pt x="349180" y="869662"/>
                  <a:pt x="165660" y="812604"/>
                </a:cubicBezTo>
                <a:cubicBezTo>
                  <a:pt x="119848" y="798408"/>
                  <a:pt x="75134" y="773925"/>
                  <a:pt x="36455" y="745327"/>
                </a:cubicBezTo>
                <a:cubicBezTo>
                  <a:pt x="-13746" y="708157"/>
                  <a:pt x="-11345" y="657064"/>
                  <a:pt x="38992" y="619826"/>
                </a:cubicBezTo>
                <a:cubicBezTo>
                  <a:pt x="69236" y="597400"/>
                  <a:pt x="104898" y="582243"/>
                  <a:pt x="138159" y="563864"/>
                </a:cubicBezTo>
                <a:close/>
                <a:moveTo>
                  <a:pt x="302683" y="484037"/>
                </a:moveTo>
                <a:cubicBezTo>
                  <a:pt x="303129" y="487021"/>
                  <a:pt x="301672" y="490261"/>
                  <a:pt x="299709" y="493579"/>
                </a:cubicBezTo>
                <a:lnTo>
                  <a:pt x="294082" y="502945"/>
                </a:lnTo>
                <a:lnTo>
                  <a:pt x="299708" y="493605"/>
                </a:lnTo>
                <a:cubicBezTo>
                  <a:pt x="301671" y="490278"/>
                  <a:pt x="303129" y="487021"/>
                  <a:pt x="302683" y="484037"/>
                </a:cubicBezTo>
                <a:close/>
                <a:moveTo>
                  <a:pt x="265375" y="459966"/>
                </a:moveTo>
                <a:cubicBezTo>
                  <a:pt x="267844" y="461337"/>
                  <a:pt x="270381" y="462709"/>
                  <a:pt x="272850" y="464081"/>
                </a:cubicBezTo>
                <a:cubicBezTo>
                  <a:pt x="273673" y="471968"/>
                  <a:pt x="272439" y="480952"/>
                  <a:pt x="275936" y="487466"/>
                </a:cubicBezTo>
                <a:cubicBezTo>
                  <a:pt x="279434" y="494119"/>
                  <a:pt x="287595" y="498302"/>
                  <a:pt x="293698" y="503583"/>
                </a:cubicBezTo>
                <a:lnTo>
                  <a:pt x="293698" y="503582"/>
                </a:lnTo>
                <a:lnTo>
                  <a:pt x="275937" y="487466"/>
                </a:lnTo>
                <a:cubicBezTo>
                  <a:pt x="272508" y="480951"/>
                  <a:pt x="273674" y="471968"/>
                  <a:pt x="272851" y="464081"/>
                </a:cubicBezTo>
                <a:cubicBezTo>
                  <a:pt x="270382" y="462709"/>
                  <a:pt x="267844" y="461337"/>
                  <a:pt x="265376" y="459966"/>
                </a:cubicBezTo>
                <a:close/>
                <a:moveTo>
                  <a:pt x="282352" y="424670"/>
                </a:moveTo>
                <a:lnTo>
                  <a:pt x="265306" y="459966"/>
                </a:lnTo>
                <a:lnTo>
                  <a:pt x="265307" y="459966"/>
                </a:lnTo>
                <a:close/>
                <a:moveTo>
                  <a:pt x="415360" y="228029"/>
                </a:moveTo>
                <a:lnTo>
                  <a:pt x="415359" y="228029"/>
                </a:lnTo>
                <a:cubicBezTo>
                  <a:pt x="380932" y="273154"/>
                  <a:pt x="345819" y="318005"/>
                  <a:pt x="314410" y="365257"/>
                </a:cubicBezTo>
                <a:cubicBezTo>
                  <a:pt x="304637" y="379968"/>
                  <a:pt x="296407" y="395707"/>
                  <a:pt x="288598" y="411737"/>
                </a:cubicBezTo>
                <a:lnTo>
                  <a:pt x="288576" y="411783"/>
                </a:lnTo>
                <a:lnTo>
                  <a:pt x="314410" y="365257"/>
                </a:lnTo>
                <a:close/>
                <a:moveTo>
                  <a:pt x="438196" y="213695"/>
                </a:moveTo>
                <a:lnTo>
                  <a:pt x="423935" y="222646"/>
                </a:lnTo>
                <a:lnTo>
                  <a:pt x="438196" y="213696"/>
                </a:lnTo>
                <a:close/>
                <a:moveTo>
                  <a:pt x="440871" y="0"/>
                </a:moveTo>
                <a:cubicBezTo>
                  <a:pt x="448346" y="8573"/>
                  <a:pt x="459525" y="15979"/>
                  <a:pt x="462748" y="25923"/>
                </a:cubicBezTo>
                <a:cubicBezTo>
                  <a:pt x="496352" y="128382"/>
                  <a:pt x="551971" y="217742"/>
                  <a:pt x="620002" y="300655"/>
                </a:cubicBezTo>
                <a:cubicBezTo>
                  <a:pt x="644348" y="330350"/>
                  <a:pt x="667048" y="363063"/>
                  <a:pt x="682410" y="398038"/>
                </a:cubicBezTo>
                <a:cubicBezTo>
                  <a:pt x="714163" y="470459"/>
                  <a:pt x="692148" y="538490"/>
                  <a:pt x="628026" y="585193"/>
                </a:cubicBezTo>
                <a:cubicBezTo>
                  <a:pt x="581666" y="618935"/>
                  <a:pt x="511577" y="639851"/>
                  <a:pt x="447661" y="640126"/>
                </a:cubicBezTo>
                <a:cubicBezTo>
                  <a:pt x="382304" y="638548"/>
                  <a:pt x="323462" y="627027"/>
                  <a:pt x="270381" y="594314"/>
                </a:cubicBezTo>
                <a:cubicBezTo>
                  <a:pt x="191377" y="545691"/>
                  <a:pt x="167100" y="468539"/>
                  <a:pt x="207836" y="385076"/>
                </a:cubicBezTo>
                <a:cubicBezTo>
                  <a:pt x="222650" y="354696"/>
                  <a:pt x="243292" y="326441"/>
                  <a:pt x="264895" y="300243"/>
                </a:cubicBezTo>
                <a:cubicBezTo>
                  <a:pt x="333132" y="217536"/>
                  <a:pt x="389025" y="128313"/>
                  <a:pt x="421874" y="25443"/>
                </a:cubicBezTo>
                <a:cubicBezTo>
                  <a:pt x="424892" y="15911"/>
                  <a:pt x="434356" y="8435"/>
                  <a:pt x="440871" y="0"/>
                </a:cubicBezTo>
                <a:close/>
              </a:path>
            </a:pathLst>
          </a:custGeom>
          <a:solidFill>
            <a:srgbClr val="B4D888"/>
          </a:solidFill>
          <a:ln w="0" cap="flat">
            <a:noFill/>
            <a:prstDash val="solid"/>
            <a:miter/>
          </a:ln>
        </p:spPr>
        <p:txBody>
          <a:bodyPr wrap="square" rtlCol="0" anchor="ctr">
            <a:noAutofit/>
          </a:bodyPr>
          <a:lstStyle/>
          <a:p>
            <a:endParaRPr lang="en-IN" dirty="0">
              <a:latin typeface="Times New Roman" panose="02020603050405020304" pitchFamily="18" charset="0"/>
              <a:cs typeface="Times New Roman" panose="02020603050405020304" pitchFamily="18" charset="0"/>
            </a:endParaRPr>
          </a:p>
        </p:txBody>
      </p:sp>
      <p:sp>
        <p:nvSpPr>
          <p:cNvPr id="4" name="Freeform: Shape 3">
            <a:extLst>
              <a:ext uri="{FF2B5EF4-FFF2-40B4-BE49-F238E27FC236}">
                <a16:creationId xmlns:a16="http://schemas.microsoft.com/office/drawing/2014/main" id="{FCC6CB66-8F62-ECEE-8B1D-4A79438185DC}"/>
              </a:ext>
            </a:extLst>
          </p:cNvPr>
          <p:cNvSpPr/>
          <p:nvPr/>
        </p:nvSpPr>
        <p:spPr>
          <a:xfrm>
            <a:off x="6391577" y="4589751"/>
            <a:ext cx="550998" cy="552414"/>
          </a:xfrm>
          <a:custGeom>
            <a:avLst/>
            <a:gdLst>
              <a:gd name="connsiteX0" fmla="*/ 356547 w 986797"/>
              <a:gd name="connsiteY0" fmla="*/ 781264 h 989336"/>
              <a:gd name="connsiteX1" fmla="*/ 551109 w 986797"/>
              <a:gd name="connsiteY1" fmla="*/ 806364 h 989336"/>
              <a:gd name="connsiteX2" fmla="*/ 573603 w 986797"/>
              <a:gd name="connsiteY2" fmla="*/ 815485 h 989336"/>
              <a:gd name="connsiteX3" fmla="*/ 623323 w 986797"/>
              <a:gd name="connsiteY3" fmla="*/ 868498 h 989336"/>
              <a:gd name="connsiteX4" fmla="*/ 492816 w 986797"/>
              <a:gd name="connsiteY4" fmla="*/ 989336 h 989336"/>
              <a:gd name="connsiteX5" fmla="*/ 365325 w 986797"/>
              <a:gd name="connsiteY5" fmla="*/ 865343 h 989336"/>
              <a:gd name="connsiteX6" fmla="*/ 356547 w 986797"/>
              <a:gd name="connsiteY6" fmla="*/ 781264 h 989336"/>
              <a:gd name="connsiteX7" fmla="*/ 841820 w 986797"/>
              <a:gd name="connsiteY7" fmla="*/ 672016 h 989336"/>
              <a:gd name="connsiteX8" fmla="*/ 841820 w 986797"/>
              <a:gd name="connsiteY8" fmla="*/ 672084 h 989336"/>
              <a:gd name="connsiteX9" fmla="*/ 841817 w 986797"/>
              <a:gd name="connsiteY9" fmla="*/ 672084 h 989336"/>
              <a:gd name="connsiteX10" fmla="*/ 778863 w 986797"/>
              <a:gd name="connsiteY10" fmla="*/ 662346 h 989336"/>
              <a:gd name="connsiteX11" fmla="*/ 808130 w 986797"/>
              <a:gd name="connsiteY11" fmla="*/ 666367 h 989336"/>
              <a:gd name="connsiteX12" fmla="*/ 841817 w 986797"/>
              <a:gd name="connsiteY12" fmla="*/ 672084 h 989336"/>
              <a:gd name="connsiteX13" fmla="*/ 834413 w 986797"/>
              <a:gd name="connsiteY13" fmla="*/ 831396 h 989336"/>
              <a:gd name="connsiteX14" fmla="*/ 597469 w 986797"/>
              <a:gd name="connsiteY14" fmla="*/ 794157 h 989336"/>
              <a:gd name="connsiteX15" fmla="*/ 758632 w 986797"/>
              <a:gd name="connsiteY15" fmla="*/ 668655 h 989336"/>
              <a:gd name="connsiteX16" fmla="*/ 778863 w 986797"/>
              <a:gd name="connsiteY16" fmla="*/ 662346 h 989336"/>
              <a:gd name="connsiteX17" fmla="*/ 437266 w 986797"/>
              <a:gd name="connsiteY17" fmla="*/ 630662 h 989336"/>
              <a:gd name="connsiteX18" fmla="*/ 382522 w 986797"/>
              <a:gd name="connsiteY18" fmla="*/ 647061 h 989336"/>
              <a:gd name="connsiteX19" fmla="*/ 323041 w 986797"/>
              <a:gd name="connsiteY19" fmla="*/ 664923 h 989336"/>
              <a:gd name="connsiteX20" fmla="*/ 323011 w 986797"/>
              <a:gd name="connsiteY20" fmla="*/ 665020 h 989336"/>
              <a:gd name="connsiteX21" fmla="*/ 382616 w 986797"/>
              <a:gd name="connsiteY21" fmla="*/ 647130 h 989336"/>
              <a:gd name="connsiteX22" fmla="*/ 437307 w 986797"/>
              <a:gd name="connsiteY22" fmla="*/ 630738 h 989336"/>
              <a:gd name="connsiteX23" fmla="*/ 193259 w 986797"/>
              <a:gd name="connsiteY23" fmla="*/ 597881 h 989336"/>
              <a:gd name="connsiteX24" fmla="*/ 327538 w 986797"/>
              <a:gd name="connsiteY24" fmla="*/ 764462 h 989336"/>
              <a:gd name="connsiteX25" fmla="*/ 317114 w 986797"/>
              <a:gd name="connsiteY25" fmla="*/ 842712 h 989336"/>
              <a:gd name="connsiteX26" fmla="*/ 146693 w 986797"/>
              <a:gd name="connsiteY26" fmla="*/ 834825 h 989336"/>
              <a:gd name="connsiteX27" fmla="*/ 147173 w 986797"/>
              <a:gd name="connsiteY27" fmla="*/ 667490 h 989336"/>
              <a:gd name="connsiteX28" fmla="*/ 193259 w 986797"/>
              <a:gd name="connsiteY28" fmla="*/ 597881 h 989336"/>
              <a:gd name="connsiteX29" fmla="*/ 251993 w 986797"/>
              <a:gd name="connsiteY29" fmla="*/ 495337 h 989336"/>
              <a:gd name="connsiteX30" fmla="*/ 251962 w 986797"/>
              <a:gd name="connsiteY30" fmla="*/ 495353 h 989336"/>
              <a:gd name="connsiteX31" fmla="*/ 307152 w 986797"/>
              <a:gd name="connsiteY31" fmla="*/ 524097 h 989336"/>
              <a:gd name="connsiteX32" fmla="*/ 357636 w 986797"/>
              <a:gd name="connsiteY32" fmla="*/ 550383 h 989336"/>
              <a:gd name="connsiteX33" fmla="*/ 357644 w 986797"/>
              <a:gd name="connsiteY33" fmla="*/ 550355 h 989336"/>
              <a:gd name="connsiteX34" fmla="*/ 307084 w 986797"/>
              <a:gd name="connsiteY34" fmla="*/ 524029 h 989336"/>
              <a:gd name="connsiteX35" fmla="*/ 735215 w 986797"/>
              <a:gd name="connsiteY35" fmla="*/ 494479 h 989336"/>
              <a:gd name="connsiteX36" fmla="*/ 681308 w 986797"/>
              <a:gd name="connsiteY36" fmla="*/ 523206 h 989336"/>
              <a:gd name="connsiteX37" fmla="*/ 629632 w 986797"/>
              <a:gd name="connsiteY37" fmla="*/ 550766 h 989336"/>
              <a:gd name="connsiteX38" fmla="*/ 664334 w 986797"/>
              <a:gd name="connsiteY38" fmla="*/ 665569 h 989336"/>
              <a:gd name="connsiteX39" fmla="*/ 550011 w 986797"/>
              <a:gd name="connsiteY39" fmla="*/ 630662 h 989336"/>
              <a:gd name="connsiteX40" fmla="*/ 523093 w 986797"/>
              <a:gd name="connsiteY40" fmla="*/ 680623 h 989336"/>
              <a:gd name="connsiteX41" fmla="*/ 493517 w 986797"/>
              <a:gd name="connsiteY41" fmla="*/ 735491 h 989336"/>
              <a:gd name="connsiteX42" fmla="*/ 493570 w 986797"/>
              <a:gd name="connsiteY42" fmla="*/ 735589 h 989336"/>
              <a:gd name="connsiteX43" fmla="*/ 550080 w 986797"/>
              <a:gd name="connsiteY43" fmla="*/ 630730 h 989336"/>
              <a:gd name="connsiteX44" fmla="*/ 664402 w 986797"/>
              <a:gd name="connsiteY44" fmla="*/ 665638 h 989336"/>
              <a:gd name="connsiteX45" fmla="*/ 629701 w 986797"/>
              <a:gd name="connsiteY45" fmla="*/ 550835 h 989336"/>
              <a:gd name="connsiteX46" fmla="*/ 735314 w 986797"/>
              <a:gd name="connsiteY46" fmla="*/ 494531 h 989336"/>
              <a:gd name="connsiteX47" fmla="*/ 493227 w 986797"/>
              <a:gd name="connsiteY47" fmla="*/ 428145 h 989336"/>
              <a:gd name="connsiteX48" fmla="*/ 427116 w 986797"/>
              <a:gd name="connsiteY48" fmla="*/ 493228 h 989336"/>
              <a:gd name="connsiteX49" fmla="*/ 427123 w 986797"/>
              <a:gd name="connsiteY49" fmla="*/ 493265 h 989336"/>
              <a:gd name="connsiteX50" fmla="*/ 432605 w 986797"/>
              <a:gd name="connsiteY50" fmla="*/ 468218 h 989336"/>
              <a:gd name="connsiteX51" fmla="*/ 493228 w 986797"/>
              <a:gd name="connsiteY51" fmla="*/ 428214 h 989336"/>
              <a:gd name="connsiteX52" fmla="*/ 555306 w 986797"/>
              <a:gd name="connsiteY52" fmla="*/ 469829 h 989336"/>
              <a:gd name="connsiteX53" fmla="*/ 560223 w 986797"/>
              <a:gd name="connsiteY53" fmla="*/ 496000 h 989336"/>
              <a:gd name="connsiteX54" fmla="*/ 560229 w 986797"/>
              <a:gd name="connsiteY54" fmla="*/ 495971 h 989336"/>
              <a:gd name="connsiteX55" fmla="*/ 493227 w 986797"/>
              <a:gd name="connsiteY55" fmla="*/ 428145 h 989336"/>
              <a:gd name="connsiteX56" fmla="*/ 870486 w 986797"/>
              <a:gd name="connsiteY56" fmla="*/ 367452 h 989336"/>
              <a:gd name="connsiteX57" fmla="*/ 870554 w 986797"/>
              <a:gd name="connsiteY57" fmla="*/ 367452 h 989336"/>
              <a:gd name="connsiteX58" fmla="*/ 986797 w 986797"/>
              <a:gd name="connsiteY58" fmla="*/ 494051 h 989336"/>
              <a:gd name="connsiteX59" fmla="*/ 885847 w 986797"/>
              <a:gd name="connsiteY59" fmla="*/ 605562 h 989336"/>
              <a:gd name="connsiteX60" fmla="*/ 783663 w 986797"/>
              <a:gd name="connsiteY60" fmla="*/ 631348 h 989336"/>
              <a:gd name="connsiteX61" fmla="*/ 806774 w 986797"/>
              <a:gd name="connsiteY61" fmla="*/ 536845 h 989336"/>
              <a:gd name="connsiteX62" fmla="*/ 809861 w 986797"/>
              <a:gd name="connsiteY62" fmla="*/ 506395 h 989336"/>
              <a:gd name="connsiteX63" fmla="*/ 870486 w 986797"/>
              <a:gd name="connsiteY63" fmla="*/ 367452 h 989336"/>
              <a:gd name="connsiteX64" fmla="*/ 174134 w 986797"/>
              <a:gd name="connsiteY64" fmla="*/ 350730 h 989336"/>
              <a:gd name="connsiteX65" fmla="*/ 204917 w 986797"/>
              <a:gd name="connsiteY65" fmla="*/ 356822 h 989336"/>
              <a:gd name="connsiteX66" fmla="*/ 185303 w 986797"/>
              <a:gd name="connsiteY66" fmla="*/ 424236 h 989336"/>
              <a:gd name="connsiteX67" fmla="*/ 178377 w 986797"/>
              <a:gd name="connsiteY67" fmla="*/ 484861 h 989336"/>
              <a:gd name="connsiteX68" fmla="*/ 118164 w 986797"/>
              <a:gd name="connsiteY68" fmla="*/ 623255 h 989336"/>
              <a:gd name="connsiteX69" fmla="*/ 0 w 986797"/>
              <a:gd name="connsiteY69" fmla="*/ 495011 h 989336"/>
              <a:gd name="connsiteX70" fmla="*/ 0 w 986797"/>
              <a:gd name="connsiteY70" fmla="*/ 494942 h 989336"/>
              <a:gd name="connsiteX71" fmla="*/ 100058 w 986797"/>
              <a:gd name="connsiteY71" fmla="*/ 384185 h 989336"/>
              <a:gd name="connsiteX72" fmla="*/ 174134 w 986797"/>
              <a:gd name="connsiteY72" fmla="*/ 350730 h 989336"/>
              <a:gd name="connsiteX73" fmla="*/ 532520 w 986797"/>
              <a:gd name="connsiteY73" fmla="*/ 325997 h 989336"/>
              <a:gd name="connsiteX74" fmla="*/ 549668 w 986797"/>
              <a:gd name="connsiteY74" fmla="*/ 358125 h 989336"/>
              <a:gd name="connsiteX75" fmla="*/ 549696 w 986797"/>
              <a:gd name="connsiteY75" fmla="*/ 358117 h 989336"/>
              <a:gd name="connsiteX76" fmla="*/ 664334 w 986797"/>
              <a:gd name="connsiteY76" fmla="*/ 323835 h 989336"/>
              <a:gd name="connsiteX77" fmla="*/ 664236 w 986797"/>
              <a:gd name="connsiteY77" fmla="*/ 323865 h 989336"/>
              <a:gd name="connsiteX78" fmla="*/ 646255 w 986797"/>
              <a:gd name="connsiteY78" fmla="*/ 382874 h 989336"/>
              <a:gd name="connsiteX79" fmla="*/ 629427 w 986797"/>
              <a:gd name="connsiteY79" fmla="*/ 438226 h 989336"/>
              <a:gd name="connsiteX80" fmla="*/ 629427 w 986797"/>
              <a:gd name="connsiteY80" fmla="*/ 438295 h 989336"/>
              <a:gd name="connsiteX81" fmla="*/ 629495 w 986797"/>
              <a:gd name="connsiteY81" fmla="*/ 438331 h 989336"/>
              <a:gd name="connsiteX82" fmla="*/ 629495 w 986797"/>
              <a:gd name="connsiteY82" fmla="*/ 438295 h 989336"/>
              <a:gd name="connsiteX83" fmla="*/ 664334 w 986797"/>
              <a:gd name="connsiteY83" fmla="*/ 323835 h 989336"/>
              <a:gd name="connsiteX84" fmla="*/ 493638 w 986797"/>
              <a:gd name="connsiteY84" fmla="*/ 253197 h 989336"/>
              <a:gd name="connsiteX85" fmla="*/ 493622 w 986797"/>
              <a:gd name="connsiteY85" fmla="*/ 253227 h 989336"/>
              <a:gd name="connsiteX86" fmla="*/ 511545 w 986797"/>
              <a:gd name="connsiteY86" fmla="*/ 286739 h 989336"/>
              <a:gd name="connsiteX87" fmla="*/ 499056 w 986797"/>
              <a:gd name="connsiteY87" fmla="*/ 206906 h 989336"/>
              <a:gd name="connsiteX88" fmla="*/ 781674 w 986797"/>
              <a:gd name="connsiteY88" fmla="*/ 499194 h 989336"/>
              <a:gd name="connsiteX89" fmla="*/ 486300 w 986797"/>
              <a:gd name="connsiteY89" fmla="*/ 782567 h 989336"/>
              <a:gd name="connsiteX90" fmla="*/ 205739 w 986797"/>
              <a:gd name="connsiteY90" fmla="*/ 491582 h 989336"/>
              <a:gd name="connsiteX91" fmla="*/ 499056 w 986797"/>
              <a:gd name="connsiteY91" fmla="*/ 206906 h 989336"/>
              <a:gd name="connsiteX92" fmla="*/ 305762 w 986797"/>
              <a:gd name="connsiteY92" fmla="*/ 146600 h 989336"/>
              <a:gd name="connsiteX93" fmla="*/ 392620 w 986797"/>
              <a:gd name="connsiteY93" fmla="*/ 189555 h 989336"/>
              <a:gd name="connsiteX94" fmla="*/ 311216 w 986797"/>
              <a:gd name="connsiteY94" fmla="*/ 236395 h 989336"/>
              <a:gd name="connsiteX95" fmla="*/ 265336 w 986797"/>
              <a:gd name="connsiteY95" fmla="*/ 276720 h 989336"/>
              <a:gd name="connsiteX96" fmla="*/ 145115 w 986797"/>
              <a:gd name="connsiteY96" fmla="*/ 313342 h 989336"/>
              <a:gd name="connsiteX97" fmla="*/ 145184 w 986797"/>
              <a:gd name="connsiteY97" fmla="*/ 313273 h 989336"/>
              <a:gd name="connsiteX98" fmla="*/ 153825 w 986797"/>
              <a:gd name="connsiteY98" fmla="*/ 150190 h 989336"/>
              <a:gd name="connsiteX99" fmla="*/ 305762 w 986797"/>
              <a:gd name="connsiteY99" fmla="*/ 146600 h 989336"/>
              <a:gd name="connsiteX100" fmla="*/ 670850 w 986797"/>
              <a:gd name="connsiteY100" fmla="*/ 145870 h 989336"/>
              <a:gd name="connsiteX101" fmla="*/ 837842 w 986797"/>
              <a:gd name="connsiteY101" fmla="*/ 154785 h 989336"/>
              <a:gd name="connsiteX102" fmla="*/ 795254 w 986797"/>
              <a:gd name="connsiteY102" fmla="*/ 396393 h 989336"/>
              <a:gd name="connsiteX103" fmla="*/ 666666 w 986797"/>
              <a:gd name="connsiteY103" fmla="*/ 228440 h 989336"/>
              <a:gd name="connsiteX104" fmla="*/ 661523 w 986797"/>
              <a:gd name="connsiteY104" fmla="*/ 207798 h 989336"/>
              <a:gd name="connsiteX105" fmla="*/ 670850 w 986797"/>
              <a:gd name="connsiteY105" fmla="*/ 145870 h 989336"/>
              <a:gd name="connsiteX106" fmla="*/ 494050 w 986797"/>
              <a:gd name="connsiteY106" fmla="*/ 0 h 989336"/>
              <a:gd name="connsiteX107" fmla="*/ 620237 w 986797"/>
              <a:gd name="connsiteY107" fmla="*/ 121592 h 989336"/>
              <a:gd name="connsiteX108" fmla="*/ 629496 w 986797"/>
              <a:gd name="connsiteY108" fmla="*/ 207729 h 989336"/>
              <a:gd name="connsiteX109" fmla="*/ 629427 w 986797"/>
              <a:gd name="connsiteY109" fmla="*/ 207660 h 989336"/>
              <a:gd name="connsiteX110" fmla="*/ 436306 w 986797"/>
              <a:gd name="connsiteY110" fmla="*/ 182766 h 989336"/>
              <a:gd name="connsiteX111" fmla="*/ 414017 w 986797"/>
              <a:gd name="connsiteY111" fmla="*/ 174262 h 989336"/>
              <a:gd name="connsiteX112" fmla="*/ 363954 w 986797"/>
              <a:gd name="connsiteY112" fmla="*/ 120221 h 989336"/>
              <a:gd name="connsiteX113" fmla="*/ 494050 w 986797"/>
              <a:gd name="connsiteY113" fmla="*/ 0 h 989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Lst>
            <a:rect l="l" t="t" r="r" b="b"/>
            <a:pathLst>
              <a:path w="986797" h="989336">
                <a:moveTo>
                  <a:pt x="356547" y="781264"/>
                </a:moveTo>
                <a:cubicBezTo>
                  <a:pt x="421972" y="808010"/>
                  <a:pt x="484998" y="818914"/>
                  <a:pt x="551109" y="806364"/>
                </a:cubicBezTo>
                <a:cubicBezTo>
                  <a:pt x="557898" y="805061"/>
                  <a:pt x="568048" y="810136"/>
                  <a:pt x="573603" y="815485"/>
                </a:cubicBezTo>
                <a:cubicBezTo>
                  <a:pt x="589788" y="831053"/>
                  <a:pt x="604464" y="848198"/>
                  <a:pt x="623323" y="868498"/>
                </a:cubicBezTo>
                <a:cubicBezTo>
                  <a:pt x="582587" y="906217"/>
                  <a:pt x="539450" y="946130"/>
                  <a:pt x="492816" y="989336"/>
                </a:cubicBezTo>
                <a:cubicBezTo>
                  <a:pt x="450639" y="948668"/>
                  <a:pt x="406131" y="908754"/>
                  <a:pt x="365325" y="865343"/>
                </a:cubicBezTo>
                <a:cubicBezTo>
                  <a:pt x="344683" y="843397"/>
                  <a:pt x="345437" y="813840"/>
                  <a:pt x="356547" y="781264"/>
                </a:cubicBezTo>
                <a:close/>
                <a:moveTo>
                  <a:pt x="841820" y="672016"/>
                </a:moveTo>
                <a:lnTo>
                  <a:pt x="841820" y="672084"/>
                </a:lnTo>
                <a:lnTo>
                  <a:pt x="841817" y="672084"/>
                </a:lnTo>
                <a:close/>
                <a:moveTo>
                  <a:pt x="778863" y="662346"/>
                </a:moveTo>
                <a:cubicBezTo>
                  <a:pt x="788396" y="663238"/>
                  <a:pt x="797895" y="664661"/>
                  <a:pt x="808130" y="666367"/>
                </a:cubicBezTo>
                <a:lnTo>
                  <a:pt x="841817" y="672084"/>
                </a:lnTo>
                <a:lnTo>
                  <a:pt x="834413" y="831396"/>
                </a:lnTo>
                <a:cubicBezTo>
                  <a:pt x="735109" y="861708"/>
                  <a:pt x="628330" y="846346"/>
                  <a:pt x="597469" y="794157"/>
                </a:cubicBezTo>
                <a:cubicBezTo>
                  <a:pt x="664335" y="769125"/>
                  <a:pt x="718033" y="727154"/>
                  <a:pt x="758632" y="668655"/>
                </a:cubicBezTo>
                <a:cubicBezTo>
                  <a:pt x="761924" y="663992"/>
                  <a:pt x="772211" y="661660"/>
                  <a:pt x="778863" y="662346"/>
                </a:cubicBezTo>
                <a:close/>
                <a:moveTo>
                  <a:pt x="437266" y="630662"/>
                </a:moveTo>
                <a:cubicBezTo>
                  <a:pt x="419161" y="636080"/>
                  <a:pt x="401244" y="641446"/>
                  <a:pt x="382522" y="647061"/>
                </a:cubicBezTo>
                <a:lnTo>
                  <a:pt x="323041" y="664923"/>
                </a:lnTo>
                <a:lnTo>
                  <a:pt x="323011" y="665020"/>
                </a:lnTo>
                <a:cubicBezTo>
                  <a:pt x="344340" y="658608"/>
                  <a:pt x="363885" y="652745"/>
                  <a:pt x="382616" y="647130"/>
                </a:cubicBezTo>
                <a:lnTo>
                  <a:pt x="437307" y="630738"/>
                </a:lnTo>
                <a:close/>
                <a:moveTo>
                  <a:pt x="193259" y="597881"/>
                </a:moveTo>
                <a:cubicBezTo>
                  <a:pt x="220553" y="668793"/>
                  <a:pt x="264993" y="725097"/>
                  <a:pt x="327538" y="764462"/>
                </a:cubicBezTo>
                <a:cubicBezTo>
                  <a:pt x="324178" y="789905"/>
                  <a:pt x="321023" y="813291"/>
                  <a:pt x="317114" y="842712"/>
                </a:cubicBezTo>
                <a:cubicBezTo>
                  <a:pt x="264307" y="840243"/>
                  <a:pt x="209718" y="837774"/>
                  <a:pt x="146693" y="834825"/>
                </a:cubicBezTo>
                <a:cubicBezTo>
                  <a:pt x="146693" y="778315"/>
                  <a:pt x="145527" y="722834"/>
                  <a:pt x="147173" y="667490"/>
                </a:cubicBezTo>
                <a:cubicBezTo>
                  <a:pt x="148064" y="637863"/>
                  <a:pt x="160889" y="613037"/>
                  <a:pt x="193259" y="597881"/>
                </a:cubicBezTo>
                <a:close/>
                <a:moveTo>
                  <a:pt x="251993" y="495337"/>
                </a:moveTo>
                <a:lnTo>
                  <a:pt x="251962" y="495353"/>
                </a:lnTo>
                <a:cubicBezTo>
                  <a:pt x="271713" y="505640"/>
                  <a:pt x="289818" y="515070"/>
                  <a:pt x="307152" y="524097"/>
                </a:cubicBezTo>
                <a:lnTo>
                  <a:pt x="357636" y="550383"/>
                </a:lnTo>
                <a:lnTo>
                  <a:pt x="357644" y="550355"/>
                </a:lnTo>
                <a:cubicBezTo>
                  <a:pt x="340979" y="541680"/>
                  <a:pt x="324417" y="533056"/>
                  <a:pt x="307084" y="524029"/>
                </a:cubicBezTo>
                <a:close/>
                <a:moveTo>
                  <a:pt x="735215" y="494479"/>
                </a:moveTo>
                <a:lnTo>
                  <a:pt x="681308" y="523206"/>
                </a:lnTo>
                <a:cubicBezTo>
                  <a:pt x="664025" y="532421"/>
                  <a:pt x="647120" y="541439"/>
                  <a:pt x="629632" y="550766"/>
                </a:cubicBezTo>
                <a:cubicBezTo>
                  <a:pt x="640194" y="585673"/>
                  <a:pt x="650892" y="621129"/>
                  <a:pt x="664334" y="665569"/>
                </a:cubicBezTo>
                <a:cubicBezTo>
                  <a:pt x="622912" y="652950"/>
                  <a:pt x="587936" y="642252"/>
                  <a:pt x="550011" y="630662"/>
                </a:cubicBezTo>
                <a:cubicBezTo>
                  <a:pt x="541267" y="646881"/>
                  <a:pt x="532403" y="663341"/>
                  <a:pt x="523093" y="680623"/>
                </a:cubicBezTo>
                <a:lnTo>
                  <a:pt x="493517" y="735491"/>
                </a:lnTo>
                <a:lnTo>
                  <a:pt x="493570" y="735589"/>
                </a:lnTo>
                <a:cubicBezTo>
                  <a:pt x="514624" y="696567"/>
                  <a:pt x="532592" y="663169"/>
                  <a:pt x="550080" y="630730"/>
                </a:cubicBezTo>
                <a:cubicBezTo>
                  <a:pt x="588004" y="642320"/>
                  <a:pt x="622980" y="653019"/>
                  <a:pt x="664402" y="665638"/>
                </a:cubicBezTo>
                <a:cubicBezTo>
                  <a:pt x="650961" y="621198"/>
                  <a:pt x="640262" y="585673"/>
                  <a:pt x="629701" y="550835"/>
                </a:cubicBezTo>
                <a:cubicBezTo>
                  <a:pt x="664677" y="532181"/>
                  <a:pt x="697321" y="514762"/>
                  <a:pt x="735314" y="494531"/>
                </a:cubicBezTo>
                <a:close/>
                <a:moveTo>
                  <a:pt x="493227" y="428145"/>
                </a:moveTo>
                <a:cubicBezTo>
                  <a:pt x="457154" y="428694"/>
                  <a:pt x="427665" y="457703"/>
                  <a:pt x="427116" y="493228"/>
                </a:cubicBezTo>
                <a:lnTo>
                  <a:pt x="427123" y="493265"/>
                </a:lnTo>
                <a:lnTo>
                  <a:pt x="432605" y="468218"/>
                </a:lnTo>
                <a:cubicBezTo>
                  <a:pt x="442821" y="445047"/>
                  <a:pt x="466173" y="428626"/>
                  <a:pt x="493228" y="428214"/>
                </a:cubicBezTo>
                <a:cubicBezTo>
                  <a:pt x="520797" y="427803"/>
                  <a:pt x="545203" y="445445"/>
                  <a:pt x="555306" y="469829"/>
                </a:cubicBezTo>
                <a:lnTo>
                  <a:pt x="560223" y="496000"/>
                </a:lnTo>
                <a:lnTo>
                  <a:pt x="560229" y="495971"/>
                </a:lnTo>
                <a:cubicBezTo>
                  <a:pt x="561121" y="459143"/>
                  <a:pt x="529986" y="427596"/>
                  <a:pt x="493227" y="428145"/>
                </a:cubicBezTo>
                <a:close/>
                <a:moveTo>
                  <a:pt x="870486" y="367452"/>
                </a:moveTo>
                <a:lnTo>
                  <a:pt x="870554" y="367452"/>
                </a:lnTo>
                <a:cubicBezTo>
                  <a:pt x="907244" y="407366"/>
                  <a:pt x="946883" y="450571"/>
                  <a:pt x="986797" y="494051"/>
                </a:cubicBezTo>
                <a:cubicBezTo>
                  <a:pt x="952850" y="531770"/>
                  <a:pt x="920549" y="569832"/>
                  <a:pt x="885847" y="605562"/>
                </a:cubicBezTo>
                <a:cubicBezTo>
                  <a:pt x="852243" y="640058"/>
                  <a:pt x="825360" y="645544"/>
                  <a:pt x="783663" y="631348"/>
                </a:cubicBezTo>
                <a:cubicBezTo>
                  <a:pt x="791413" y="599938"/>
                  <a:pt x="799505" y="568460"/>
                  <a:pt x="806774" y="536845"/>
                </a:cubicBezTo>
                <a:cubicBezTo>
                  <a:pt x="809038" y="526901"/>
                  <a:pt x="811644" y="516065"/>
                  <a:pt x="809861" y="506395"/>
                </a:cubicBezTo>
                <a:cubicBezTo>
                  <a:pt x="799642" y="449611"/>
                  <a:pt x="806774" y="399890"/>
                  <a:pt x="870486" y="367452"/>
                </a:cubicBezTo>
                <a:close/>
                <a:moveTo>
                  <a:pt x="174134" y="350730"/>
                </a:moveTo>
                <a:cubicBezTo>
                  <a:pt x="183824" y="351173"/>
                  <a:pt x="194064" y="353153"/>
                  <a:pt x="204917" y="356822"/>
                </a:cubicBezTo>
                <a:cubicBezTo>
                  <a:pt x="198196" y="379453"/>
                  <a:pt x="190310" y="401536"/>
                  <a:pt x="185303" y="424236"/>
                </a:cubicBezTo>
                <a:cubicBezTo>
                  <a:pt x="180983" y="444124"/>
                  <a:pt x="174742" y="465727"/>
                  <a:pt x="178377" y="484861"/>
                </a:cubicBezTo>
                <a:cubicBezTo>
                  <a:pt x="189418" y="543359"/>
                  <a:pt x="173851" y="589034"/>
                  <a:pt x="118164" y="623255"/>
                </a:cubicBezTo>
                <a:cubicBezTo>
                  <a:pt x="80925" y="582861"/>
                  <a:pt x="41217" y="539793"/>
                  <a:pt x="0" y="495011"/>
                </a:cubicBezTo>
                <a:lnTo>
                  <a:pt x="0" y="494942"/>
                </a:lnTo>
                <a:cubicBezTo>
                  <a:pt x="34565" y="456537"/>
                  <a:pt x="66729" y="419778"/>
                  <a:pt x="100058" y="384185"/>
                </a:cubicBezTo>
                <a:cubicBezTo>
                  <a:pt x="120941" y="361914"/>
                  <a:pt x="145064" y="349403"/>
                  <a:pt x="174134" y="350730"/>
                </a:cubicBezTo>
                <a:close/>
                <a:moveTo>
                  <a:pt x="532520" y="325997"/>
                </a:moveTo>
                <a:lnTo>
                  <a:pt x="549668" y="358125"/>
                </a:lnTo>
                <a:lnTo>
                  <a:pt x="549696" y="358117"/>
                </a:lnTo>
                <a:close/>
                <a:moveTo>
                  <a:pt x="664334" y="323835"/>
                </a:moveTo>
                <a:lnTo>
                  <a:pt x="664236" y="323865"/>
                </a:lnTo>
                <a:lnTo>
                  <a:pt x="646255" y="382874"/>
                </a:lnTo>
                <a:cubicBezTo>
                  <a:pt x="640554" y="401605"/>
                  <a:pt x="635051" y="419710"/>
                  <a:pt x="629427" y="438226"/>
                </a:cubicBezTo>
                <a:lnTo>
                  <a:pt x="629427" y="438295"/>
                </a:lnTo>
                <a:lnTo>
                  <a:pt x="629495" y="438331"/>
                </a:lnTo>
                <a:lnTo>
                  <a:pt x="629495" y="438295"/>
                </a:lnTo>
                <a:cubicBezTo>
                  <a:pt x="640743" y="401262"/>
                  <a:pt x="651509" y="365874"/>
                  <a:pt x="664334" y="323835"/>
                </a:cubicBezTo>
                <a:close/>
                <a:moveTo>
                  <a:pt x="493638" y="253197"/>
                </a:moveTo>
                <a:lnTo>
                  <a:pt x="493622" y="253227"/>
                </a:lnTo>
                <a:lnTo>
                  <a:pt x="511545" y="286739"/>
                </a:lnTo>
                <a:close/>
                <a:moveTo>
                  <a:pt x="499056" y="206906"/>
                </a:moveTo>
                <a:cubicBezTo>
                  <a:pt x="658504" y="209512"/>
                  <a:pt x="783526" y="338785"/>
                  <a:pt x="781674" y="499194"/>
                </a:cubicBezTo>
                <a:cubicBezTo>
                  <a:pt x="779891" y="659123"/>
                  <a:pt x="648560" y="785035"/>
                  <a:pt x="486300" y="782567"/>
                </a:cubicBezTo>
                <a:cubicBezTo>
                  <a:pt x="329663" y="780166"/>
                  <a:pt x="203888" y="649727"/>
                  <a:pt x="205739" y="491582"/>
                </a:cubicBezTo>
                <a:cubicBezTo>
                  <a:pt x="207591" y="329733"/>
                  <a:pt x="336864" y="204231"/>
                  <a:pt x="499056" y="206906"/>
                </a:cubicBezTo>
                <a:close/>
                <a:moveTo>
                  <a:pt x="305762" y="146600"/>
                </a:moveTo>
                <a:cubicBezTo>
                  <a:pt x="335990" y="148883"/>
                  <a:pt x="365385" y="159363"/>
                  <a:pt x="392620" y="189555"/>
                </a:cubicBezTo>
                <a:cubicBezTo>
                  <a:pt x="363405" y="206151"/>
                  <a:pt x="336385" y="219867"/>
                  <a:pt x="311216" y="236395"/>
                </a:cubicBezTo>
                <a:cubicBezTo>
                  <a:pt x="294277" y="247574"/>
                  <a:pt x="275623" y="260055"/>
                  <a:pt x="265336" y="276720"/>
                </a:cubicBezTo>
                <a:cubicBezTo>
                  <a:pt x="237355" y="322189"/>
                  <a:pt x="201694" y="339334"/>
                  <a:pt x="145115" y="313342"/>
                </a:cubicBezTo>
                <a:lnTo>
                  <a:pt x="145184" y="313273"/>
                </a:lnTo>
                <a:cubicBezTo>
                  <a:pt x="147790" y="263759"/>
                  <a:pt x="150601" y="210746"/>
                  <a:pt x="153825" y="150190"/>
                </a:cubicBezTo>
                <a:cubicBezTo>
                  <a:pt x="202688" y="161763"/>
                  <a:pt x="255382" y="142796"/>
                  <a:pt x="305762" y="146600"/>
                </a:cubicBezTo>
                <a:close/>
                <a:moveTo>
                  <a:pt x="670850" y="145870"/>
                </a:moveTo>
                <a:cubicBezTo>
                  <a:pt x="725577" y="148819"/>
                  <a:pt x="778658" y="151631"/>
                  <a:pt x="837842" y="154785"/>
                </a:cubicBezTo>
                <a:cubicBezTo>
                  <a:pt x="819737" y="233104"/>
                  <a:pt x="878922" y="321572"/>
                  <a:pt x="795254" y="396393"/>
                </a:cubicBezTo>
                <a:cubicBezTo>
                  <a:pt x="768576" y="323835"/>
                  <a:pt x="725920" y="269588"/>
                  <a:pt x="666666" y="228440"/>
                </a:cubicBezTo>
                <a:cubicBezTo>
                  <a:pt x="662209" y="225354"/>
                  <a:pt x="660837" y="214656"/>
                  <a:pt x="661523" y="207798"/>
                </a:cubicBezTo>
                <a:cubicBezTo>
                  <a:pt x="663375" y="188801"/>
                  <a:pt x="667078" y="170010"/>
                  <a:pt x="670850" y="145870"/>
                </a:cubicBezTo>
                <a:close/>
                <a:moveTo>
                  <a:pt x="494050" y="0"/>
                </a:moveTo>
                <a:cubicBezTo>
                  <a:pt x="536159" y="40119"/>
                  <a:pt x="580118" y="79073"/>
                  <a:pt x="620237" y="121592"/>
                </a:cubicBezTo>
                <a:cubicBezTo>
                  <a:pt x="641634" y="144292"/>
                  <a:pt x="644240" y="174468"/>
                  <a:pt x="629496" y="207729"/>
                </a:cubicBezTo>
                <a:lnTo>
                  <a:pt x="629427" y="207660"/>
                </a:lnTo>
                <a:cubicBezTo>
                  <a:pt x="565442" y="180228"/>
                  <a:pt x="502280" y="171244"/>
                  <a:pt x="436306" y="182766"/>
                </a:cubicBezTo>
                <a:cubicBezTo>
                  <a:pt x="429448" y="183932"/>
                  <a:pt x="419367" y="179474"/>
                  <a:pt x="414017" y="174262"/>
                </a:cubicBezTo>
                <a:cubicBezTo>
                  <a:pt x="397901" y="158694"/>
                  <a:pt x="383362" y="141481"/>
                  <a:pt x="363954" y="120221"/>
                </a:cubicBezTo>
                <a:cubicBezTo>
                  <a:pt x="405033" y="82227"/>
                  <a:pt x="447896" y="42588"/>
                  <a:pt x="494050" y="0"/>
                </a:cubicBezTo>
                <a:close/>
              </a:path>
            </a:pathLst>
          </a:custGeom>
          <a:solidFill>
            <a:srgbClr val="B4D888"/>
          </a:solidFill>
          <a:ln w="0" cap="flat">
            <a:noFill/>
            <a:prstDash val="solid"/>
            <a:miter/>
          </a:ln>
        </p:spPr>
        <p:txBody>
          <a:bodyPr wrap="square" rtlCol="0" anchor="ctr">
            <a:noAutofit/>
          </a:bodyPr>
          <a:lstStyle/>
          <a:p>
            <a:endParaRPr lang="en-IN" dirty="0">
              <a:latin typeface="Times New Roman" panose="02020603050405020304" pitchFamily="18" charset="0"/>
              <a:cs typeface="Times New Roman" panose="02020603050405020304" pitchFamily="18" charset="0"/>
            </a:endParaRPr>
          </a:p>
        </p:txBody>
      </p:sp>
      <p:grpSp>
        <p:nvGrpSpPr>
          <p:cNvPr id="1096" name="Group 1095">
            <a:extLst>
              <a:ext uri="{FF2B5EF4-FFF2-40B4-BE49-F238E27FC236}">
                <a16:creationId xmlns:a16="http://schemas.microsoft.com/office/drawing/2014/main" id="{15347783-50F7-591F-123E-F8D93E907DED}"/>
              </a:ext>
            </a:extLst>
          </p:cNvPr>
          <p:cNvGrpSpPr/>
          <p:nvPr/>
        </p:nvGrpSpPr>
        <p:grpSpPr>
          <a:xfrm>
            <a:off x="4337259" y="3693753"/>
            <a:ext cx="501580" cy="486066"/>
            <a:chOff x="4986347" y="2352715"/>
            <a:chExt cx="2221695" cy="2152976"/>
          </a:xfrm>
          <a:solidFill>
            <a:schemeClr val="accent2"/>
          </a:solidFill>
        </p:grpSpPr>
        <p:sp>
          <p:nvSpPr>
            <p:cNvPr id="26" name="Freeform: Shape 25">
              <a:extLst>
                <a:ext uri="{FF2B5EF4-FFF2-40B4-BE49-F238E27FC236}">
                  <a16:creationId xmlns:a16="http://schemas.microsoft.com/office/drawing/2014/main" id="{A42F04C9-0195-BA8D-4231-1A1C844714B5}"/>
                </a:ext>
              </a:extLst>
            </p:cNvPr>
            <p:cNvSpPr/>
            <p:nvPr/>
          </p:nvSpPr>
          <p:spPr>
            <a:xfrm>
              <a:off x="4993385" y="3352704"/>
              <a:ext cx="2144744" cy="1019983"/>
            </a:xfrm>
            <a:custGeom>
              <a:avLst/>
              <a:gdLst>
                <a:gd name="connsiteX0" fmla="*/ 0 w 2144744"/>
                <a:gd name="connsiteY0" fmla="*/ 4667 h 1019983"/>
                <a:gd name="connsiteX1" fmla="*/ 481203 w 2144744"/>
                <a:gd name="connsiteY1" fmla="*/ 182023 h 1019983"/>
                <a:gd name="connsiteX2" fmla="*/ 1358646 w 2144744"/>
                <a:gd name="connsiteY2" fmla="*/ 220409 h 1019983"/>
                <a:gd name="connsiteX3" fmla="*/ 1928146 w 2144744"/>
                <a:gd name="connsiteY3" fmla="*/ 116300 h 1019983"/>
                <a:gd name="connsiteX4" fmla="*/ 2144744 w 2144744"/>
                <a:gd name="connsiteY4" fmla="*/ 0 h 1019983"/>
                <a:gd name="connsiteX5" fmla="*/ 1911096 w 2144744"/>
                <a:gd name="connsiteY5" fmla="*/ 616363 h 1019983"/>
                <a:gd name="connsiteX6" fmla="*/ 1207008 w 2144744"/>
                <a:gd name="connsiteY6" fmla="*/ 1011555 h 1019983"/>
                <a:gd name="connsiteX7" fmla="*/ 0 w 2144744"/>
                <a:gd name="connsiteY7" fmla="*/ 4667 h 1019983"/>
                <a:gd name="connsiteX8" fmla="*/ 998601 w 2144744"/>
                <a:gd name="connsiteY8" fmla="*/ 509207 h 1019983"/>
                <a:gd name="connsiteX9" fmla="*/ 943166 w 2144744"/>
                <a:gd name="connsiteY9" fmla="*/ 509207 h 1019983"/>
                <a:gd name="connsiteX10" fmla="*/ 831914 w 2144744"/>
                <a:gd name="connsiteY10" fmla="*/ 622554 h 1019983"/>
                <a:gd name="connsiteX11" fmla="*/ 907923 w 2144744"/>
                <a:gd name="connsiteY11" fmla="*/ 696087 h 1019983"/>
                <a:gd name="connsiteX12" fmla="*/ 998601 w 2144744"/>
                <a:gd name="connsiteY12" fmla="*/ 696087 h 1019983"/>
                <a:gd name="connsiteX13" fmla="*/ 998601 w 2144744"/>
                <a:gd name="connsiteY13" fmla="*/ 759905 h 1019983"/>
                <a:gd name="connsiteX14" fmla="*/ 1102424 w 2144744"/>
                <a:gd name="connsiteY14" fmla="*/ 861727 h 1019983"/>
                <a:gd name="connsiteX15" fmla="*/ 1185767 w 2144744"/>
                <a:gd name="connsiteY15" fmla="*/ 776669 h 1019983"/>
                <a:gd name="connsiteX16" fmla="*/ 1185767 w 2144744"/>
                <a:gd name="connsiteY16" fmla="*/ 696087 h 1019983"/>
                <a:gd name="connsiteX17" fmla="*/ 1236631 w 2144744"/>
                <a:gd name="connsiteY17" fmla="*/ 696087 h 1019983"/>
                <a:gd name="connsiteX18" fmla="*/ 1284161 w 2144744"/>
                <a:gd name="connsiteY18" fmla="*/ 695992 h 1019983"/>
                <a:gd name="connsiteX19" fmla="*/ 1352169 w 2144744"/>
                <a:gd name="connsiteY19" fmla="*/ 625983 h 1019983"/>
                <a:gd name="connsiteX20" fmla="*/ 1351883 w 2144744"/>
                <a:gd name="connsiteY20" fmla="*/ 559499 h 1019983"/>
                <a:gd name="connsiteX21" fmla="*/ 1281208 w 2144744"/>
                <a:gd name="connsiteY21" fmla="*/ 489966 h 1019983"/>
                <a:gd name="connsiteX22" fmla="*/ 1185672 w 2144744"/>
                <a:gd name="connsiteY22" fmla="*/ 489871 h 1019983"/>
                <a:gd name="connsiteX23" fmla="*/ 1185386 w 2144744"/>
                <a:gd name="connsiteY23" fmla="*/ 391668 h 1019983"/>
                <a:gd name="connsiteX24" fmla="*/ 1118140 w 2144744"/>
                <a:gd name="connsiteY24" fmla="*/ 325088 h 1019983"/>
                <a:gd name="connsiteX25" fmla="*/ 1070610 w 2144744"/>
                <a:gd name="connsiteY25" fmla="*/ 325088 h 1019983"/>
                <a:gd name="connsiteX26" fmla="*/ 998696 w 2144744"/>
                <a:gd name="connsiteY26" fmla="*/ 396050 h 1019983"/>
                <a:gd name="connsiteX27" fmla="*/ 998601 w 2144744"/>
                <a:gd name="connsiteY27" fmla="*/ 509207 h 1019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4744" h="1019983">
                  <a:moveTo>
                    <a:pt x="0" y="4667"/>
                  </a:moveTo>
                  <a:cubicBezTo>
                    <a:pt x="144875" y="115157"/>
                    <a:pt x="312134" y="152210"/>
                    <a:pt x="481203" y="182023"/>
                  </a:cubicBezTo>
                  <a:cubicBezTo>
                    <a:pt x="771811" y="233363"/>
                    <a:pt x="1064705" y="244602"/>
                    <a:pt x="1358646" y="220409"/>
                  </a:cubicBezTo>
                  <a:cubicBezTo>
                    <a:pt x="1551813" y="204502"/>
                    <a:pt x="1743361" y="178594"/>
                    <a:pt x="1928146" y="116300"/>
                  </a:cubicBezTo>
                  <a:cubicBezTo>
                    <a:pt x="2003393" y="90964"/>
                    <a:pt x="2074831" y="58293"/>
                    <a:pt x="2144744" y="0"/>
                  </a:cubicBezTo>
                  <a:cubicBezTo>
                    <a:pt x="2132648" y="238982"/>
                    <a:pt x="2052828" y="440246"/>
                    <a:pt x="1911096" y="616363"/>
                  </a:cubicBezTo>
                  <a:cubicBezTo>
                    <a:pt x="1729835" y="841629"/>
                    <a:pt x="1493425" y="974979"/>
                    <a:pt x="1207008" y="1011555"/>
                  </a:cubicBezTo>
                  <a:cubicBezTo>
                    <a:pt x="581406" y="1091375"/>
                    <a:pt x="51530" y="592741"/>
                    <a:pt x="0" y="4667"/>
                  </a:cubicBezTo>
                  <a:close/>
                  <a:moveTo>
                    <a:pt x="998601" y="509207"/>
                  </a:moveTo>
                  <a:cubicBezTo>
                    <a:pt x="977170" y="509207"/>
                    <a:pt x="960120" y="509207"/>
                    <a:pt x="943166" y="509207"/>
                  </a:cubicBezTo>
                  <a:cubicBezTo>
                    <a:pt x="837438" y="509397"/>
                    <a:pt x="828961" y="517969"/>
                    <a:pt x="831914" y="622554"/>
                  </a:cubicBezTo>
                  <a:cubicBezTo>
                    <a:pt x="833438" y="676370"/>
                    <a:pt x="852583" y="695135"/>
                    <a:pt x="907923" y="696087"/>
                  </a:cubicBezTo>
                  <a:cubicBezTo>
                    <a:pt x="937260" y="696563"/>
                    <a:pt x="966692" y="696087"/>
                    <a:pt x="998601" y="696087"/>
                  </a:cubicBezTo>
                  <a:cubicBezTo>
                    <a:pt x="998601" y="722186"/>
                    <a:pt x="998601" y="741045"/>
                    <a:pt x="998601" y="759905"/>
                  </a:cubicBezTo>
                  <a:cubicBezTo>
                    <a:pt x="998601" y="853726"/>
                    <a:pt x="1007459" y="862394"/>
                    <a:pt x="1102424" y="861727"/>
                  </a:cubicBezTo>
                  <a:cubicBezTo>
                    <a:pt x="1169099" y="861251"/>
                    <a:pt x="1185101" y="845058"/>
                    <a:pt x="1185767" y="776669"/>
                  </a:cubicBezTo>
                  <a:cubicBezTo>
                    <a:pt x="1186053" y="750570"/>
                    <a:pt x="1185767" y="724567"/>
                    <a:pt x="1185767" y="696087"/>
                  </a:cubicBezTo>
                  <a:cubicBezTo>
                    <a:pt x="1208342" y="696087"/>
                    <a:pt x="1222439" y="696087"/>
                    <a:pt x="1236631" y="696087"/>
                  </a:cubicBezTo>
                  <a:cubicBezTo>
                    <a:pt x="1252442" y="696087"/>
                    <a:pt x="1268349" y="696563"/>
                    <a:pt x="1284161" y="695992"/>
                  </a:cubicBezTo>
                  <a:cubicBezTo>
                    <a:pt x="1332738" y="694277"/>
                    <a:pt x="1352836" y="673322"/>
                    <a:pt x="1352169" y="625983"/>
                  </a:cubicBezTo>
                  <a:cubicBezTo>
                    <a:pt x="1351883" y="603790"/>
                    <a:pt x="1352360" y="581597"/>
                    <a:pt x="1351883" y="559499"/>
                  </a:cubicBezTo>
                  <a:cubicBezTo>
                    <a:pt x="1351026" y="514255"/>
                    <a:pt x="1327309" y="490728"/>
                    <a:pt x="1281208" y="489966"/>
                  </a:cubicBezTo>
                  <a:cubicBezTo>
                    <a:pt x="1250347" y="489394"/>
                    <a:pt x="1219391" y="489871"/>
                    <a:pt x="1185672" y="489871"/>
                  </a:cubicBezTo>
                  <a:cubicBezTo>
                    <a:pt x="1185672" y="451676"/>
                    <a:pt x="1186720" y="421672"/>
                    <a:pt x="1185386" y="391668"/>
                  </a:cubicBezTo>
                  <a:cubicBezTo>
                    <a:pt x="1183196" y="343662"/>
                    <a:pt x="1165289" y="326517"/>
                    <a:pt x="1118140" y="325088"/>
                  </a:cubicBezTo>
                  <a:cubicBezTo>
                    <a:pt x="1102328" y="324612"/>
                    <a:pt x="1086422" y="324803"/>
                    <a:pt x="1070610" y="325088"/>
                  </a:cubicBezTo>
                  <a:cubicBezTo>
                    <a:pt x="1016794" y="326041"/>
                    <a:pt x="999554" y="342805"/>
                    <a:pt x="998696" y="396050"/>
                  </a:cubicBezTo>
                  <a:cubicBezTo>
                    <a:pt x="998125" y="432054"/>
                    <a:pt x="998601" y="468154"/>
                    <a:pt x="998601" y="509207"/>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7" name="Freeform: Shape 26">
              <a:extLst>
                <a:ext uri="{FF2B5EF4-FFF2-40B4-BE49-F238E27FC236}">
                  <a16:creationId xmlns:a16="http://schemas.microsoft.com/office/drawing/2014/main" id="{064A4D08-15E5-F092-8B35-677504F17FCF}"/>
                </a:ext>
              </a:extLst>
            </p:cNvPr>
            <p:cNvSpPr/>
            <p:nvPr/>
          </p:nvSpPr>
          <p:spPr>
            <a:xfrm>
              <a:off x="5727792" y="2352715"/>
              <a:ext cx="731975" cy="1088952"/>
            </a:xfrm>
            <a:custGeom>
              <a:avLst/>
              <a:gdLst>
                <a:gd name="connsiteX0" fmla="*/ 730443 w 731975"/>
                <a:gd name="connsiteY0" fmla="*/ 1070855 h 1088952"/>
                <a:gd name="connsiteX1" fmla="*/ 322487 w 731975"/>
                <a:gd name="connsiteY1" fmla="*/ 1088953 h 1088952"/>
                <a:gd name="connsiteX2" fmla="*/ 292007 w 731975"/>
                <a:gd name="connsiteY2" fmla="*/ 1002847 h 1088952"/>
                <a:gd name="connsiteX3" fmla="*/ 6638 w 731975"/>
                <a:gd name="connsiteY3" fmla="*/ 141501 h 1088952"/>
                <a:gd name="connsiteX4" fmla="*/ 5590 w 731975"/>
                <a:gd name="connsiteY4" fmla="*/ 54347 h 1088952"/>
                <a:gd name="connsiteX5" fmla="*/ 82648 w 731975"/>
                <a:gd name="connsiteY5" fmla="*/ 340 h 1088952"/>
                <a:gd name="connsiteX6" fmla="*/ 170849 w 731975"/>
                <a:gd name="connsiteY6" fmla="*/ 45394 h 1088952"/>
                <a:gd name="connsiteX7" fmla="*/ 274481 w 731975"/>
                <a:gd name="connsiteY7" fmla="*/ 221511 h 1088952"/>
                <a:gd name="connsiteX8" fmla="*/ 700725 w 731975"/>
                <a:gd name="connsiteY8" fmla="*/ 952364 h 1088952"/>
                <a:gd name="connsiteX9" fmla="*/ 730538 w 731975"/>
                <a:gd name="connsiteY9" fmla="*/ 1070760 h 1088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31975" h="1088952">
                  <a:moveTo>
                    <a:pt x="730443" y="1070855"/>
                  </a:moveTo>
                  <a:cubicBezTo>
                    <a:pt x="594140" y="1076951"/>
                    <a:pt x="458695" y="1082952"/>
                    <a:pt x="322487" y="1088953"/>
                  </a:cubicBezTo>
                  <a:cubicBezTo>
                    <a:pt x="310771" y="1056091"/>
                    <a:pt x="300865" y="1029612"/>
                    <a:pt x="292007" y="1002847"/>
                  </a:cubicBezTo>
                  <a:cubicBezTo>
                    <a:pt x="196471" y="715858"/>
                    <a:pt x="100364" y="429061"/>
                    <a:pt x="6638" y="141501"/>
                  </a:cubicBezTo>
                  <a:cubicBezTo>
                    <a:pt x="-2030" y="114831"/>
                    <a:pt x="-2030" y="81303"/>
                    <a:pt x="5590" y="54347"/>
                  </a:cubicBezTo>
                  <a:cubicBezTo>
                    <a:pt x="15211" y="20248"/>
                    <a:pt x="46643" y="3007"/>
                    <a:pt x="82648" y="340"/>
                  </a:cubicBezTo>
                  <a:cubicBezTo>
                    <a:pt x="120748" y="-2517"/>
                    <a:pt x="151132" y="12628"/>
                    <a:pt x="170849" y="45394"/>
                  </a:cubicBezTo>
                  <a:cubicBezTo>
                    <a:pt x="205996" y="103782"/>
                    <a:pt x="240096" y="162742"/>
                    <a:pt x="274481" y="221511"/>
                  </a:cubicBezTo>
                  <a:cubicBezTo>
                    <a:pt x="416594" y="465065"/>
                    <a:pt x="558707" y="708715"/>
                    <a:pt x="700725" y="952364"/>
                  </a:cubicBezTo>
                  <a:cubicBezTo>
                    <a:pt x="720632" y="986559"/>
                    <a:pt x="737015" y="1021992"/>
                    <a:pt x="730538" y="1070760"/>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8" name="Freeform: Shape 27">
              <a:extLst>
                <a:ext uri="{FF2B5EF4-FFF2-40B4-BE49-F238E27FC236}">
                  <a16:creationId xmlns:a16="http://schemas.microsoft.com/office/drawing/2014/main" id="{AE3C590E-E1B9-2391-7EA0-1ECE4A190B1D}"/>
                </a:ext>
              </a:extLst>
            </p:cNvPr>
            <p:cNvSpPr/>
            <p:nvPr/>
          </p:nvSpPr>
          <p:spPr>
            <a:xfrm>
              <a:off x="4986347" y="3094446"/>
              <a:ext cx="2155498" cy="452836"/>
            </a:xfrm>
            <a:custGeom>
              <a:avLst/>
              <a:gdLst>
                <a:gd name="connsiteX0" fmla="*/ 1719252 w 2155498"/>
                <a:gd name="connsiteY0" fmla="*/ 283595 h 452836"/>
                <a:gd name="connsiteX1" fmla="*/ 1790880 w 2155498"/>
                <a:gd name="connsiteY1" fmla="*/ 197584 h 452836"/>
                <a:gd name="connsiteX2" fmla="*/ 1804215 w 2155498"/>
                <a:gd name="connsiteY2" fmla="*/ 192631 h 452836"/>
                <a:gd name="connsiteX3" fmla="*/ 1970712 w 2155498"/>
                <a:gd name="connsiteY3" fmla="*/ 149769 h 452836"/>
                <a:gd name="connsiteX4" fmla="*/ 2123779 w 2155498"/>
                <a:gd name="connsiteY4" fmla="*/ 105859 h 452836"/>
                <a:gd name="connsiteX5" fmla="*/ 2128447 w 2155498"/>
                <a:gd name="connsiteY5" fmla="*/ 221206 h 452836"/>
                <a:gd name="connsiteX6" fmla="*/ 1999573 w 2155498"/>
                <a:gd name="connsiteY6" fmla="*/ 307884 h 452836"/>
                <a:gd name="connsiteX7" fmla="*/ 1610668 w 2155498"/>
                <a:gd name="connsiteY7" fmla="*/ 412945 h 452836"/>
                <a:gd name="connsiteX8" fmla="*/ 604827 w 2155498"/>
                <a:gd name="connsiteY8" fmla="*/ 422184 h 452836"/>
                <a:gd name="connsiteX9" fmla="*/ 154771 w 2155498"/>
                <a:gd name="connsiteY9" fmla="*/ 307789 h 452836"/>
                <a:gd name="connsiteX10" fmla="*/ 38947 w 2155498"/>
                <a:gd name="connsiteY10" fmla="*/ 234637 h 452836"/>
                <a:gd name="connsiteX11" fmla="*/ 40852 w 2155498"/>
                <a:gd name="connsiteY11" fmla="*/ 92809 h 452836"/>
                <a:gd name="connsiteX12" fmla="*/ 196491 w 2155498"/>
                <a:gd name="connsiteY12" fmla="*/ 3274 h 452836"/>
                <a:gd name="connsiteX13" fmla="*/ 219446 w 2155498"/>
                <a:gd name="connsiteY13" fmla="*/ 798 h 452836"/>
                <a:gd name="connsiteX14" fmla="*/ 391372 w 2155498"/>
                <a:gd name="connsiteY14" fmla="*/ 36517 h 452836"/>
                <a:gd name="connsiteX15" fmla="*/ 226685 w 2155498"/>
                <a:gd name="connsiteY15" fmla="*/ 174248 h 452836"/>
                <a:gd name="connsiteX16" fmla="*/ 229257 w 2155498"/>
                <a:gd name="connsiteY16" fmla="*/ 126242 h 452836"/>
                <a:gd name="connsiteX17" fmla="*/ 264690 w 2155498"/>
                <a:gd name="connsiteY17" fmla="*/ 94905 h 452836"/>
                <a:gd name="connsiteX18" fmla="*/ 277072 w 2155498"/>
                <a:gd name="connsiteY18" fmla="*/ 64520 h 452836"/>
                <a:gd name="connsiteX19" fmla="*/ 242877 w 2155498"/>
                <a:gd name="connsiteY19" fmla="*/ 66139 h 452836"/>
                <a:gd name="connsiteX20" fmla="*/ 230685 w 2155498"/>
                <a:gd name="connsiteY20" fmla="*/ 230636 h 452836"/>
                <a:gd name="connsiteX21" fmla="*/ 404040 w 2155498"/>
                <a:gd name="connsiteY21" fmla="*/ 305598 h 452836"/>
                <a:gd name="connsiteX22" fmla="*/ 888006 w 2155498"/>
                <a:gd name="connsiteY22" fmla="*/ 375702 h 452836"/>
                <a:gd name="connsiteX23" fmla="*/ 1444456 w 2155498"/>
                <a:gd name="connsiteY23" fmla="*/ 365129 h 452836"/>
                <a:gd name="connsiteX24" fmla="*/ 1867461 w 2155498"/>
                <a:gd name="connsiteY24" fmla="*/ 279404 h 452836"/>
                <a:gd name="connsiteX25" fmla="*/ 1914896 w 2155498"/>
                <a:gd name="connsiteY25" fmla="*/ 257878 h 452836"/>
                <a:gd name="connsiteX26" fmla="*/ 1927183 w 2155498"/>
                <a:gd name="connsiteY26" fmla="*/ 231017 h 452836"/>
                <a:gd name="connsiteX27" fmla="*/ 1898132 w 2155498"/>
                <a:gd name="connsiteY27" fmla="*/ 226159 h 452836"/>
                <a:gd name="connsiteX28" fmla="*/ 1795738 w 2155498"/>
                <a:gd name="connsiteY28" fmla="*/ 264069 h 452836"/>
                <a:gd name="connsiteX29" fmla="*/ 1719252 w 2155498"/>
                <a:gd name="connsiteY29" fmla="*/ 283500 h 452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155498" h="452836">
                  <a:moveTo>
                    <a:pt x="1719252" y="283595"/>
                  </a:moveTo>
                  <a:cubicBezTo>
                    <a:pt x="1726491" y="232446"/>
                    <a:pt x="1747161" y="204538"/>
                    <a:pt x="1790880" y="197584"/>
                  </a:cubicBezTo>
                  <a:cubicBezTo>
                    <a:pt x="1795452" y="196822"/>
                    <a:pt x="1800120" y="194917"/>
                    <a:pt x="1804215" y="192631"/>
                  </a:cubicBezTo>
                  <a:cubicBezTo>
                    <a:pt x="1856222" y="164437"/>
                    <a:pt x="1910133" y="151960"/>
                    <a:pt x="1970712" y="149769"/>
                  </a:cubicBezTo>
                  <a:cubicBezTo>
                    <a:pt x="2020623" y="147959"/>
                    <a:pt x="2069677" y="122337"/>
                    <a:pt x="2123779" y="105859"/>
                  </a:cubicBezTo>
                  <a:cubicBezTo>
                    <a:pt x="2160832" y="138053"/>
                    <a:pt x="2169214" y="183487"/>
                    <a:pt x="2128447" y="221206"/>
                  </a:cubicBezTo>
                  <a:cubicBezTo>
                    <a:pt x="2090823" y="256068"/>
                    <a:pt x="2046055" y="286072"/>
                    <a:pt x="1999573" y="307884"/>
                  </a:cubicBezTo>
                  <a:cubicBezTo>
                    <a:pt x="1876605" y="365605"/>
                    <a:pt x="1744208" y="392371"/>
                    <a:pt x="1610668" y="412945"/>
                  </a:cubicBezTo>
                  <a:cubicBezTo>
                    <a:pt x="1275864" y="464380"/>
                    <a:pt x="940298" y="464570"/>
                    <a:pt x="604827" y="422184"/>
                  </a:cubicBezTo>
                  <a:cubicBezTo>
                    <a:pt x="450618" y="402658"/>
                    <a:pt x="297456" y="373511"/>
                    <a:pt x="154771" y="307789"/>
                  </a:cubicBezTo>
                  <a:cubicBezTo>
                    <a:pt x="113528" y="288739"/>
                    <a:pt x="73237" y="264069"/>
                    <a:pt x="38947" y="234637"/>
                  </a:cubicBezTo>
                  <a:cubicBezTo>
                    <a:pt x="-13059" y="190060"/>
                    <a:pt x="-13536" y="134529"/>
                    <a:pt x="40852" y="92809"/>
                  </a:cubicBezTo>
                  <a:cubicBezTo>
                    <a:pt x="88001" y="56710"/>
                    <a:pt x="144008" y="32135"/>
                    <a:pt x="196491" y="3274"/>
                  </a:cubicBezTo>
                  <a:cubicBezTo>
                    <a:pt x="202777" y="-155"/>
                    <a:pt x="212207" y="-726"/>
                    <a:pt x="219446" y="798"/>
                  </a:cubicBezTo>
                  <a:cubicBezTo>
                    <a:pt x="277834" y="12418"/>
                    <a:pt x="336127" y="24896"/>
                    <a:pt x="391372" y="36517"/>
                  </a:cubicBezTo>
                  <a:cubicBezTo>
                    <a:pt x="338032" y="81189"/>
                    <a:pt x="282597" y="127480"/>
                    <a:pt x="226685" y="174248"/>
                  </a:cubicBezTo>
                  <a:cubicBezTo>
                    <a:pt x="209445" y="159103"/>
                    <a:pt x="215636" y="141577"/>
                    <a:pt x="229257" y="126242"/>
                  </a:cubicBezTo>
                  <a:cubicBezTo>
                    <a:pt x="239639" y="114526"/>
                    <a:pt x="254593" y="106811"/>
                    <a:pt x="264690" y="94905"/>
                  </a:cubicBezTo>
                  <a:cubicBezTo>
                    <a:pt x="271452" y="86999"/>
                    <a:pt x="273072" y="74807"/>
                    <a:pt x="277072" y="64520"/>
                  </a:cubicBezTo>
                  <a:cubicBezTo>
                    <a:pt x="265547" y="64901"/>
                    <a:pt x="252021" y="61282"/>
                    <a:pt x="242877" y="66139"/>
                  </a:cubicBezTo>
                  <a:cubicBezTo>
                    <a:pt x="164487" y="107764"/>
                    <a:pt x="156295" y="183678"/>
                    <a:pt x="230685" y="230636"/>
                  </a:cubicBezTo>
                  <a:cubicBezTo>
                    <a:pt x="283454" y="263878"/>
                    <a:pt x="343842" y="288643"/>
                    <a:pt x="404040" y="305598"/>
                  </a:cubicBezTo>
                  <a:cubicBezTo>
                    <a:pt x="561870" y="350080"/>
                    <a:pt x="724461" y="366939"/>
                    <a:pt x="888006" y="375702"/>
                  </a:cubicBezTo>
                  <a:cubicBezTo>
                    <a:pt x="1073838" y="385608"/>
                    <a:pt x="1259385" y="383227"/>
                    <a:pt x="1444456" y="365129"/>
                  </a:cubicBezTo>
                  <a:cubicBezTo>
                    <a:pt x="1588093" y="351127"/>
                    <a:pt x="1731064" y="330553"/>
                    <a:pt x="1867461" y="279404"/>
                  </a:cubicBezTo>
                  <a:cubicBezTo>
                    <a:pt x="1883749" y="273308"/>
                    <a:pt x="1900704" y="267403"/>
                    <a:pt x="1914896" y="257878"/>
                  </a:cubicBezTo>
                  <a:cubicBezTo>
                    <a:pt x="1921849" y="253210"/>
                    <a:pt x="1923278" y="240256"/>
                    <a:pt x="1927183" y="231017"/>
                  </a:cubicBezTo>
                  <a:cubicBezTo>
                    <a:pt x="1917372" y="229207"/>
                    <a:pt x="1906419" y="223397"/>
                    <a:pt x="1898132" y="226159"/>
                  </a:cubicBezTo>
                  <a:cubicBezTo>
                    <a:pt x="1863556" y="237494"/>
                    <a:pt x="1830219" y="252448"/>
                    <a:pt x="1795738" y="264069"/>
                  </a:cubicBezTo>
                  <a:cubicBezTo>
                    <a:pt x="1772307" y="271975"/>
                    <a:pt x="1747637" y="276451"/>
                    <a:pt x="1719252" y="283500"/>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29" name="Freeform: Shape 28">
              <a:extLst>
                <a:ext uri="{FF2B5EF4-FFF2-40B4-BE49-F238E27FC236}">
                  <a16:creationId xmlns:a16="http://schemas.microsoft.com/office/drawing/2014/main" id="{691CEB27-B385-E173-E375-AE79001C1A26}"/>
                </a:ext>
              </a:extLst>
            </p:cNvPr>
            <p:cNvSpPr/>
            <p:nvPr/>
          </p:nvSpPr>
          <p:spPr>
            <a:xfrm>
              <a:off x="6541450" y="2382011"/>
              <a:ext cx="320873" cy="698658"/>
            </a:xfrm>
            <a:custGeom>
              <a:avLst/>
              <a:gdLst>
                <a:gd name="connsiteX0" fmla="*/ 200916 w 320873"/>
                <a:gd name="connsiteY0" fmla="*/ 698659 h 698658"/>
                <a:gd name="connsiteX1" fmla="*/ 95950 w 320873"/>
                <a:gd name="connsiteY1" fmla="*/ 0 h 698658"/>
                <a:gd name="connsiteX2" fmla="*/ 274068 w 320873"/>
                <a:gd name="connsiteY2" fmla="*/ 238411 h 698658"/>
                <a:gd name="connsiteX3" fmla="*/ 306262 w 320873"/>
                <a:gd name="connsiteY3" fmla="*/ 544068 h 698658"/>
                <a:gd name="connsiteX4" fmla="*/ 258828 w 320873"/>
                <a:gd name="connsiteY4" fmla="*/ 661321 h 698658"/>
                <a:gd name="connsiteX5" fmla="*/ 247779 w 320873"/>
                <a:gd name="connsiteY5" fmla="*/ 659225 h 698658"/>
                <a:gd name="connsiteX6" fmla="*/ 244445 w 320873"/>
                <a:gd name="connsiteY6" fmla="*/ 631317 h 698658"/>
                <a:gd name="connsiteX7" fmla="*/ 216060 w 320873"/>
                <a:gd name="connsiteY7" fmla="*/ 410432 h 698658"/>
                <a:gd name="connsiteX8" fmla="*/ 204345 w 320873"/>
                <a:gd name="connsiteY8" fmla="*/ 379667 h 698658"/>
                <a:gd name="connsiteX9" fmla="*/ 188533 w 320873"/>
                <a:gd name="connsiteY9" fmla="*/ 372999 h 698658"/>
                <a:gd name="connsiteX10" fmla="*/ 174817 w 320873"/>
                <a:gd name="connsiteY10" fmla="*/ 389192 h 698658"/>
                <a:gd name="connsiteX11" fmla="*/ 181104 w 320873"/>
                <a:gd name="connsiteY11" fmla="*/ 421577 h 698658"/>
                <a:gd name="connsiteX12" fmla="*/ 200916 w 320873"/>
                <a:gd name="connsiteY12" fmla="*/ 698659 h 69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873" h="698658">
                  <a:moveTo>
                    <a:pt x="200916" y="698659"/>
                  </a:moveTo>
                  <a:cubicBezTo>
                    <a:pt x="-33495" y="526923"/>
                    <a:pt x="-55021" y="242888"/>
                    <a:pt x="95950" y="0"/>
                  </a:cubicBezTo>
                  <a:cubicBezTo>
                    <a:pt x="170055" y="69437"/>
                    <a:pt x="230443" y="147638"/>
                    <a:pt x="274068" y="238411"/>
                  </a:cubicBezTo>
                  <a:cubicBezTo>
                    <a:pt x="321026" y="336233"/>
                    <a:pt x="334361" y="438817"/>
                    <a:pt x="306262" y="544068"/>
                  </a:cubicBezTo>
                  <a:cubicBezTo>
                    <a:pt x="295404" y="584454"/>
                    <a:pt x="274925" y="622364"/>
                    <a:pt x="258828" y="661321"/>
                  </a:cubicBezTo>
                  <a:cubicBezTo>
                    <a:pt x="255113" y="660654"/>
                    <a:pt x="251493" y="659892"/>
                    <a:pt x="247779" y="659225"/>
                  </a:cubicBezTo>
                  <a:cubicBezTo>
                    <a:pt x="246636" y="649891"/>
                    <a:pt x="244254" y="640556"/>
                    <a:pt x="244445" y="631317"/>
                  </a:cubicBezTo>
                  <a:cubicBezTo>
                    <a:pt x="245779" y="556260"/>
                    <a:pt x="237873" y="482441"/>
                    <a:pt x="216060" y="410432"/>
                  </a:cubicBezTo>
                  <a:cubicBezTo>
                    <a:pt x="212822" y="399955"/>
                    <a:pt x="209774" y="389001"/>
                    <a:pt x="204345" y="379667"/>
                  </a:cubicBezTo>
                  <a:cubicBezTo>
                    <a:pt x="201868" y="375476"/>
                    <a:pt x="192153" y="371285"/>
                    <a:pt x="188533" y="372999"/>
                  </a:cubicBezTo>
                  <a:cubicBezTo>
                    <a:pt x="182532" y="375857"/>
                    <a:pt x="175103" y="383381"/>
                    <a:pt x="174817" y="389192"/>
                  </a:cubicBezTo>
                  <a:cubicBezTo>
                    <a:pt x="174341" y="399860"/>
                    <a:pt x="178532" y="410813"/>
                    <a:pt x="181104" y="421577"/>
                  </a:cubicBezTo>
                  <a:cubicBezTo>
                    <a:pt x="202630" y="511397"/>
                    <a:pt x="217108" y="601790"/>
                    <a:pt x="200916" y="698659"/>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0" name="Freeform: Shape 29">
              <a:extLst>
                <a:ext uri="{FF2B5EF4-FFF2-40B4-BE49-F238E27FC236}">
                  <a16:creationId xmlns:a16="http://schemas.microsoft.com/office/drawing/2014/main" id="{8E926BF2-3CE4-CEC3-B1A6-0A1E3B5C4B68}"/>
                </a:ext>
              </a:extLst>
            </p:cNvPr>
            <p:cNvSpPr/>
            <p:nvPr/>
          </p:nvSpPr>
          <p:spPr>
            <a:xfrm>
              <a:off x="5545271" y="4275391"/>
              <a:ext cx="1058647" cy="230300"/>
            </a:xfrm>
            <a:custGeom>
              <a:avLst/>
              <a:gdLst>
                <a:gd name="connsiteX0" fmla="*/ 1051267 w 1058647"/>
                <a:gd name="connsiteY0" fmla="*/ 2096 h 230300"/>
                <a:gd name="connsiteX1" fmla="*/ 1055553 w 1058647"/>
                <a:gd name="connsiteY1" fmla="*/ 12287 h 230300"/>
                <a:gd name="connsiteX2" fmla="*/ 957255 w 1058647"/>
                <a:gd name="connsiteY2" fmla="*/ 170212 h 230300"/>
                <a:gd name="connsiteX3" fmla="*/ 592829 w 1058647"/>
                <a:gd name="connsiteY3" fmla="*/ 229076 h 230300"/>
                <a:gd name="connsiteX4" fmla="*/ 181920 w 1058647"/>
                <a:gd name="connsiteY4" fmla="*/ 193453 h 230300"/>
                <a:gd name="connsiteX5" fmla="*/ 52476 w 1058647"/>
                <a:gd name="connsiteY5" fmla="*/ 147447 h 230300"/>
                <a:gd name="connsiteX6" fmla="*/ 945 w 1058647"/>
                <a:gd name="connsiteY6" fmla="*/ 60865 h 230300"/>
                <a:gd name="connsiteX7" fmla="*/ 1326 w 1058647"/>
                <a:gd name="connsiteY7" fmla="*/ 0 h 230300"/>
                <a:gd name="connsiteX8" fmla="*/ 1051267 w 1058647"/>
                <a:gd name="connsiteY8" fmla="*/ 2096 h 2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8647" h="230300">
                  <a:moveTo>
                    <a:pt x="1051267" y="2096"/>
                  </a:moveTo>
                  <a:cubicBezTo>
                    <a:pt x="1054410" y="9334"/>
                    <a:pt x="1055458" y="10763"/>
                    <a:pt x="1055553" y="12287"/>
                  </a:cubicBezTo>
                  <a:cubicBezTo>
                    <a:pt x="1065269" y="118777"/>
                    <a:pt x="1057077" y="133064"/>
                    <a:pt x="957255" y="170212"/>
                  </a:cubicBezTo>
                  <a:cubicBezTo>
                    <a:pt x="839812" y="213932"/>
                    <a:pt x="716654" y="225266"/>
                    <a:pt x="592829" y="229076"/>
                  </a:cubicBezTo>
                  <a:cubicBezTo>
                    <a:pt x="454621" y="233267"/>
                    <a:pt x="316699" y="227933"/>
                    <a:pt x="181920" y="193453"/>
                  </a:cubicBezTo>
                  <a:cubicBezTo>
                    <a:pt x="137724" y="182118"/>
                    <a:pt x="94576" y="165259"/>
                    <a:pt x="52476" y="147447"/>
                  </a:cubicBezTo>
                  <a:cubicBezTo>
                    <a:pt x="15804" y="131921"/>
                    <a:pt x="-4770" y="103918"/>
                    <a:pt x="945" y="60865"/>
                  </a:cubicBezTo>
                  <a:cubicBezTo>
                    <a:pt x="3231" y="43815"/>
                    <a:pt x="1326" y="26289"/>
                    <a:pt x="1326" y="0"/>
                  </a:cubicBezTo>
                  <a:cubicBezTo>
                    <a:pt x="353466" y="181546"/>
                    <a:pt x="701795" y="177451"/>
                    <a:pt x="1051267" y="2096"/>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1" name="Freeform: Shape 30">
              <a:extLst>
                <a:ext uri="{FF2B5EF4-FFF2-40B4-BE49-F238E27FC236}">
                  <a16:creationId xmlns:a16="http://schemas.microsoft.com/office/drawing/2014/main" id="{B62E3C2F-CABC-AE01-B62B-604EC657508E}"/>
                </a:ext>
              </a:extLst>
            </p:cNvPr>
            <p:cNvSpPr/>
            <p:nvPr/>
          </p:nvSpPr>
          <p:spPr>
            <a:xfrm>
              <a:off x="6281641" y="2978086"/>
              <a:ext cx="453675" cy="435387"/>
            </a:xfrm>
            <a:custGeom>
              <a:avLst/>
              <a:gdLst>
                <a:gd name="connsiteX0" fmla="*/ 453580 w 453675"/>
                <a:gd name="connsiteY0" fmla="*/ 152019 h 435387"/>
                <a:gd name="connsiteX1" fmla="*/ 376142 w 453675"/>
                <a:gd name="connsiteY1" fmla="*/ 399288 h 435387"/>
                <a:gd name="connsiteX2" fmla="*/ 354997 w 453675"/>
                <a:gd name="connsiteY2" fmla="*/ 415195 h 435387"/>
                <a:gd name="connsiteX3" fmla="*/ 222790 w 453675"/>
                <a:gd name="connsiteY3" fmla="*/ 435388 h 435387"/>
                <a:gd name="connsiteX4" fmla="*/ 84963 w 453675"/>
                <a:gd name="connsiteY4" fmla="*/ 147256 h 435387"/>
                <a:gd name="connsiteX5" fmla="*/ 0 w 453675"/>
                <a:gd name="connsiteY5" fmla="*/ 0 h 435387"/>
                <a:gd name="connsiteX6" fmla="*/ 229171 w 453675"/>
                <a:gd name="connsiteY6" fmla="*/ 20383 h 435387"/>
                <a:gd name="connsiteX7" fmla="*/ 266890 w 453675"/>
                <a:gd name="connsiteY7" fmla="*/ 25051 h 435387"/>
                <a:gd name="connsiteX8" fmla="*/ 369380 w 453675"/>
                <a:gd name="connsiteY8" fmla="*/ 73628 h 435387"/>
                <a:gd name="connsiteX9" fmla="*/ 453676 w 453675"/>
                <a:gd name="connsiteY9" fmla="*/ 152114 h 435387"/>
                <a:gd name="connsiteX10" fmla="*/ 70580 w 453675"/>
                <a:gd name="connsiteY10" fmla="*/ 70199 h 435387"/>
                <a:gd name="connsiteX11" fmla="*/ 84963 w 453675"/>
                <a:gd name="connsiteY11" fmla="*/ 86296 h 435387"/>
                <a:gd name="connsiteX12" fmla="*/ 320326 w 453675"/>
                <a:gd name="connsiteY12" fmla="*/ 115919 h 435387"/>
                <a:gd name="connsiteX13" fmla="*/ 342424 w 453675"/>
                <a:gd name="connsiteY13" fmla="*/ 96488 h 435387"/>
                <a:gd name="connsiteX14" fmla="*/ 337661 w 453675"/>
                <a:gd name="connsiteY14" fmla="*/ 85249 h 435387"/>
                <a:gd name="connsiteX15" fmla="*/ 94774 w 453675"/>
                <a:gd name="connsiteY15" fmla="*/ 54673 h 435387"/>
                <a:gd name="connsiteX16" fmla="*/ 70485 w 453675"/>
                <a:gd name="connsiteY16" fmla="*/ 70199 h 435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3675" h="435387">
                  <a:moveTo>
                    <a:pt x="453580" y="152019"/>
                  </a:moveTo>
                  <a:cubicBezTo>
                    <a:pt x="443484" y="239268"/>
                    <a:pt x="412909" y="320326"/>
                    <a:pt x="376142" y="399288"/>
                  </a:cubicBezTo>
                  <a:cubicBezTo>
                    <a:pt x="372809" y="406432"/>
                    <a:pt x="362902" y="413766"/>
                    <a:pt x="354997" y="415195"/>
                  </a:cubicBezTo>
                  <a:cubicBezTo>
                    <a:pt x="311753" y="422815"/>
                    <a:pt x="268129" y="428625"/>
                    <a:pt x="222790" y="435388"/>
                  </a:cubicBezTo>
                  <a:cubicBezTo>
                    <a:pt x="207169" y="321659"/>
                    <a:pt x="133826" y="240411"/>
                    <a:pt x="84963" y="147256"/>
                  </a:cubicBezTo>
                  <a:cubicBezTo>
                    <a:pt x="60198" y="100108"/>
                    <a:pt x="31813" y="54864"/>
                    <a:pt x="0" y="0"/>
                  </a:cubicBezTo>
                  <a:cubicBezTo>
                    <a:pt x="82582" y="7334"/>
                    <a:pt x="155829" y="13716"/>
                    <a:pt x="229171" y="20383"/>
                  </a:cubicBezTo>
                  <a:cubicBezTo>
                    <a:pt x="241744" y="21526"/>
                    <a:pt x="254222" y="23813"/>
                    <a:pt x="266890" y="25051"/>
                  </a:cubicBezTo>
                  <a:cubicBezTo>
                    <a:pt x="306991" y="28765"/>
                    <a:pt x="342233" y="37909"/>
                    <a:pt x="369380" y="73628"/>
                  </a:cubicBezTo>
                  <a:cubicBezTo>
                    <a:pt x="391096" y="102013"/>
                    <a:pt x="422053" y="123349"/>
                    <a:pt x="453676" y="152114"/>
                  </a:cubicBezTo>
                  <a:close/>
                  <a:moveTo>
                    <a:pt x="70580" y="70199"/>
                  </a:moveTo>
                  <a:cubicBezTo>
                    <a:pt x="78772" y="79534"/>
                    <a:pt x="81439" y="85820"/>
                    <a:pt x="84963" y="86296"/>
                  </a:cubicBezTo>
                  <a:cubicBezTo>
                    <a:pt x="163354" y="96869"/>
                    <a:pt x="241744" y="107347"/>
                    <a:pt x="320326" y="115919"/>
                  </a:cubicBezTo>
                  <a:cubicBezTo>
                    <a:pt x="326898" y="116681"/>
                    <a:pt x="334994" y="103346"/>
                    <a:pt x="342424" y="96488"/>
                  </a:cubicBezTo>
                  <a:cubicBezTo>
                    <a:pt x="340805" y="92773"/>
                    <a:pt x="339280" y="88963"/>
                    <a:pt x="337661" y="85249"/>
                  </a:cubicBezTo>
                  <a:cubicBezTo>
                    <a:pt x="257556" y="69437"/>
                    <a:pt x="176784" y="57150"/>
                    <a:pt x="94774" y="54673"/>
                  </a:cubicBezTo>
                  <a:cubicBezTo>
                    <a:pt x="87821" y="54483"/>
                    <a:pt x="80677" y="63436"/>
                    <a:pt x="70485" y="70199"/>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5" name="Freeform: Shape 34">
              <a:extLst>
                <a:ext uri="{FF2B5EF4-FFF2-40B4-BE49-F238E27FC236}">
                  <a16:creationId xmlns:a16="http://schemas.microsoft.com/office/drawing/2014/main" id="{CE8734D4-A092-175D-EF63-50A70C1437F6}"/>
                </a:ext>
              </a:extLst>
            </p:cNvPr>
            <p:cNvSpPr/>
            <p:nvPr/>
          </p:nvSpPr>
          <p:spPr>
            <a:xfrm>
              <a:off x="6899433" y="2919749"/>
              <a:ext cx="308609" cy="289032"/>
            </a:xfrm>
            <a:custGeom>
              <a:avLst/>
              <a:gdLst>
                <a:gd name="connsiteX0" fmla="*/ 0 w 308609"/>
                <a:gd name="connsiteY0" fmla="*/ 269411 h 289032"/>
                <a:gd name="connsiteX1" fmla="*/ 308610 w 308609"/>
                <a:gd name="connsiteY1" fmla="*/ 235 h 289032"/>
                <a:gd name="connsiteX2" fmla="*/ 40196 w 308609"/>
                <a:gd name="connsiteY2" fmla="*/ 289033 h 289032"/>
                <a:gd name="connsiteX3" fmla="*/ 63055 w 308609"/>
                <a:gd name="connsiteY3" fmla="*/ 265506 h 289032"/>
                <a:gd name="connsiteX4" fmla="*/ 184213 w 308609"/>
                <a:gd name="connsiteY4" fmla="*/ 158921 h 289032"/>
                <a:gd name="connsiteX5" fmla="*/ 186023 w 308609"/>
                <a:gd name="connsiteY5" fmla="*/ 110630 h 289032"/>
                <a:gd name="connsiteX6" fmla="*/ 0 w 308609"/>
                <a:gd name="connsiteY6" fmla="*/ 269507 h 289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09" h="289032">
                  <a:moveTo>
                    <a:pt x="0" y="269411"/>
                  </a:moveTo>
                  <a:cubicBezTo>
                    <a:pt x="4191" y="118345"/>
                    <a:pt x="145637" y="-6147"/>
                    <a:pt x="308610" y="235"/>
                  </a:cubicBezTo>
                  <a:cubicBezTo>
                    <a:pt x="293656" y="138538"/>
                    <a:pt x="195643" y="286556"/>
                    <a:pt x="40196" y="289033"/>
                  </a:cubicBezTo>
                  <a:cubicBezTo>
                    <a:pt x="49721" y="279222"/>
                    <a:pt x="55912" y="271793"/>
                    <a:pt x="63055" y="265506"/>
                  </a:cubicBezTo>
                  <a:cubicBezTo>
                    <a:pt x="103442" y="229883"/>
                    <a:pt x="144304" y="195021"/>
                    <a:pt x="184213" y="158921"/>
                  </a:cubicBezTo>
                  <a:cubicBezTo>
                    <a:pt x="198215" y="146253"/>
                    <a:pt x="212503" y="131204"/>
                    <a:pt x="186023" y="110630"/>
                  </a:cubicBezTo>
                  <a:cubicBezTo>
                    <a:pt x="126301" y="161588"/>
                    <a:pt x="66770" y="212452"/>
                    <a:pt x="0" y="269507"/>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38" name="Freeform: Shape 37">
              <a:extLst>
                <a:ext uri="{FF2B5EF4-FFF2-40B4-BE49-F238E27FC236}">
                  <a16:creationId xmlns:a16="http://schemas.microsoft.com/office/drawing/2014/main" id="{EFBE3CDC-99E9-75A3-71BF-2A74A7F672B7}"/>
                </a:ext>
              </a:extLst>
            </p:cNvPr>
            <p:cNvSpPr/>
            <p:nvPr/>
          </p:nvSpPr>
          <p:spPr>
            <a:xfrm>
              <a:off x="5740050" y="3176587"/>
              <a:ext cx="266033" cy="257175"/>
            </a:xfrm>
            <a:custGeom>
              <a:avLst/>
              <a:gdLst>
                <a:gd name="connsiteX0" fmla="*/ 188214 w 266033"/>
                <a:gd name="connsiteY0" fmla="*/ 21717 h 257175"/>
                <a:gd name="connsiteX1" fmla="*/ 266033 w 266033"/>
                <a:gd name="connsiteY1" fmla="*/ 257175 h 257175"/>
                <a:gd name="connsiteX2" fmla="*/ 158306 w 266033"/>
                <a:gd name="connsiteY2" fmla="*/ 257175 h 257175"/>
                <a:gd name="connsiteX3" fmla="*/ 0 w 266033"/>
                <a:gd name="connsiteY3" fmla="*/ 0 h 257175"/>
                <a:gd name="connsiteX4" fmla="*/ 188214 w 266033"/>
                <a:gd name="connsiteY4" fmla="*/ 21717 h 257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033" h="257175">
                  <a:moveTo>
                    <a:pt x="188214" y="21717"/>
                  </a:moveTo>
                  <a:cubicBezTo>
                    <a:pt x="213360" y="98012"/>
                    <a:pt x="238982" y="175260"/>
                    <a:pt x="266033" y="257175"/>
                  </a:cubicBezTo>
                  <a:lnTo>
                    <a:pt x="158306" y="257175"/>
                  </a:lnTo>
                  <a:cubicBezTo>
                    <a:pt x="126206" y="161639"/>
                    <a:pt x="75914" y="76867"/>
                    <a:pt x="0" y="0"/>
                  </a:cubicBezTo>
                  <a:cubicBezTo>
                    <a:pt x="65913" y="7620"/>
                    <a:pt x="123254" y="14192"/>
                    <a:pt x="188214" y="21717"/>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1" name="Freeform: Shape 40">
              <a:extLst>
                <a:ext uri="{FF2B5EF4-FFF2-40B4-BE49-F238E27FC236}">
                  <a16:creationId xmlns:a16="http://schemas.microsoft.com/office/drawing/2014/main" id="{5B5ABC48-54E2-DD70-91ED-22ADD66EE2B8}"/>
                </a:ext>
              </a:extLst>
            </p:cNvPr>
            <p:cNvSpPr/>
            <p:nvPr/>
          </p:nvSpPr>
          <p:spPr>
            <a:xfrm>
              <a:off x="5122163" y="2997738"/>
              <a:ext cx="384619" cy="90114"/>
            </a:xfrm>
            <a:custGeom>
              <a:avLst/>
              <a:gdLst>
                <a:gd name="connsiteX0" fmla="*/ 384620 w 384619"/>
                <a:gd name="connsiteY0" fmla="*/ 78741 h 90114"/>
                <a:gd name="connsiteX1" fmla="*/ 0 w 384619"/>
                <a:gd name="connsiteY1" fmla="*/ 21877 h 90114"/>
                <a:gd name="connsiteX2" fmla="*/ 384620 w 384619"/>
                <a:gd name="connsiteY2" fmla="*/ 78741 h 90114"/>
              </a:gdLst>
              <a:ahLst/>
              <a:cxnLst>
                <a:cxn ang="0">
                  <a:pos x="connsiteX0" y="connsiteY0"/>
                </a:cxn>
                <a:cxn ang="0">
                  <a:pos x="connsiteX1" y="connsiteY1"/>
                </a:cxn>
                <a:cxn ang="0">
                  <a:pos x="connsiteX2" y="connsiteY2"/>
                </a:cxn>
              </a:cxnLst>
              <a:rect l="l" t="t" r="r" b="b"/>
              <a:pathLst>
                <a:path w="384619" h="90114">
                  <a:moveTo>
                    <a:pt x="384620" y="78741"/>
                  </a:moveTo>
                  <a:cubicBezTo>
                    <a:pt x="246983" y="107507"/>
                    <a:pt x="122587" y="79218"/>
                    <a:pt x="0" y="21877"/>
                  </a:cubicBezTo>
                  <a:cubicBezTo>
                    <a:pt x="76676" y="-25462"/>
                    <a:pt x="317945" y="8828"/>
                    <a:pt x="384620" y="78741"/>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43" name="Freeform: Shape 42">
              <a:extLst>
                <a:ext uri="{FF2B5EF4-FFF2-40B4-BE49-F238E27FC236}">
                  <a16:creationId xmlns:a16="http://schemas.microsoft.com/office/drawing/2014/main" id="{7DF6C6F0-7805-ED62-2935-58A64968E0E5}"/>
                </a:ext>
              </a:extLst>
            </p:cNvPr>
            <p:cNvSpPr/>
            <p:nvPr/>
          </p:nvSpPr>
          <p:spPr>
            <a:xfrm>
              <a:off x="5301995" y="2713291"/>
              <a:ext cx="230886" cy="307181"/>
            </a:xfrm>
            <a:custGeom>
              <a:avLst/>
              <a:gdLst>
                <a:gd name="connsiteX0" fmla="*/ 230886 w 230886"/>
                <a:gd name="connsiteY0" fmla="*/ 307181 h 307181"/>
                <a:gd name="connsiteX1" fmla="*/ 0 w 230886"/>
                <a:gd name="connsiteY1" fmla="*/ 0 h 307181"/>
                <a:gd name="connsiteX2" fmla="*/ 230886 w 230886"/>
                <a:gd name="connsiteY2" fmla="*/ 307181 h 307181"/>
              </a:gdLst>
              <a:ahLst/>
              <a:cxnLst>
                <a:cxn ang="0">
                  <a:pos x="connsiteX0" y="connsiteY0"/>
                </a:cxn>
                <a:cxn ang="0">
                  <a:pos x="connsiteX1" y="connsiteY1"/>
                </a:cxn>
                <a:cxn ang="0">
                  <a:pos x="connsiteX2" y="connsiteY2"/>
                </a:cxn>
              </a:cxnLst>
              <a:rect l="l" t="t" r="r" b="b"/>
              <a:pathLst>
                <a:path w="230886" h="307181">
                  <a:moveTo>
                    <a:pt x="230886" y="307181"/>
                  </a:moveTo>
                  <a:cubicBezTo>
                    <a:pt x="113538" y="234887"/>
                    <a:pt x="40386" y="129635"/>
                    <a:pt x="0" y="0"/>
                  </a:cubicBezTo>
                  <a:cubicBezTo>
                    <a:pt x="118967" y="70390"/>
                    <a:pt x="191548" y="176117"/>
                    <a:pt x="230886" y="307181"/>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52" name="Freeform: Shape 51">
              <a:extLst>
                <a:ext uri="{FF2B5EF4-FFF2-40B4-BE49-F238E27FC236}">
                  <a16:creationId xmlns:a16="http://schemas.microsoft.com/office/drawing/2014/main" id="{9CEB3909-1AB0-B838-94E8-C434DD049C3B}"/>
                </a:ext>
              </a:extLst>
            </p:cNvPr>
            <p:cNvSpPr/>
            <p:nvPr/>
          </p:nvSpPr>
          <p:spPr>
            <a:xfrm>
              <a:off x="5627274" y="3140773"/>
              <a:ext cx="226314" cy="285368"/>
            </a:xfrm>
            <a:custGeom>
              <a:avLst/>
              <a:gdLst>
                <a:gd name="connsiteX0" fmla="*/ 0 w 226314"/>
                <a:gd name="connsiteY0" fmla="*/ 0 h 285368"/>
                <a:gd name="connsiteX1" fmla="*/ 226314 w 226314"/>
                <a:gd name="connsiteY1" fmla="*/ 285369 h 285368"/>
                <a:gd name="connsiteX2" fmla="*/ 101917 w 226314"/>
                <a:gd name="connsiteY2" fmla="*/ 195358 h 285368"/>
                <a:gd name="connsiteX3" fmla="*/ 95 w 226314"/>
                <a:gd name="connsiteY3" fmla="*/ 0 h 285368"/>
              </a:gdLst>
              <a:ahLst/>
              <a:cxnLst>
                <a:cxn ang="0">
                  <a:pos x="connsiteX0" y="connsiteY0"/>
                </a:cxn>
                <a:cxn ang="0">
                  <a:pos x="connsiteX1" y="connsiteY1"/>
                </a:cxn>
                <a:cxn ang="0">
                  <a:pos x="connsiteX2" y="connsiteY2"/>
                </a:cxn>
                <a:cxn ang="0">
                  <a:pos x="connsiteX3" y="connsiteY3"/>
                </a:cxn>
              </a:cxnLst>
              <a:rect l="l" t="t" r="r" b="b"/>
              <a:pathLst>
                <a:path w="226314" h="285368">
                  <a:moveTo>
                    <a:pt x="0" y="0"/>
                  </a:moveTo>
                  <a:cubicBezTo>
                    <a:pt x="107537" y="70485"/>
                    <a:pt x="185166" y="161735"/>
                    <a:pt x="226314" y="285369"/>
                  </a:cubicBezTo>
                  <a:cubicBezTo>
                    <a:pt x="187166" y="283178"/>
                    <a:pt x="157734" y="262604"/>
                    <a:pt x="101917" y="195358"/>
                  </a:cubicBezTo>
                  <a:cubicBezTo>
                    <a:pt x="54197" y="137827"/>
                    <a:pt x="9430" y="78010"/>
                    <a:pt x="95" y="0"/>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1" name="Freeform: Shape 60">
              <a:extLst>
                <a:ext uri="{FF2B5EF4-FFF2-40B4-BE49-F238E27FC236}">
                  <a16:creationId xmlns:a16="http://schemas.microsoft.com/office/drawing/2014/main" id="{0C44D150-DEF7-1925-9BE8-A393B8CE3330}"/>
                </a:ext>
              </a:extLst>
            </p:cNvPr>
            <p:cNvSpPr/>
            <p:nvPr/>
          </p:nvSpPr>
          <p:spPr>
            <a:xfrm>
              <a:off x="5570054" y="2630614"/>
              <a:ext cx="80006" cy="378904"/>
            </a:xfrm>
            <a:custGeom>
              <a:avLst/>
              <a:gdLst>
                <a:gd name="connsiteX0" fmla="*/ 68174 w 80006"/>
                <a:gd name="connsiteY0" fmla="*/ 0 h 378904"/>
                <a:gd name="connsiteX1" fmla="*/ 25883 w 80006"/>
                <a:gd name="connsiteY1" fmla="*/ 378905 h 378904"/>
                <a:gd name="connsiteX2" fmla="*/ 68174 w 80006"/>
                <a:gd name="connsiteY2" fmla="*/ 0 h 378904"/>
              </a:gdLst>
              <a:ahLst/>
              <a:cxnLst>
                <a:cxn ang="0">
                  <a:pos x="connsiteX0" y="connsiteY0"/>
                </a:cxn>
                <a:cxn ang="0">
                  <a:pos x="connsiteX1" y="connsiteY1"/>
                </a:cxn>
                <a:cxn ang="0">
                  <a:pos x="connsiteX2" y="connsiteY2"/>
                </a:cxn>
              </a:cxnLst>
              <a:rect l="l" t="t" r="r" b="b"/>
              <a:pathLst>
                <a:path w="80006" h="378904">
                  <a:moveTo>
                    <a:pt x="68174" y="0"/>
                  </a:moveTo>
                  <a:cubicBezTo>
                    <a:pt x="91320" y="129826"/>
                    <a:pt x="82176" y="255937"/>
                    <a:pt x="25883" y="378905"/>
                  </a:cubicBezTo>
                  <a:cubicBezTo>
                    <a:pt x="-22885" y="322993"/>
                    <a:pt x="642" y="102489"/>
                    <a:pt x="68174" y="0"/>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2" name="Freeform: Shape 61">
              <a:extLst>
                <a:ext uri="{FF2B5EF4-FFF2-40B4-BE49-F238E27FC236}">
                  <a16:creationId xmlns:a16="http://schemas.microsoft.com/office/drawing/2014/main" id="{59A22E90-1885-4EB7-9F72-459E875F4BD3}"/>
                </a:ext>
              </a:extLst>
            </p:cNvPr>
            <p:cNvSpPr/>
            <p:nvPr/>
          </p:nvSpPr>
          <p:spPr>
            <a:xfrm>
              <a:off x="5245797" y="3119342"/>
              <a:ext cx="267843" cy="208121"/>
            </a:xfrm>
            <a:custGeom>
              <a:avLst/>
              <a:gdLst>
                <a:gd name="connsiteX0" fmla="*/ 45339 w 267843"/>
                <a:gd name="connsiteY0" fmla="*/ 208121 h 208121"/>
                <a:gd name="connsiteX1" fmla="*/ 0 w 267843"/>
                <a:gd name="connsiteY1" fmla="*/ 182309 h 208121"/>
                <a:gd name="connsiteX2" fmla="*/ 267843 w 267843"/>
                <a:gd name="connsiteY2" fmla="*/ 0 h 208121"/>
                <a:gd name="connsiteX3" fmla="*/ 45339 w 267843"/>
                <a:gd name="connsiteY3" fmla="*/ 208121 h 208121"/>
              </a:gdLst>
              <a:ahLst/>
              <a:cxnLst>
                <a:cxn ang="0">
                  <a:pos x="connsiteX0" y="connsiteY0"/>
                </a:cxn>
                <a:cxn ang="0">
                  <a:pos x="connsiteX1" y="connsiteY1"/>
                </a:cxn>
                <a:cxn ang="0">
                  <a:pos x="connsiteX2" y="connsiteY2"/>
                </a:cxn>
                <a:cxn ang="0">
                  <a:pos x="connsiteX3" y="connsiteY3"/>
                </a:cxn>
              </a:cxnLst>
              <a:rect l="l" t="t" r="r" b="b"/>
              <a:pathLst>
                <a:path w="267843" h="208121">
                  <a:moveTo>
                    <a:pt x="45339" y="208121"/>
                  </a:moveTo>
                  <a:cubicBezTo>
                    <a:pt x="31052" y="200025"/>
                    <a:pt x="17526" y="192310"/>
                    <a:pt x="0" y="182309"/>
                  </a:cubicBezTo>
                  <a:cubicBezTo>
                    <a:pt x="70676" y="91250"/>
                    <a:pt x="160496" y="35814"/>
                    <a:pt x="267843" y="0"/>
                  </a:cubicBezTo>
                  <a:cubicBezTo>
                    <a:pt x="260414" y="59531"/>
                    <a:pt x="157543" y="154305"/>
                    <a:pt x="45339" y="208121"/>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63" name="Freeform: Shape 62">
              <a:extLst>
                <a:ext uri="{FF2B5EF4-FFF2-40B4-BE49-F238E27FC236}">
                  <a16:creationId xmlns:a16="http://schemas.microsoft.com/office/drawing/2014/main" id="{5A592BC7-75CE-416B-0101-FB44AB987AC6}"/>
                </a:ext>
              </a:extLst>
            </p:cNvPr>
            <p:cNvSpPr/>
            <p:nvPr/>
          </p:nvSpPr>
          <p:spPr>
            <a:xfrm>
              <a:off x="5653563" y="3070159"/>
              <a:ext cx="259841" cy="85290"/>
            </a:xfrm>
            <a:custGeom>
              <a:avLst/>
              <a:gdLst>
                <a:gd name="connsiteX0" fmla="*/ 0 w 259841"/>
                <a:gd name="connsiteY0" fmla="*/ 22227 h 85290"/>
                <a:gd name="connsiteX1" fmla="*/ 234982 w 259841"/>
                <a:gd name="connsiteY1" fmla="*/ 13369 h 85290"/>
                <a:gd name="connsiteX2" fmla="*/ 259842 w 259841"/>
                <a:gd name="connsiteY2" fmla="*/ 85188 h 85290"/>
                <a:gd name="connsiteX3" fmla="*/ 0 w 259841"/>
                <a:gd name="connsiteY3" fmla="*/ 22227 h 85290"/>
              </a:gdLst>
              <a:ahLst/>
              <a:cxnLst>
                <a:cxn ang="0">
                  <a:pos x="connsiteX0" y="connsiteY0"/>
                </a:cxn>
                <a:cxn ang="0">
                  <a:pos x="connsiteX1" y="connsiteY1"/>
                </a:cxn>
                <a:cxn ang="0">
                  <a:pos x="connsiteX2" y="connsiteY2"/>
                </a:cxn>
                <a:cxn ang="0">
                  <a:pos x="connsiteX3" y="connsiteY3"/>
                </a:cxn>
              </a:cxnLst>
              <a:rect l="l" t="t" r="r" b="b"/>
              <a:pathLst>
                <a:path w="259841" h="85290">
                  <a:moveTo>
                    <a:pt x="0" y="22227"/>
                  </a:moveTo>
                  <a:cubicBezTo>
                    <a:pt x="77248" y="-3490"/>
                    <a:pt x="154210" y="-7491"/>
                    <a:pt x="234982" y="13369"/>
                  </a:cubicBezTo>
                  <a:cubicBezTo>
                    <a:pt x="242411" y="34705"/>
                    <a:pt x="250031" y="56708"/>
                    <a:pt x="259842" y="85188"/>
                  </a:cubicBezTo>
                  <a:cubicBezTo>
                    <a:pt x="163544" y="86997"/>
                    <a:pt x="79629" y="64995"/>
                    <a:pt x="0" y="22227"/>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88" name="Freeform: Shape 1087">
              <a:extLst>
                <a:ext uri="{FF2B5EF4-FFF2-40B4-BE49-F238E27FC236}">
                  <a16:creationId xmlns:a16="http://schemas.microsoft.com/office/drawing/2014/main" id="{28B72128-4193-6D3B-D451-5C4F5CDC9073}"/>
                </a:ext>
              </a:extLst>
            </p:cNvPr>
            <p:cNvSpPr/>
            <p:nvPr/>
          </p:nvSpPr>
          <p:spPr>
            <a:xfrm>
              <a:off x="6750176" y="3061144"/>
              <a:ext cx="129540" cy="202787"/>
            </a:xfrm>
            <a:custGeom>
              <a:avLst/>
              <a:gdLst>
                <a:gd name="connsiteX0" fmla="*/ 0 w 129540"/>
                <a:gd name="connsiteY0" fmla="*/ 202787 h 202787"/>
                <a:gd name="connsiteX1" fmla="*/ 82296 w 129540"/>
                <a:gd name="connsiteY1" fmla="*/ 0 h 202787"/>
                <a:gd name="connsiteX2" fmla="*/ 129540 w 129540"/>
                <a:gd name="connsiteY2" fmla="*/ 13621 h 202787"/>
                <a:gd name="connsiteX3" fmla="*/ 104966 w 129540"/>
                <a:gd name="connsiteY3" fmla="*/ 140970 h 202787"/>
                <a:gd name="connsiteX4" fmla="*/ 91250 w 129540"/>
                <a:gd name="connsiteY4" fmla="*/ 158972 h 202787"/>
                <a:gd name="connsiteX5" fmla="*/ 0 w 129540"/>
                <a:gd name="connsiteY5" fmla="*/ 202787 h 20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 h="202787">
                  <a:moveTo>
                    <a:pt x="0" y="202787"/>
                  </a:moveTo>
                  <a:cubicBezTo>
                    <a:pt x="14383" y="91059"/>
                    <a:pt x="19241" y="79058"/>
                    <a:pt x="82296" y="0"/>
                  </a:cubicBezTo>
                  <a:cubicBezTo>
                    <a:pt x="96679" y="4191"/>
                    <a:pt x="112681" y="8763"/>
                    <a:pt x="129540" y="13621"/>
                  </a:cubicBezTo>
                  <a:cubicBezTo>
                    <a:pt x="121158" y="58103"/>
                    <a:pt x="113729" y="99727"/>
                    <a:pt x="104966" y="140970"/>
                  </a:cubicBezTo>
                  <a:cubicBezTo>
                    <a:pt x="103537" y="147733"/>
                    <a:pt x="97441" y="155829"/>
                    <a:pt x="91250" y="158972"/>
                  </a:cubicBezTo>
                  <a:cubicBezTo>
                    <a:pt x="62579" y="173736"/>
                    <a:pt x="33147" y="187071"/>
                    <a:pt x="0" y="202787"/>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89" name="Freeform: Shape 1088">
              <a:extLst>
                <a:ext uri="{FF2B5EF4-FFF2-40B4-BE49-F238E27FC236}">
                  <a16:creationId xmlns:a16="http://schemas.microsoft.com/office/drawing/2014/main" id="{802296AF-1D79-4316-D9D4-F3D1E08AE9DF}"/>
                </a:ext>
              </a:extLst>
            </p:cNvPr>
            <p:cNvSpPr/>
            <p:nvPr/>
          </p:nvSpPr>
          <p:spPr>
            <a:xfrm>
              <a:off x="5502809" y="3154013"/>
              <a:ext cx="82203" cy="246411"/>
            </a:xfrm>
            <a:custGeom>
              <a:avLst/>
              <a:gdLst>
                <a:gd name="connsiteX0" fmla="*/ 63410 w 82203"/>
                <a:gd name="connsiteY0" fmla="*/ 246412 h 246411"/>
                <a:gd name="connsiteX1" fmla="*/ 259 w 82203"/>
                <a:gd name="connsiteY1" fmla="*/ 235744 h 246411"/>
                <a:gd name="connsiteX2" fmla="*/ 53790 w 82203"/>
                <a:gd name="connsiteY2" fmla="*/ 0 h 246411"/>
                <a:gd name="connsiteX3" fmla="*/ 63410 w 82203"/>
                <a:gd name="connsiteY3" fmla="*/ 246317 h 246411"/>
              </a:gdLst>
              <a:ahLst/>
              <a:cxnLst>
                <a:cxn ang="0">
                  <a:pos x="connsiteX0" y="connsiteY0"/>
                </a:cxn>
                <a:cxn ang="0">
                  <a:pos x="connsiteX1" y="connsiteY1"/>
                </a:cxn>
                <a:cxn ang="0">
                  <a:pos x="connsiteX2" y="connsiteY2"/>
                </a:cxn>
                <a:cxn ang="0">
                  <a:pos x="connsiteX3" y="connsiteY3"/>
                </a:cxn>
              </a:cxnLst>
              <a:rect l="l" t="t" r="r" b="b"/>
              <a:pathLst>
                <a:path w="82203" h="246411">
                  <a:moveTo>
                    <a:pt x="63410" y="246412"/>
                  </a:moveTo>
                  <a:cubicBezTo>
                    <a:pt x="41502" y="242697"/>
                    <a:pt x="21786" y="239363"/>
                    <a:pt x="259" y="235744"/>
                  </a:cubicBezTo>
                  <a:cubicBezTo>
                    <a:pt x="-2789" y="150209"/>
                    <a:pt x="21405" y="75343"/>
                    <a:pt x="53790" y="0"/>
                  </a:cubicBezTo>
                  <a:cubicBezTo>
                    <a:pt x="87699" y="29432"/>
                    <a:pt x="91699" y="154400"/>
                    <a:pt x="63410" y="246317"/>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0" name="Freeform: Shape 1089">
              <a:extLst>
                <a:ext uri="{FF2B5EF4-FFF2-40B4-BE49-F238E27FC236}">
                  <a16:creationId xmlns:a16="http://schemas.microsoft.com/office/drawing/2014/main" id="{5F924C14-59A5-0D83-C5B7-F9E9C6A9E588}"/>
                </a:ext>
              </a:extLst>
            </p:cNvPr>
            <p:cNvSpPr/>
            <p:nvPr/>
          </p:nvSpPr>
          <p:spPr>
            <a:xfrm>
              <a:off x="5638704" y="2853785"/>
              <a:ext cx="198691" cy="182308"/>
            </a:xfrm>
            <a:custGeom>
              <a:avLst/>
              <a:gdLst>
                <a:gd name="connsiteX0" fmla="*/ 0 w 198691"/>
                <a:gd name="connsiteY0" fmla="*/ 182309 h 182308"/>
                <a:gd name="connsiteX1" fmla="*/ 173736 w 198691"/>
                <a:gd name="connsiteY1" fmla="*/ 0 h 182308"/>
                <a:gd name="connsiteX2" fmla="*/ 198692 w 198691"/>
                <a:gd name="connsiteY2" fmla="*/ 73438 h 182308"/>
                <a:gd name="connsiteX3" fmla="*/ 95 w 198691"/>
                <a:gd name="connsiteY3" fmla="*/ 182309 h 182308"/>
              </a:gdLst>
              <a:ahLst/>
              <a:cxnLst>
                <a:cxn ang="0">
                  <a:pos x="connsiteX0" y="connsiteY0"/>
                </a:cxn>
                <a:cxn ang="0">
                  <a:pos x="connsiteX1" y="connsiteY1"/>
                </a:cxn>
                <a:cxn ang="0">
                  <a:pos x="connsiteX2" y="connsiteY2"/>
                </a:cxn>
                <a:cxn ang="0">
                  <a:pos x="connsiteX3" y="connsiteY3"/>
                </a:cxn>
              </a:cxnLst>
              <a:rect l="l" t="t" r="r" b="b"/>
              <a:pathLst>
                <a:path w="198691" h="182308">
                  <a:moveTo>
                    <a:pt x="0" y="182309"/>
                  </a:moveTo>
                  <a:cubicBezTo>
                    <a:pt x="41434" y="108775"/>
                    <a:pt x="98203" y="50482"/>
                    <a:pt x="173736" y="0"/>
                  </a:cubicBezTo>
                  <a:cubicBezTo>
                    <a:pt x="182880" y="27051"/>
                    <a:pt x="190310" y="48673"/>
                    <a:pt x="198692" y="73438"/>
                  </a:cubicBezTo>
                  <a:cubicBezTo>
                    <a:pt x="141351" y="124968"/>
                    <a:pt x="77438" y="163068"/>
                    <a:pt x="95" y="182309"/>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1" name="Freeform: Shape 1090">
              <a:extLst>
                <a:ext uri="{FF2B5EF4-FFF2-40B4-BE49-F238E27FC236}">
                  <a16:creationId xmlns:a16="http://schemas.microsoft.com/office/drawing/2014/main" id="{5A633E5C-6769-46F2-5035-B71A7AE0BC82}"/>
                </a:ext>
              </a:extLst>
            </p:cNvPr>
            <p:cNvSpPr/>
            <p:nvPr/>
          </p:nvSpPr>
          <p:spPr>
            <a:xfrm>
              <a:off x="5610605" y="3267075"/>
              <a:ext cx="139160" cy="157733"/>
            </a:xfrm>
            <a:custGeom>
              <a:avLst/>
              <a:gdLst>
                <a:gd name="connsiteX0" fmla="*/ 136303 w 139160"/>
                <a:gd name="connsiteY0" fmla="*/ 157734 h 157733"/>
                <a:gd name="connsiteX1" fmla="*/ 0 w 139160"/>
                <a:gd name="connsiteY1" fmla="*/ 138875 h 157733"/>
                <a:gd name="connsiteX2" fmla="*/ 17145 w 139160"/>
                <a:gd name="connsiteY2" fmla="*/ 0 h 157733"/>
                <a:gd name="connsiteX3" fmla="*/ 77438 w 139160"/>
                <a:gd name="connsiteY3" fmla="*/ 78105 h 157733"/>
                <a:gd name="connsiteX4" fmla="*/ 139160 w 139160"/>
                <a:gd name="connsiteY4" fmla="*/ 148685 h 157733"/>
                <a:gd name="connsiteX5" fmla="*/ 136207 w 139160"/>
                <a:gd name="connsiteY5" fmla="*/ 157639 h 157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160" h="157733">
                  <a:moveTo>
                    <a:pt x="136303" y="157734"/>
                  </a:moveTo>
                  <a:cubicBezTo>
                    <a:pt x="91631" y="151543"/>
                    <a:pt x="46863" y="145352"/>
                    <a:pt x="0" y="138875"/>
                  </a:cubicBezTo>
                  <a:cubicBezTo>
                    <a:pt x="5715" y="92488"/>
                    <a:pt x="10858" y="50863"/>
                    <a:pt x="17145" y="0"/>
                  </a:cubicBezTo>
                  <a:cubicBezTo>
                    <a:pt x="40291" y="30194"/>
                    <a:pt x="58198" y="54673"/>
                    <a:pt x="77438" y="78105"/>
                  </a:cubicBezTo>
                  <a:cubicBezTo>
                    <a:pt x="97346" y="102203"/>
                    <a:pt x="118586" y="125254"/>
                    <a:pt x="139160" y="148685"/>
                  </a:cubicBezTo>
                  <a:cubicBezTo>
                    <a:pt x="138208" y="151638"/>
                    <a:pt x="137255" y="154686"/>
                    <a:pt x="136207" y="157639"/>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2" name="Freeform: Shape 1091">
              <a:extLst>
                <a:ext uri="{FF2B5EF4-FFF2-40B4-BE49-F238E27FC236}">
                  <a16:creationId xmlns:a16="http://schemas.microsoft.com/office/drawing/2014/main" id="{93B290E5-E61F-4E06-A46D-56628D6799E4}"/>
                </a:ext>
              </a:extLst>
            </p:cNvPr>
            <p:cNvSpPr/>
            <p:nvPr/>
          </p:nvSpPr>
          <p:spPr>
            <a:xfrm>
              <a:off x="5344667" y="3247929"/>
              <a:ext cx="134683" cy="131349"/>
            </a:xfrm>
            <a:custGeom>
              <a:avLst/>
              <a:gdLst>
                <a:gd name="connsiteX0" fmla="*/ 0 w 134683"/>
                <a:gd name="connsiteY0" fmla="*/ 101060 h 131349"/>
                <a:gd name="connsiteX1" fmla="*/ 134684 w 134683"/>
                <a:gd name="connsiteY1" fmla="*/ 0 h 131349"/>
                <a:gd name="connsiteX2" fmla="*/ 115443 w 134683"/>
                <a:gd name="connsiteY2" fmla="*/ 131350 h 131349"/>
                <a:gd name="connsiteX3" fmla="*/ 0 w 134683"/>
                <a:gd name="connsiteY3" fmla="*/ 101060 h 131349"/>
              </a:gdLst>
              <a:ahLst/>
              <a:cxnLst>
                <a:cxn ang="0">
                  <a:pos x="connsiteX0" y="connsiteY0"/>
                </a:cxn>
                <a:cxn ang="0">
                  <a:pos x="connsiteX1" y="connsiteY1"/>
                </a:cxn>
                <a:cxn ang="0">
                  <a:pos x="connsiteX2" y="connsiteY2"/>
                </a:cxn>
                <a:cxn ang="0">
                  <a:pos x="connsiteX3" y="connsiteY3"/>
                </a:cxn>
              </a:cxnLst>
              <a:rect l="l" t="t" r="r" b="b"/>
              <a:pathLst>
                <a:path w="134683" h="131349">
                  <a:moveTo>
                    <a:pt x="0" y="101060"/>
                  </a:moveTo>
                  <a:cubicBezTo>
                    <a:pt x="49244" y="64103"/>
                    <a:pt x="88202" y="34862"/>
                    <a:pt x="134684" y="0"/>
                  </a:cubicBezTo>
                  <a:cubicBezTo>
                    <a:pt x="127826" y="46768"/>
                    <a:pt x="122111" y="85820"/>
                    <a:pt x="115443" y="131350"/>
                  </a:cubicBezTo>
                  <a:cubicBezTo>
                    <a:pt x="77153" y="121253"/>
                    <a:pt x="43244" y="112395"/>
                    <a:pt x="0" y="101060"/>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3" name="Freeform: Shape 1092">
              <a:extLst>
                <a:ext uri="{FF2B5EF4-FFF2-40B4-BE49-F238E27FC236}">
                  <a16:creationId xmlns:a16="http://schemas.microsoft.com/office/drawing/2014/main" id="{89C3D238-975F-6556-2706-6234F13EBC61}"/>
                </a:ext>
              </a:extLst>
            </p:cNvPr>
            <p:cNvSpPr/>
            <p:nvPr/>
          </p:nvSpPr>
          <p:spPr>
            <a:xfrm>
              <a:off x="5542107" y="3048724"/>
              <a:ext cx="69450" cy="70141"/>
            </a:xfrm>
            <a:custGeom>
              <a:avLst/>
              <a:gdLst>
                <a:gd name="connsiteX0" fmla="*/ 35065 w 69450"/>
                <a:gd name="connsiteY0" fmla="*/ 70142 h 70141"/>
                <a:gd name="connsiteX1" fmla="*/ 13 w 69450"/>
                <a:gd name="connsiteY1" fmla="*/ 33470 h 70141"/>
                <a:gd name="connsiteX2" fmla="*/ 37256 w 69450"/>
                <a:gd name="connsiteY2" fmla="*/ 38 h 70141"/>
                <a:gd name="connsiteX3" fmla="*/ 69450 w 69450"/>
                <a:gd name="connsiteY3" fmla="*/ 33470 h 70141"/>
                <a:gd name="connsiteX4" fmla="*/ 35065 w 69450"/>
                <a:gd name="connsiteY4" fmla="*/ 70046 h 70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50" h="70141">
                  <a:moveTo>
                    <a:pt x="35065" y="70142"/>
                  </a:moveTo>
                  <a:cubicBezTo>
                    <a:pt x="12205" y="68332"/>
                    <a:pt x="-463" y="56235"/>
                    <a:pt x="13" y="33470"/>
                  </a:cubicBezTo>
                  <a:cubicBezTo>
                    <a:pt x="489" y="10039"/>
                    <a:pt x="15158" y="-724"/>
                    <a:pt x="37256" y="38"/>
                  </a:cubicBezTo>
                  <a:cubicBezTo>
                    <a:pt x="57639" y="704"/>
                    <a:pt x="69355" y="12706"/>
                    <a:pt x="69450" y="33470"/>
                  </a:cubicBezTo>
                  <a:cubicBezTo>
                    <a:pt x="69545" y="56140"/>
                    <a:pt x="57639" y="68522"/>
                    <a:pt x="35065" y="70046"/>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4" name="Freeform: Shape 1093">
              <a:extLst>
                <a:ext uri="{FF2B5EF4-FFF2-40B4-BE49-F238E27FC236}">
                  <a16:creationId xmlns:a16="http://schemas.microsoft.com/office/drawing/2014/main" id="{4035CAE7-94E2-F98A-A4F2-DB41A50332C8}"/>
                </a:ext>
              </a:extLst>
            </p:cNvPr>
            <p:cNvSpPr/>
            <p:nvPr/>
          </p:nvSpPr>
          <p:spPr>
            <a:xfrm>
              <a:off x="5765386" y="2968466"/>
              <a:ext cx="108394" cy="67913"/>
            </a:xfrm>
            <a:custGeom>
              <a:avLst/>
              <a:gdLst>
                <a:gd name="connsiteX0" fmla="*/ 85058 w 108394"/>
                <a:gd name="connsiteY0" fmla="*/ 0 h 67913"/>
                <a:gd name="connsiteX1" fmla="*/ 108394 w 108394"/>
                <a:gd name="connsiteY1" fmla="*/ 67913 h 67913"/>
                <a:gd name="connsiteX2" fmla="*/ 0 w 108394"/>
                <a:gd name="connsiteY2" fmla="*/ 61436 h 67913"/>
                <a:gd name="connsiteX3" fmla="*/ 85058 w 108394"/>
                <a:gd name="connsiteY3" fmla="*/ 0 h 67913"/>
              </a:gdLst>
              <a:ahLst/>
              <a:cxnLst>
                <a:cxn ang="0">
                  <a:pos x="connsiteX0" y="connsiteY0"/>
                </a:cxn>
                <a:cxn ang="0">
                  <a:pos x="connsiteX1" y="connsiteY1"/>
                </a:cxn>
                <a:cxn ang="0">
                  <a:pos x="connsiteX2" y="connsiteY2"/>
                </a:cxn>
                <a:cxn ang="0">
                  <a:pos x="connsiteX3" y="connsiteY3"/>
                </a:cxn>
              </a:cxnLst>
              <a:rect l="l" t="t" r="r" b="b"/>
              <a:pathLst>
                <a:path w="108394" h="67913">
                  <a:moveTo>
                    <a:pt x="85058" y="0"/>
                  </a:moveTo>
                  <a:cubicBezTo>
                    <a:pt x="93726" y="25336"/>
                    <a:pt x="100203" y="44101"/>
                    <a:pt x="108394" y="67913"/>
                  </a:cubicBezTo>
                  <a:cubicBezTo>
                    <a:pt x="72295" y="65723"/>
                    <a:pt x="40862" y="63913"/>
                    <a:pt x="0" y="61436"/>
                  </a:cubicBezTo>
                  <a:cubicBezTo>
                    <a:pt x="30956" y="39052"/>
                    <a:pt x="54673" y="21907"/>
                    <a:pt x="85058" y="0"/>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sp>
          <p:nvSpPr>
            <p:cNvPr id="1095" name="Freeform: Shape 1094">
              <a:extLst>
                <a:ext uri="{FF2B5EF4-FFF2-40B4-BE49-F238E27FC236}">
                  <a16:creationId xmlns:a16="http://schemas.microsoft.com/office/drawing/2014/main" id="{44AA2145-2C32-C2D6-E2B3-878B9BB5DE73}"/>
                </a:ext>
              </a:extLst>
            </p:cNvPr>
            <p:cNvSpPr/>
            <p:nvPr/>
          </p:nvSpPr>
          <p:spPr>
            <a:xfrm>
              <a:off x="5867494" y="3718559"/>
              <a:ext cx="439682" cy="454723"/>
            </a:xfrm>
            <a:custGeom>
              <a:avLst/>
              <a:gdLst>
                <a:gd name="connsiteX0" fmla="*/ 436436 w 439682"/>
                <a:gd name="connsiteY0" fmla="*/ 290989 h 454723"/>
                <a:gd name="connsiteX1" fmla="*/ 273558 w 439682"/>
                <a:gd name="connsiteY1" fmla="*/ 290989 h 454723"/>
                <a:gd name="connsiteX2" fmla="*/ 273558 w 439682"/>
                <a:gd name="connsiteY2" fmla="*/ 454724 h 454723"/>
                <a:gd name="connsiteX3" fmla="*/ 163925 w 439682"/>
                <a:gd name="connsiteY3" fmla="*/ 454724 h 454723"/>
                <a:gd name="connsiteX4" fmla="*/ 163925 w 439682"/>
                <a:gd name="connsiteY4" fmla="*/ 294037 h 454723"/>
                <a:gd name="connsiteX5" fmla="*/ 0 w 439682"/>
                <a:gd name="connsiteY5" fmla="*/ 294037 h 454723"/>
                <a:gd name="connsiteX6" fmla="*/ 0 w 439682"/>
                <a:gd name="connsiteY6" fmla="*/ 181070 h 454723"/>
                <a:gd name="connsiteX7" fmla="*/ 161353 w 439682"/>
                <a:gd name="connsiteY7" fmla="*/ 181070 h 454723"/>
                <a:gd name="connsiteX8" fmla="*/ 161353 w 439682"/>
                <a:gd name="connsiteY8" fmla="*/ 0 h 454723"/>
                <a:gd name="connsiteX9" fmla="*/ 271844 w 439682"/>
                <a:gd name="connsiteY9" fmla="*/ 0 h 454723"/>
                <a:gd name="connsiteX10" fmla="*/ 271844 w 439682"/>
                <a:gd name="connsiteY10" fmla="*/ 157734 h 454723"/>
                <a:gd name="connsiteX11" fmla="*/ 351568 w 439682"/>
                <a:gd name="connsiteY11" fmla="*/ 160973 h 454723"/>
                <a:gd name="connsiteX12" fmla="*/ 439483 w 439682"/>
                <a:gd name="connsiteY12" fmla="*/ 251555 h 454723"/>
                <a:gd name="connsiteX13" fmla="*/ 436531 w 439682"/>
                <a:gd name="connsiteY13" fmla="*/ 290894 h 45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682" h="454723">
                  <a:moveTo>
                    <a:pt x="436436" y="290989"/>
                  </a:moveTo>
                  <a:lnTo>
                    <a:pt x="273558" y="290989"/>
                  </a:lnTo>
                  <a:lnTo>
                    <a:pt x="273558" y="454724"/>
                  </a:lnTo>
                  <a:lnTo>
                    <a:pt x="163925" y="454724"/>
                  </a:lnTo>
                  <a:lnTo>
                    <a:pt x="163925" y="294037"/>
                  </a:lnTo>
                  <a:lnTo>
                    <a:pt x="0" y="294037"/>
                  </a:lnTo>
                  <a:lnTo>
                    <a:pt x="0" y="181070"/>
                  </a:lnTo>
                  <a:lnTo>
                    <a:pt x="161353" y="181070"/>
                  </a:lnTo>
                  <a:lnTo>
                    <a:pt x="161353" y="0"/>
                  </a:lnTo>
                  <a:lnTo>
                    <a:pt x="271844" y="0"/>
                  </a:lnTo>
                  <a:lnTo>
                    <a:pt x="271844" y="157734"/>
                  </a:lnTo>
                  <a:cubicBezTo>
                    <a:pt x="302419" y="159068"/>
                    <a:pt x="326993" y="160973"/>
                    <a:pt x="351568" y="160973"/>
                  </a:cubicBezTo>
                  <a:cubicBezTo>
                    <a:pt x="451866" y="161163"/>
                    <a:pt x="438722" y="154591"/>
                    <a:pt x="439483" y="251555"/>
                  </a:cubicBezTo>
                  <a:cubicBezTo>
                    <a:pt x="439483" y="262319"/>
                    <a:pt x="437960" y="273082"/>
                    <a:pt x="436531" y="290894"/>
                  </a:cubicBezTo>
                  <a:close/>
                </a:path>
              </a:pathLst>
            </a:custGeom>
            <a:grpFill/>
            <a:ln w="0" cap="flat">
              <a:noFill/>
              <a:prstDash val="solid"/>
              <a:miter/>
            </a:ln>
          </p:spPr>
          <p:txBody>
            <a:bodyPr rtlCol="0" anchor="ctr"/>
            <a:lstStyle/>
            <a:p>
              <a:endParaRPr lang="en-US">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6196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down)">
                                      <p:cBhvr>
                                        <p:cTn id="11" dur="500"/>
                                        <p:tgtEl>
                                          <p:spTgt spid="17"/>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Effect transition="in" filter="wipe(down)">
                                      <p:cBhvr>
                                        <p:cTn id="15" dur="500"/>
                                        <p:tgtEl>
                                          <p:spTgt spid="32"/>
                                        </p:tgtEl>
                                      </p:cBhvr>
                                    </p:animEffect>
                                  </p:childTnLst>
                                </p:cTn>
                              </p:par>
                            </p:childTnLst>
                          </p:cTn>
                        </p:par>
                        <p:par>
                          <p:cTn id="16" fill="hold">
                            <p:stCondLst>
                              <p:cond delay="1500"/>
                            </p:stCondLst>
                            <p:childTnLst>
                              <p:par>
                                <p:cTn id="17" presetID="53" presetClass="entr" presetSubtype="16" fill="hold" nodeType="afterEffect">
                                  <p:stCondLst>
                                    <p:cond delay="0"/>
                                  </p:stCondLst>
                                  <p:childTnLst>
                                    <p:set>
                                      <p:cBhvr>
                                        <p:cTn id="18" dur="1" fill="hold">
                                          <p:stCondLst>
                                            <p:cond delay="0"/>
                                          </p:stCondLst>
                                        </p:cTn>
                                        <p:tgtEl>
                                          <p:spTgt spid="1096"/>
                                        </p:tgtEl>
                                        <p:attrNameLst>
                                          <p:attrName>style.visibility</p:attrName>
                                        </p:attrNameLst>
                                      </p:cBhvr>
                                      <p:to>
                                        <p:strVal val="visible"/>
                                      </p:to>
                                    </p:set>
                                    <p:anim calcmode="lin" valueType="num">
                                      <p:cBhvr>
                                        <p:cTn id="19" dur="500" fill="hold"/>
                                        <p:tgtEl>
                                          <p:spTgt spid="1096"/>
                                        </p:tgtEl>
                                        <p:attrNameLst>
                                          <p:attrName>ppt_w</p:attrName>
                                        </p:attrNameLst>
                                      </p:cBhvr>
                                      <p:tavLst>
                                        <p:tav tm="0">
                                          <p:val>
                                            <p:fltVal val="0"/>
                                          </p:val>
                                        </p:tav>
                                        <p:tav tm="100000">
                                          <p:val>
                                            <p:strVal val="#ppt_w"/>
                                          </p:val>
                                        </p:tav>
                                      </p:tavLst>
                                    </p:anim>
                                    <p:anim calcmode="lin" valueType="num">
                                      <p:cBhvr>
                                        <p:cTn id="20" dur="500" fill="hold"/>
                                        <p:tgtEl>
                                          <p:spTgt spid="1096"/>
                                        </p:tgtEl>
                                        <p:attrNameLst>
                                          <p:attrName>ppt_h</p:attrName>
                                        </p:attrNameLst>
                                      </p:cBhvr>
                                      <p:tavLst>
                                        <p:tav tm="0">
                                          <p:val>
                                            <p:fltVal val="0"/>
                                          </p:val>
                                        </p:tav>
                                        <p:tav tm="100000">
                                          <p:val>
                                            <p:strVal val="#ppt_h"/>
                                          </p:val>
                                        </p:tav>
                                      </p:tavLst>
                                    </p:anim>
                                    <p:animEffect transition="in" filter="fade">
                                      <p:cBhvr>
                                        <p:cTn id="21" dur="500"/>
                                        <p:tgtEl>
                                          <p:spTgt spid="1096"/>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down)">
                                      <p:cBhvr>
                                        <p:cTn id="33" dur="500"/>
                                        <p:tgtEl>
                                          <p:spTgt spid="33"/>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p:cTn id="37" dur="500" fill="hold"/>
                                        <p:tgtEl>
                                          <p:spTgt spid="39"/>
                                        </p:tgtEl>
                                        <p:attrNameLst>
                                          <p:attrName>ppt_w</p:attrName>
                                        </p:attrNameLst>
                                      </p:cBhvr>
                                      <p:tavLst>
                                        <p:tav tm="0">
                                          <p:val>
                                            <p:fltVal val="0"/>
                                          </p:val>
                                        </p:tav>
                                        <p:tav tm="100000">
                                          <p:val>
                                            <p:strVal val="#ppt_w"/>
                                          </p:val>
                                        </p:tav>
                                      </p:tavLst>
                                    </p:anim>
                                    <p:anim calcmode="lin" valueType="num">
                                      <p:cBhvr>
                                        <p:cTn id="38" dur="500" fill="hold"/>
                                        <p:tgtEl>
                                          <p:spTgt spid="39"/>
                                        </p:tgtEl>
                                        <p:attrNameLst>
                                          <p:attrName>ppt_h</p:attrName>
                                        </p:attrNameLst>
                                      </p:cBhvr>
                                      <p:tavLst>
                                        <p:tav tm="0">
                                          <p:val>
                                            <p:fltVal val="0"/>
                                          </p:val>
                                        </p:tav>
                                        <p:tav tm="100000">
                                          <p:val>
                                            <p:strVal val="#ppt_h"/>
                                          </p:val>
                                        </p:tav>
                                      </p:tavLst>
                                    </p:anim>
                                    <p:animEffect transition="in" filter="fade">
                                      <p:cBhvr>
                                        <p:cTn id="39" dur="500"/>
                                        <p:tgtEl>
                                          <p:spTgt spid="39"/>
                                        </p:tgtEl>
                                      </p:cBhvr>
                                    </p:animEffect>
                                  </p:childTnLst>
                                </p:cTn>
                              </p:par>
                            </p:childTnLst>
                          </p:cTn>
                        </p:par>
                        <p:par>
                          <p:cTn id="40" fill="hold">
                            <p:stCondLst>
                              <p:cond delay="1000"/>
                            </p:stCondLst>
                            <p:childTnLst>
                              <p:par>
                                <p:cTn id="41" presetID="10" presetClass="entr" presetSubtype="0" fill="hold" grpId="0" nodeType="afterEffect">
                                  <p:stCondLst>
                                    <p:cond delay="0"/>
                                  </p:stCondLst>
                                  <p:childTnLst>
                                    <p:set>
                                      <p:cBhvr>
                                        <p:cTn id="42" dur="1" fill="hold">
                                          <p:stCondLst>
                                            <p:cond delay="0"/>
                                          </p:stCondLst>
                                        </p:cTn>
                                        <p:tgtEl>
                                          <p:spTgt spid="1138"/>
                                        </p:tgtEl>
                                        <p:attrNameLst>
                                          <p:attrName>style.visibility</p:attrName>
                                        </p:attrNameLst>
                                      </p:cBhvr>
                                      <p:to>
                                        <p:strVal val="visible"/>
                                      </p:to>
                                    </p:set>
                                    <p:animEffect transition="in" filter="fade">
                                      <p:cBhvr>
                                        <p:cTn id="43" dur="500"/>
                                        <p:tgtEl>
                                          <p:spTgt spid="113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137"/>
                                        </p:tgtEl>
                                        <p:attrNameLst>
                                          <p:attrName>style.visibility</p:attrName>
                                        </p:attrNameLst>
                                      </p:cBhvr>
                                      <p:to>
                                        <p:strVal val="visible"/>
                                      </p:to>
                                    </p:set>
                                    <p:animEffect transition="in" filter="fade">
                                      <p:cBhvr>
                                        <p:cTn id="46" dur="500"/>
                                        <p:tgtEl>
                                          <p:spTgt spid="113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left)">
                                      <p:cBhvr>
                                        <p:cTn id="51" dur="500"/>
                                        <p:tgtEl>
                                          <p:spTgt spid="34"/>
                                        </p:tgtEl>
                                      </p:cBhvr>
                                    </p:animEffect>
                                  </p:childTnLst>
                                </p:cTn>
                              </p:par>
                            </p:childTnLst>
                          </p:cTn>
                        </p:par>
                        <p:par>
                          <p:cTn id="52" fill="hold">
                            <p:stCondLst>
                              <p:cond delay="500"/>
                            </p:stCondLst>
                            <p:childTnLst>
                              <p:par>
                                <p:cTn id="53" presetID="53" presetClass="entr" presetSubtype="16"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childTnLst>
                          </p:cTn>
                        </p:par>
                        <p:par>
                          <p:cTn id="58" fill="hold">
                            <p:stCondLst>
                              <p:cond delay="1000"/>
                            </p:stCondLst>
                            <p:childTnLst>
                              <p:par>
                                <p:cTn id="59" presetID="10" presetClass="entr" presetSubtype="0" fill="hold" grpId="0" nodeType="after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fade">
                                      <p:cBhvr>
                                        <p:cTn id="61" dur="500"/>
                                        <p:tgtEl>
                                          <p:spTgt spid="1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wipe(up)">
                                      <p:cBhvr>
                                        <p:cTn id="69" dur="500"/>
                                        <p:tgtEl>
                                          <p:spTgt spid="36"/>
                                        </p:tgtEl>
                                      </p:cBhvr>
                                    </p:animEffect>
                                  </p:childTnLst>
                                </p:cTn>
                              </p:par>
                            </p:childTnLst>
                          </p:cTn>
                        </p:par>
                        <p:par>
                          <p:cTn id="70" fill="hold">
                            <p:stCondLst>
                              <p:cond delay="500"/>
                            </p:stCondLst>
                            <p:childTnLst>
                              <p:par>
                                <p:cTn id="71" presetID="53" presetClass="entr" presetSubtype="16" fill="hold" grpId="0" nodeType="afterEffect">
                                  <p:stCondLst>
                                    <p:cond delay="0"/>
                                  </p:stCondLst>
                                  <p:childTnLst>
                                    <p:set>
                                      <p:cBhvr>
                                        <p:cTn id="72" dur="1" fill="hold">
                                          <p:stCondLst>
                                            <p:cond delay="0"/>
                                          </p:stCondLst>
                                        </p:cTn>
                                        <p:tgtEl>
                                          <p:spTgt spid="2"/>
                                        </p:tgtEl>
                                        <p:attrNameLst>
                                          <p:attrName>style.visibility</p:attrName>
                                        </p:attrNameLst>
                                      </p:cBhvr>
                                      <p:to>
                                        <p:strVal val="visible"/>
                                      </p:to>
                                    </p:set>
                                    <p:anim calcmode="lin" valueType="num">
                                      <p:cBhvr>
                                        <p:cTn id="73" dur="500" fill="hold"/>
                                        <p:tgtEl>
                                          <p:spTgt spid="2"/>
                                        </p:tgtEl>
                                        <p:attrNameLst>
                                          <p:attrName>ppt_w</p:attrName>
                                        </p:attrNameLst>
                                      </p:cBhvr>
                                      <p:tavLst>
                                        <p:tav tm="0">
                                          <p:val>
                                            <p:fltVal val="0"/>
                                          </p:val>
                                        </p:tav>
                                        <p:tav tm="100000">
                                          <p:val>
                                            <p:strVal val="#ppt_w"/>
                                          </p:val>
                                        </p:tav>
                                      </p:tavLst>
                                    </p:anim>
                                    <p:anim calcmode="lin" valueType="num">
                                      <p:cBhvr>
                                        <p:cTn id="74" dur="500" fill="hold"/>
                                        <p:tgtEl>
                                          <p:spTgt spid="2"/>
                                        </p:tgtEl>
                                        <p:attrNameLst>
                                          <p:attrName>ppt_h</p:attrName>
                                        </p:attrNameLst>
                                      </p:cBhvr>
                                      <p:tavLst>
                                        <p:tav tm="0">
                                          <p:val>
                                            <p:fltVal val="0"/>
                                          </p:val>
                                        </p:tav>
                                        <p:tav tm="100000">
                                          <p:val>
                                            <p:strVal val="#ppt_h"/>
                                          </p:val>
                                        </p:tav>
                                      </p:tavLst>
                                    </p:anim>
                                    <p:animEffect transition="in" filter="fade">
                                      <p:cBhvr>
                                        <p:cTn id="75" dur="500"/>
                                        <p:tgtEl>
                                          <p:spTgt spid="2"/>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500"/>
                                        <p:tgtEl>
                                          <p:spTgt spid="1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6"/>
                                        </p:tgtEl>
                                        <p:attrNameLst>
                                          <p:attrName>style.visibility</p:attrName>
                                        </p:attrNameLst>
                                      </p:cBhvr>
                                      <p:to>
                                        <p:strVal val="visible"/>
                                      </p:to>
                                    </p:set>
                                    <p:animEffect transition="in" filter="fade">
                                      <p:cBhvr>
                                        <p:cTn id="82" dur="500"/>
                                        <p:tgtEl>
                                          <p:spTgt spid="16"/>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2"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right)">
                                      <p:cBhvr>
                                        <p:cTn id="87" dur="500"/>
                                        <p:tgtEl>
                                          <p:spTgt spid="37"/>
                                        </p:tgtEl>
                                      </p:cBhvr>
                                    </p:animEffect>
                                  </p:childTnLst>
                                </p:cTn>
                              </p:par>
                            </p:childTnLst>
                          </p:cTn>
                        </p:par>
                        <p:par>
                          <p:cTn id="88" fill="hold">
                            <p:stCondLst>
                              <p:cond delay="500"/>
                            </p:stCondLst>
                            <p:childTnLst>
                              <p:par>
                                <p:cTn id="89" presetID="53" presetClass="entr" presetSubtype="16" fill="hold" grpId="0" nodeType="afterEffect">
                                  <p:stCondLst>
                                    <p:cond delay="0"/>
                                  </p:stCondLst>
                                  <p:childTnLst>
                                    <p:set>
                                      <p:cBhvr>
                                        <p:cTn id="90" dur="1" fill="hold">
                                          <p:stCondLst>
                                            <p:cond delay="0"/>
                                          </p:stCondLst>
                                        </p:cTn>
                                        <p:tgtEl>
                                          <p:spTgt spid="4"/>
                                        </p:tgtEl>
                                        <p:attrNameLst>
                                          <p:attrName>style.visibility</p:attrName>
                                        </p:attrNameLst>
                                      </p:cBhvr>
                                      <p:to>
                                        <p:strVal val="visible"/>
                                      </p:to>
                                    </p:set>
                                    <p:anim calcmode="lin" valueType="num">
                                      <p:cBhvr>
                                        <p:cTn id="91" dur="500" fill="hold"/>
                                        <p:tgtEl>
                                          <p:spTgt spid="4"/>
                                        </p:tgtEl>
                                        <p:attrNameLst>
                                          <p:attrName>ppt_w</p:attrName>
                                        </p:attrNameLst>
                                      </p:cBhvr>
                                      <p:tavLst>
                                        <p:tav tm="0">
                                          <p:val>
                                            <p:fltVal val="0"/>
                                          </p:val>
                                        </p:tav>
                                        <p:tav tm="100000">
                                          <p:val>
                                            <p:strVal val="#ppt_w"/>
                                          </p:val>
                                        </p:tav>
                                      </p:tavLst>
                                    </p:anim>
                                    <p:anim calcmode="lin" valueType="num">
                                      <p:cBhvr>
                                        <p:cTn id="92" dur="500" fill="hold"/>
                                        <p:tgtEl>
                                          <p:spTgt spid="4"/>
                                        </p:tgtEl>
                                        <p:attrNameLst>
                                          <p:attrName>ppt_h</p:attrName>
                                        </p:attrNameLst>
                                      </p:cBhvr>
                                      <p:tavLst>
                                        <p:tav tm="0">
                                          <p:val>
                                            <p:fltVal val="0"/>
                                          </p:val>
                                        </p:tav>
                                        <p:tav tm="100000">
                                          <p:val>
                                            <p:strVal val="#ppt_h"/>
                                          </p:val>
                                        </p:tav>
                                      </p:tavLst>
                                    </p:anim>
                                    <p:animEffect transition="in" filter="fade">
                                      <p:cBhvr>
                                        <p:cTn id="93" dur="500"/>
                                        <p:tgtEl>
                                          <p:spTgt spid="4"/>
                                        </p:tgtEl>
                                      </p:cBhvr>
                                    </p:animEffect>
                                  </p:childTnLst>
                                </p:cTn>
                              </p:par>
                            </p:childTnLst>
                          </p:cTn>
                        </p:par>
                        <p:par>
                          <p:cTn id="94" fill="hold">
                            <p:stCondLst>
                              <p:cond delay="1000"/>
                            </p:stCondLst>
                            <p:childTnLst>
                              <p:par>
                                <p:cTn id="95" presetID="10" presetClass="entr" presetSubtype="0" fill="hold" grpId="0" nodeType="afterEffect">
                                  <p:stCondLst>
                                    <p:cond delay="0"/>
                                  </p:stCondLst>
                                  <p:childTnLst>
                                    <p:set>
                                      <p:cBhvr>
                                        <p:cTn id="96" dur="1" fill="hold">
                                          <p:stCondLst>
                                            <p:cond delay="0"/>
                                          </p:stCondLst>
                                        </p:cTn>
                                        <p:tgtEl>
                                          <p:spTgt spid="23"/>
                                        </p:tgtEl>
                                        <p:attrNameLst>
                                          <p:attrName>style.visibility</p:attrName>
                                        </p:attrNameLst>
                                      </p:cBhvr>
                                      <p:to>
                                        <p:strVal val="visible"/>
                                      </p:to>
                                    </p:set>
                                    <p:animEffect transition="in" filter="fade">
                                      <p:cBhvr>
                                        <p:cTn id="97" dur="500"/>
                                        <p:tgtEl>
                                          <p:spTgt spid="23"/>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2"/>
                                        </p:tgtEl>
                                        <p:attrNameLst>
                                          <p:attrName>style.visibility</p:attrName>
                                        </p:attrNameLst>
                                      </p:cBhvr>
                                      <p:to>
                                        <p:strVal val="visible"/>
                                      </p:to>
                                    </p:set>
                                    <p:animEffect transition="in" filter="fade">
                                      <p:cBhvr>
                                        <p:cTn id="10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7" grpId="0"/>
      <p:bldP spid="1138" grpId="0"/>
      <p:bldP spid="7" grpId="0"/>
      <p:bldP spid="9" grpId="0"/>
      <p:bldP spid="12" grpId="0"/>
      <p:bldP spid="13" grpId="0"/>
      <p:bldP spid="16" grpId="0"/>
      <p:bldP spid="18" grpId="0"/>
      <p:bldP spid="5" grpId="0" animBg="1"/>
      <p:bldP spid="33" grpId="0" animBg="1"/>
      <p:bldP spid="39" grpId="0" animBg="1"/>
      <p:bldP spid="32" grpId="0" animBg="1"/>
      <p:bldP spid="34" grpId="0" animBg="1"/>
      <p:bldP spid="40" grpId="0" animBg="1"/>
      <p:bldP spid="36" grpId="0" animBg="1"/>
      <p:bldP spid="37" grpId="0" animBg="1"/>
      <p:bldP spid="22" grpId="0"/>
      <p:bldP spid="23" grpId="0"/>
      <p:bldP spid="2" grpId="0" animBg="1"/>
      <p:bldP spid="4" grpId="0" animBg="1"/>
    </p:bldLst>
  </p:timing>
</p:sld>
</file>

<file path=ppt/theme/theme1.xml><?xml version="1.0" encoding="utf-8"?>
<a:theme xmlns:a="http://schemas.openxmlformats.org/drawingml/2006/main" name="Collidu_Theme">
  <a:themeElements>
    <a:clrScheme name="Custom 82">
      <a:dk1>
        <a:srgbClr val="000000"/>
      </a:dk1>
      <a:lt1>
        <a:srgbClr val="FFFFFF"/>
      </a:lt1>
      <a:dk2>
        <a:srgbClr val="44546A"/>
      </a:dk2>
      <a:lt2>
        <a:srgbClr val="E7E6E6"/>
      </a:lt2>
      <a:accent1>
        <a:srgbClr val="DFEECD"/>
      </a:accent1>
      <a:accent2>
        <a:srgbClr val="B4D888"/>
      </a:accent2>
      <a:accent3>
        <a:srgbClr val="7DB351"/>
      </a:accent3>
      <a:accent4>
        <a:srgbClr val="7B9933"/>
      </a:accent4>
      <a:accent5>
        <a:srgbClr val="4E712E"/>
      </a:accent5>
      <a:accent6>
        <a:srgbClr val="364E22"/>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0000"/>
        </a:solidFill>
        <a:ln>
          <a:noFill/>
        </a:ln>
      </a:spPr>
      <a:bodyPr vert="horz" wrap="square" lIns="91440" tIns="45720" rIns="91440" bIns="45720" numCol="1" anchor="t" anchorCtr="0" compatLnSpc="1">
        <a:prstTxWarp prst="textNoShape">
          <a:avLst/>
        </a:prstTxWarp>
      </a:bodyPr>
      <a:lstStyle>
        <a:defPPr>
          <a:defRPr/>
        </a:defPPr>
      </a:lstStyle>
    </a:spDef>
    <a:txDef>
      <a:spPr>
        <a:noFill/>
      </a:spPr>
      <a:bodyPr wrap="none" rtlCol="0">
        <a:spAutoFit/>
      </a:bodyPr>
      <a:lstStyle>
        <a:defPPr>
          <a:defRPr dirty="0" smtClean="0">
            <a:solidFill>
              <a:schemeClr val="bg1"/>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ketchbubble_MC9_Theme" id="{F37AE924-BF99-4450-8508-C293C06DBBB5}" vid="{4C9A7B21-718F-444C-A60F-512760B829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EBD2B6ED1EFB4E9C71AE4EB76E0986" ma:contentTypeVersion="2" ma:contentTypeDescription="Create a new document." ma:contentTypeScope="" ma:versionID="375eaf2b0c99e93cf369d5cbf2fccd4d">
  <xsd:schema xmlns:xsd="http://www.w3.org/2001/XMLSchema" xmlns:xs="http://www.w3.org/2001/XMLSchema" xmlns:p="http://schemas.microsoft.com/office/2006/metadata/properties" xmlns:ns3="e941c79a-2ea5-46b7-a623-185f2e7c0ed1" targetNamespace="http://schemas.microsoft.com/office/2006/metadata/properties" ma:root="true" ma:fieldsID="83fc49868cd0127b036a6f5e6c702deb" ns3:_="">
    <xsd:import namespace="e941c79a-2ea5-46b7-a623-185f2e7c0ed1"/>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1c79a-2ea5-46b7-a623-185f2e7c0ed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02A31F-1F1F-484A-AB04-90D4D66949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41c79a-2ea5-46b7-a623-185f2e7c0e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A46529-8045-4E2D-9D79-3F901BA59BBF}">
  <ds:schemaRefs>
    <ds:schemaRef ds:uri="http://schemas.microsoft.com/sharepoint/v3/contenttype/forms"/>
  </ds:schemaRefs>
</ds:datastoreItem>
</file>

<file path=customXml/itemProps3.xml><?xml version="1.0" encoding="utf-8"?>
<ds:datastoreItem xmlns:ds="http://schemas.openxmlformats.org/officeDocument/2006/customXml" ds:itemID="{02C89628-06E4-4A90-BE90-3AEC73E43022}">
  <ds:schemaRefs>
    <ds:schemaRef ds:uri="http://schemas.microsoft.com/office/2006/documentManagement/types"/>
    <ds:schemaRef ds:uri="http://www.w3.org/XML/1998/namespace"/>
    <ds:schemaRef ds:uri="e941c79a-2ea5-46b7-a623-185f2e7c0ed1"/>
    <ds:schemaRef ds:uri="http://purl.org/dc/terms/"/>
    <ds:schemaRef ds:uri="http://purl.org/dc/dcmitype/"/>
    <ds:schemaRef ds:uri="http://schemas.openxmlformats.org/package/2006/metadata/core-properties"/>
    <ds:schemaRef ds:uri="http://schemas.microsoft.com/office/2006/metadata/properti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3422</TotalTime>
  <Words>1317</Words>
  <Application>Microsoft Office PowerPoint</Application>
  <PresentationFormat>Widescreen</PresentationFormat>
  <Paragraphs>200</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Times New Roman</vt:lpstr>
      <vt:lpstr>PMingLiU-ExtB</vt:lpstr>
      <vt:lpstr>Calibri</vt:lpstr>
      <vt:lpstr>Playfair Display Medium</vt:lpstr>
      <vt:lpstr>Mongolian Baiti</vt:lpstr>
      <vt:lpstr>Playfair Display Black</vt:lpstr>
      <vt:lpstr>Collidu_Theme</vt:lpstr>
      <vt:lpstr>PowerPoint Presentation</vt:lpstr>
      <vt:lpstr>PowerPoint Presentation</vt:lpstr>
      <vt:lpstr>PARTICIPANT DETAILS</vt:lpstr>
      <vt:lpstr>TABLE OF CONTENTS</vt:lpstr>
      <vt:lpstr>INTRODUCTION</vt:lpstr>
      <vt:lpstr>PowerPoint Presentation</vt:lpstr>
      <vt:lpstr>PowerPoint Presentation</vt:lpstr>
      <vt:lpstr>PowerPoint Presentation</vt:lpstr>
      <vt:lpstr>PRINCIPLES OF AYURVEDA</vt:lpstr>
      <vt:lpstr>AYURVEDA IN MODERN HEALTHCARE</vt:lpstr>
      <vt:lpstr>OBJECTIVE</vt:lpstr>
      <vt:lpstr>PROBLEM STATEMENT</vt:lpstr>
      <vt:lpstr>PROPOSED SOLUTION</vt:lpstr>
      <vt:lpstr>HOW TECHNOLOGY POWERS CHANGE?</vt:lpstr>
      <vt:lpstr>TECHNOLOGY STACK</vt:lpstr>
      <vt:lpstr>SYSTEM ARCHITECTURE</vt:lpstr>
      <vt:lpstr> Common Women's Health Conditions </vt:lpstr>
      <vt:lpstr> Lifestyle, Remedies, and Herbal Interventions </vt:lpstr>
      <vt:lpstr>Prototype</vt:lpstr>
      <vt:lpstr>MARKET COMPARISON AND UNIQUENESS</vt:lpstr>
      <vt:lpstr>CONCLUSION AND 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Arora</dc:creator>
  <cp:lastModifiedBy>Kirti Rane</cp:lastModifiedBy>
  <cp:revision>280</cp:revision>
  <dcterms:created xsi:type="dcterms:W3CDTF">2022-10-04T03:43:05Z</dcterms:created>
  <dcterms:modified xsi:type="dcterms:W3CDTF">2025-03-06T14:31:48Z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0x01010045EBD2B6ED1EFB4E9C71AE4EB76E0986</vt:lpwstr>
  </property>
</Properties>
</file>