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sldIdLst>
    <p:sldId id="257" r:id="rId5"/>
    <p:sldId id="258" r:id="rId6"/>
    <p:sldId id="259" r:id="rId7"/>
    <p:sldId id="261" r:id="rId8"/>
    <p:sldId id="262" r:id="rId9"/>
    <p:sldId id="263" r:id="rId10"/>
    <p:sldId id="264" r:id="rId11"/>
    <p:sldId id="265" r:id="rId12"/>
    <p:sldId id="267" r:id="rId13"/>
    <p:sldId id="268" r:id="rId14"/>
    <p:sldId id="266"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B021DB-5866-45BC-B272-DF55BCD17F5E}" v="4" dt="2024-07-11T03:58:03.1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guide orient="horz" pos="2160"/>
        <p:guide pos="383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7/14/2024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7/14/2024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7/14/2024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7/14/2024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7/14/2024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70091" y="546100"/>
            <a:ext cx="10993549" cy="642620"/>
          </a:xfrm>
        </p:spPr>
        <p:txBody>
          <a:bodyPr>
            <a:normAutofit/>
          </a:bodyPr>
          <a:lstStyle/>
          <a:p>
            <a:r>
              <a:rPr lang="en-GB" sz="3600" dirty="0"/>
              <a:t>Student </a:t>
            </a:r>
            <a:r>
              <a:rPr lang="en-GB" dirty="0"/>
              <a:t>Details</a:t>
            </a:r>
            <a:endParaRPr lang="en-US"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474133" y="3746500"/>
            <a:ext cx="11260667" cy="3022600"/>
          </a:xfrm>
          <a:prstGeom prst="rect">
            <a:avLst/>
          </a:prstGeom>
        </p:spPr>
      </p:pic>
      <p:sp>
        <p:nvSpPr>
          <p:cNvPr id="10" name="TextBox 9">
            <a:extLst>
              <a:ext uri="{FF2B5EF4-FFF2-40B4-BE49-F238E27FC236}">
                <a16:creationId xmlns:a16="http://schemas.microsoft.com/office/drawing/2014/main" id="{FFDB6099-D419-E88E-CC87-AF8976B30F34}"/>
              </a:ext>
            </a:extLst>
          </p:cNvPr>
          <p:cNvSpPr txBox="1"/>
          <p:nvPr/>
        </p:nvSpPr>
        <p:spPr>
          <a:xfrm>
            <a:off x="670091" y="1205627"/>
            <a:ext cx="8672273" cy="2554545"/>
          </a:xfrm>
          <a:prstGeom prst="rect">
            <a:avLst/>
          </a:prstGeom>
          <a:noFill/>
        </p:spPr>
        <p:txBody>
          <a:bodyPr wrap="square">
            <a:spAutoFit/>
          </a:bodyPr>
          <a:lstStyle/>
          <a:p>
            <a:r>
              <a:rPr lang="en-IN" sz="1600" dirty="0"/>
              <a:t>Name                           : </a:t>
            </a:r>
            <a:r>
              <a:rPr lang="en-IN" sz="1600" dirty="0" err="1"/>
              <a:t>Akkena</a:t>
            </a:r>
            <a:r>
              <a:rPr lang="en-IN" sz="1600" dirty="0"/>
              <a:t> </a:t>
            </a:r>
            <a:r>
              <a:rPr lang="en-IN" sz="1600"/>
              <a:t>KrishnaKumari</a:t>
            </a:r>
            <a:endParaRPr lang="en-IN" sz="1600" dirty="0"/>
          </a:p>
          <a:p>
            <a:r>
              <a:rPr lang="en-IN" sz="1600" dirty="0"/>
              <a:t>SkillsBuild Email ID     : krishnakumariakkena@gmail.com</a:t>
            </a:r>
          </a:p>
          <a:p>
            <a:r>
              <a:rPr lang="en-IN" sz="1600" dirty="0"/>
              <a:t>Branch                         : CSE</a:t>
            </a:r>
          </a:p>
          <a:p>
            <a:r>
              <a:rPr lang="en-IN" sz="1600" dirty="0"/>
              <a:t>College Name              : Vignan's Nirula institute of technology and science for women</a:t>
            </a:r>
          </a:p>
          <a:p>
            <a:r>
              <a:rPr lang="en-IN" sz="1600" dirty="0"/>
              <a:t>College State               : Andhra Pradesh</a:t>
            </a:r>
          </a:p>
          <a:p>
            <a:r>
              <a:rPr lang="en-IN" sz="1600" dirty="0"/>
              <a:t>Internship Domain      : Cybersecurity with Kali Linux (Batch 2)</a:t>
            </a:r>
          </a:p>
          <a:p>
            <a:r>
              <a:rPr lang="en-IN" sz="1600" dirty="0"/>
              <a:t>Internship Start Date  : 04-06-2024</a:t>
            </a:r>
          </a:p>
          <a:p>
            <a:r>
              <a:rPr lang="en-IN" sz="1600" dirty="0"/>
              <a:t>Internship End Date    : 05-07-2024 </a:t>
            </a:r>
          </a:p>
          <a:p>
            <a:endParaRPr lang="en-IN" sz="1600" dirty="0"/>
          </a:p>
          <a:p>
            <a:endParaRPr lang="en-IN"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25168" y="1060727"/>
            <a:ext cx="2672526" cy="584775"/>
          </a:xfrm>
          <a:prstGeom prst="rect">
            <a:avLst/>
          </a:prstGeom>
          <a:noFill/>
        </p:spPr>
        <p:txBody>
          <a:bodyPr wrap="none" rtlCol="0">
            <a:spAutoFit/>
          </a:bodyPr>
          <a:lstStyle/>
          <a:p>
            <a:r>
              <a:rPr lang="en-US" sz="3200" b="1" u="sng" dirty="0"/>
              <a:t>Original</a:t>
            </a:r>
            <a:r>
              <a:rPr lang="en-US" sz="3200" u="sng" dirty="0"/>
              <a:t> </a:t>
            </a:r>
            <a:r>
              <a:rPr lang="en-US" sz="3200" b="1" u="sng" dirty="0"/>
              <a:t>image</a:t>
            </a:r>
          </a:p>
        </p:txBody>
      </p:sp>
      <p:sp>
        <p:nvSpPr>
          <p:cNvPr id="7" name="TextBox 6"/>
          <p:cNvSpPr txBox="1"/>
          <p:nvPr/>
        </p:nvSpPr>
        <p:spPr>
          <a:xfrm>
            <a:off x="7498076" y="1183649"/>
            <a:ext cx="3080139" cy="584775"/>
          </a:xfrm>
          <a:prstGeom prst="rect">
            <a:avLst/>
          </a:prstGeom>
          <a:noFill/>
        </p:spPr>
        <p:txBody>
          <a:bodyPr wrap="none" rtlCol="0">
            <a:spAutoFit/>
          </a:bodyPr>
          <a:lstStyle/>
          <a:p>
            <a:r>
              <a:rPr lang="en-US" sz="3200" b="1" u="sng" dirty="0"/>
              <a:t>Encrypted image</a:t>
            </a:r>
          </a:p>
        </p:txBody>
      </p:sp>
      <p:pic>
        <p:nvPicPr>
          <p:cNvPr id="4" name="Content Placeholder 3">
            <a:extLst>
              <a:ext uri="{FF2B5EF4-FFF2-40B4-BE49-F238E27FC236}">
                <a16:creationId xmlns:a16="http://schemas.microsoft.com/office/drawing/2014/main" id="{15238DD4-53B8-0650-90B4-DC4F327F8C86}"/>
              </a:ext>
            </a:extLst>
          </p:cNvPr>
          <p:cNvPicPr>
            <a:picLocks noGrp="1" noChangeAspect="1"/>
          </p:cNvPicPr>
          <p:nvPr>
            <p:ph idx="1"/>
          </p:nvPr>
        </p:nvPicPr>
        <p:blipFill>
          <a:blip r:embed="rId2"/>
          <a:stretch>
            <a:fillRect/>
          </a:stretch>
        </p:blipFill>
        <p:spPr>
          <a:xfrm>
            <a:off x="1127829" y="2350631"/>
            <a:ext cx="4440691" cy="2583883"/>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A0EB1A4E-AA68-AE2A-4604-954AFCA28D78}"/>
              </a:ext>
            </a:extLst>
          </p:cNvPr>
          <p:cNvPicPr>
            <a:picLocks noChangeAspect="1"/>
          </p:cNvPicPr>
          <p:nvPr/>
        </p:nvPicPr>
        <p:blipFill>
          <a:blip r:embed="rId2"/>
          <a:stretch>
            <a:fillRect/>
          </a:stretch>
        </p:blipFill>
        <p:spPr>
          <a:xfrm>
            <a:off x="6836911" y="2350631"/>
            <a:ext cx="4440691" cy="2583883"/>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8B9E13-5342-44E7-D25A-F1262B639E25}"/>
              </a:ext>
            </a:extLst>
          </p:cNvPr>
          <p:cNvSpPr txBox="1"/>
          <p:nvPr/>
        </p:nvSpPr>
        <p:spPr>
          <a:xfrm>
            <a:off x="1273628" y="1034143"/>
            <a:ext cx="8686800" cy="2923877"/>
          </a:xfrm>
          <a:prstGeom prst="rect">
            <a:avLst/>
          </a:prstGeom>
          <a:noFill/>
        </p:spPr>
        <p:txBody>
          <a:bodyPr wrap="square">
            <a:spAutoFit/>
          </a:bodyPr>
          <a:lstStyle/>
          <a:p>
            <a:r>
              <a:rPr lang="en-IN" sz="4400" b="1" dirty="0">
                <a:latin typeface="+mj-lt"/>
              </a:rPr>
              <a:t>GitHub Link : </a:t>
            </a:r>
          </a:p>
          <a:p>
            <a:endParaRPr lang="en-IN" sz="4400" b="1" dirty="0">
              <a:latin typeface="+mj-lt"/>
            </a:endParaRPr>
          </a:p>
          <a:p>
            <a:r>
              <a:rPr lang="en-IN" sz="3200" dirty="0"/>
              <a:t>https://github.com/Meghana-Krish/Meghanakrishna_APSSDC-project-_IMAGE-STEGANOGRAPHY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A5B7A8B-91FF-3D87-2E3E-FB22DF3541D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20000" contrast="20000"/>
                    </a14:imgEffect>
                  </a14:imgLayer>
                </a14:imgProps>
              </a:ext>
            </a:extLst>
          </a:blip>
          <a:stretch>
            <a:fillRect/>
          </a:stretch>
        </p:blipFill>
        <p:spPr>
          <a:xfrm>
            <a:off x="442762" y="885525"/>
            <a:ext cx="11184556" cy="628529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092" y="1502256"/>
            <a:ext cx="11029616" cy="1188720"/>
          </a:xfrm>
        </p:spPr>
        <p:txBody>
          <a:bodyPr>
            <a:normAutofit/>
          </a:bodyPr>
          <a:lstStyle/>
          <a:p>
            <a:r>
              <a:rPr lang="en-GB" dirty="0"/>
              <a:t>Hiding a text inside an image using steganography </a:t>
            </a:r>
            <a:br>
              <a:rPr lang="en-GB" dirty="0"/>
            </a:br>
            <a:endParaRPr lang="en-US" dirty="0"/>
          </a:p>
        </p:txBody>
      </p:sp>
      <p:sp>
        <p:nvSpPr>
          <p:cNvPr id="3" name="Content Placeholder 2"/>
          <p:cNvSpPr>
            <a:spLocks noGrp="1"/>
          </p:cNvSpPr>
          <p:nvPr>
            <p:ph idx="1"/>
          </p:nvPr>
        </p:nvSpPr>
        <p:spPr>
          <a:xfrm>
            <a:off x="1161782" y="2435192"/>
            <a:ext cx="6644306" cy="3445845"/>
          </a:xfrm>
        </p:spPr>
        <p:txBody>
          <a:bodyPr/>
          <a:lstStyle/>
          <a:p>
            <a:pPr>
              <a:buNone/>
            </a:pPr>
            <a:endParaRPr lang="en-US" dirty="0"/>
          </a:p>
          <a:p>
            <a:pPr algn="just"/>
            <a:r>
              <a:rPr lang="en-US" sz="2000" dirty="0"/>
              <a:t>An officer in danger requires a method to send a secret text message without alerting nearby criminals to his higher officials. Traditional communication methods are easily intercepted or monitored, so, he his necessitating a covert technique to embed and transmit critical information securely to his higher officials.</a:t>
            </a:r>
          </a:p>
        </p:txBody>
      </p:sp>
      <p:pic>
        <p:nvPicPr>
          <p:cNvPr id="4" name="Picture 3" descr="police pic.jpg"/>
          <p:cNvPicPr>
            <a:picLocks noChangeAspect="1"/>
          </p:cNvPicPr>
          <p:nvPr/>
        </p:nvPicPr>
        <p:blipFill>
          <a:blip r:embed="rId2"/>
          <a:stretch>
            <a:fillRect/>
          </a:stretch>
        </p:blipFill>
        <p:spPr>
          <a:xfrm>
            <a:off x="8238825" y="2741396"/>
            <a:ext cx="2810978" cy="2857500"/>
          </a:xfrm>
          <a:prstGeom prst="rect">
            <a:avLst/>
          </a:prstGeom>
          <a:ln w="88900" cap="sq" cmpd="thickThin">
            <a:solidFill>
              <a:srgbClr val="000000"/>
            </a:solidFill>
            <a:prstDash val="solid"/>
            <a:miter lim="800000"/>
            <a:headEnd/>
            <a:tailEnd/>
          </a:ln>
          <a:effectLst>
            <a:innerShdw blurRad="76200">
              <a:srgbClr val="000000"/>
            </a:inn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7139" y="1428462"/>
            <a:ext cx="11029616" cy="1188720"/>
          </a:xfrm>
        </p:spPr>
        <p:txBody>
          <a:bodyPr anchor="ctr"/>
          <a:lstStyle/>
          <a:p>
            <a:r>
              <a:rPr lang="en-US" dirty="0"/>
              <a:t>AGENDA</a:t>
            </a:r>
          </a:p>
        </p:txBody>
      </p:sp>
      <p:sp>
        <p:nvSpPr>
          <p:cNvPr id="3" name="Content Placeholder 2"/>
          <p:cNvSpPr>
            <a:spLocks noGrp="1"/>
          </p:cNvSpPr>
          <p:nvPr>
            <p:ph idx="1"/>
          </p:nvPr>
        </p:nvSpPr>
        <p:spPr>
          <a:xfrm>
            <a:off x="658194" y="3223514"/>
            <a:ext cx="11029615" cy="3634486"/>
          </a:xfrm>
        </p:spPr>
        <p:txBody>
          <a:bodyPr>
            <a:normAutofit/>
          </a:bodyPr>
          <a:lstStyle/>
          <a:p>
            <a:pPr algn="just"/>
            <a:r>
              <a:rPr lang="en-US" sz="2000" dirty="0"/>
              <a:t>The agenda of this project to send a secret text to higher officials using the steganography concept and RGB technique, ensuring that criminals or others cannot identify the image or its hidden content. Thos project will involve encoding the secret text into the least significant bits of the image’s pixels, making the alterations imperceptible to the human eye. Additionally, a secure key-based XOR operation will be used to enhance the security of the hidden message. Finally, the project will include a robust mechanism for decoding and retrieving the hidden message, ensuring that only authorized personnel with the correct key can access the concealed information.</a:t>
            </a:r>
          </a:p>
        </p:txBody>
      </p:sp>
      <p:pic>
        <p:nvPicPr>
          <p:cNvPr id="8" name="Picture 7">
            <a:extLst>
              <a:ext uri="{FF2B5EF4-FFF2-40B4-BE49-F238E27FC236}">
                <a16:creationId xmlns:a16="http://schemas.microsoft.com/office/drawing/2014/main" id="{A187F96A-F02C-2113-FBF0-44DC6CE45ACA}"/>
              </a:ext>
            </a:extLst>
          </p:cNvPr>
          <p:cNvPicPr>
            <a:picLocks noChangeAspect="1"/>
          </p:cNvPicPr>
          <p:nvPr/>
        </p:nvPicPr>
        <p:blipFill>
          <a:blip r:embed="rId2"/>
          <a:stretch>
            <a:fillRect/>
          </a:stretch>
        </p:blipFill>
        <p:spPr>
          <a:xfrm>
            <a:off x="4148488" y="837398"/>
            <a:ext cx="7539321" cy="286832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012344"/>
          </a:xfrm>
        </p:spPr>
        <p:txBody>
          <a:bodyPr anchor="ctr"/>
          <a:lstStyle/>
          <a:p>
            <a:r>
              <a:rPr lang="en-US" dirty="0"/>
              <a:t>PROJECT  OVERVIEW</a:t>
            </a:r>
          </a:p>
        </p:txBody>
      </p:sp>
      <p:sp>
        <p:nvSpPr>
          <p:cNvPr id="3" name="Content Placeholder 2"/>
          <p:cNvSpPr>
            <a:spLocks noGrp="1"/>
          </p:cNvSpPr>
          <p:nvPr>
            <p:ph idx="1"/>
          </p:nvPr>
        </p:nvSpPr>
        <p:spPr>
          <a:xfrm>
            <a:off x="203200" y="1092200"/>
            <a:ext cx="11506200" cy="5765800"/>
          </a:xfrm>
        </p:spPr>
        <p:txBody>
          <a:bodyPr>
            <a:noAutofit/>
          </a:bodyPr>
          <a:lstStyle/>
          <a:p>
            <a:pPr algn="just"/>
            <a:r>
              <a:rPr lang="en-US" sz="2000" dirty="0"/>
              <a:t>This project implements a steganography technique to securely hide and reveal secret within an image using the RGB color mechanism and a key based XOR operation for encryption. Steganography allows for concealing messages within non-secret text or data, ensuring secure communication by embedding sensitive information within an image in a way that is imperceptible to unauthorized viewers.</a:t>
            </a:r>
          </a:p>
          <a:p>
            <a:pPr algn="just"/>
            <a:r>
              <a:rPr lang="en-US" sz="2000" b="1" dirty="0"/>
              <a:t>Image Encoding: </a:t>
            </a:r>
            <a:r>
              <a:rPr lang="en-US" sz="2000" dirty="0"/>
              <a:t>Secret text is hidden within the image’s pixel values using the LSB method, with additional security provided by XOR the text characters with a user-provided security key.  </a:t>
            </a:r>
          </a:p>
          <a:p>
            <a:pPr algn="just"/>
            <a:r>
              <a:rPr lang="en-US" sz="2000" b="1" dirty="0"/>
              <a:t>Pixel Manipulation: </a:t>
            </a:r>
            <a:r>
              <a:rPr lang="en-US" sz="2000" dirty="0"/>
              <a:t>The encoded text is distributed across the image’s pixels, maintaining the visual integrity of the image while embedding the hidden message.</a:t>
            </a:r>
          </a:p>
          <a:p>
            <a:pPr algn="just"/>
            <a:r>
              <a:rPr lang="en-US" sz="2000" b="1" dirty="0"/>
              <a:t>Text Decoding: </a:t>
            </a:r>
            <a:r>
              <a:rPr lang="en-US" sz="2000" dirty="0"/>
              <a:t>The project includes functionality to decrypt and retrieve the hidden text from the image using the correct security key, ensuring that only authorized users can access the information.</a:t>
            </a:r>
          </a:p>
          <a:p>
            <a:pPr algn="just"/>
            <a:r>
              <a:rPr lang="en-US" sz="2000" dirty="0"/>
              <a:t>This project demonstrates a practical application of steganography for secure communication, embedding and retrieving secret messages within images in a secure and efficient manner.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164" y="892122"/>
            <a:ext cx="11029616" cy="1188720"/>
          </a:xfrm>
        </p:spPr>
        <p:txBody>
          <a:bodyPr anchor="ctr"/>
          <a:lstStyle/>
          <a:p>
            <a:r>
              <a:rPr lang="en-US" sz="2800" dirty="0"/>
              <a:t>WHO ARE THE END USERS of this project?</a:t>
            </a:r>
            <a:endParaRPr lang="en-US" dirty="0"/>
          </a:p>
        </p:txBody>
      </p:sp>
      <p:sp>
        <p:nvSpPr>
          <p:cNvPr id="3" name="Content Placeholder 2"/>
          <p:cNvSpPr>
            <a:spLocks noGrp="1"/>
          </p:cNvSpPr>
          <p:nvPr>
            <p:ph idx="1"/>
          </p:nvPr>
        </p:nvSpPr>
        <p:spPr>
          <a:xfrm>
            <a:off x="581192" y="2129109"/>
            <a:ext cx="7889040" cy="3634486"/>
          </a:xfrm>
        </p:spPr>
        <p:txBody>
          <a:bodyPr>
            <a:normAutofit/>
          </a:bodyPr>
          <a:lstStyle/>
          <a:p>
            <a:pPr algn="just"/>
            <a:r>
              <a:rPr lang="en-US" sz="2000" dirty="0"/>
              <a:t>The primary end users for this steganography project include government and military personnel secure communication, corporate executives protecting proprietary data, and journalists sharing sensitive information discreetly.</a:t>
            </a:r>
          </a:p>
          <a:p>
            <a:pPr algn="just"/>
            <a:r>
              <a:rPr lang="en-US" sz="2000" dirty="0"/>
              <a:t>IT and cyber security teams can integrate this technique to enhance organizational data security.</a:t>
            </a:r>
          </a:p>
          <a:p>
            <a:pPr algn="just"/>
            <a:r>
              <a:rPr lang="en-US" sz="2000" dirty="0"/>
              <a:t>Additionally,  the person who wants to send any secret message other person in a hidden format then this project will helpful for them.</a:t>
            </a:r>
          </a:p>
        </p:txBody>
      </p:sp>
      <p:pic>
        <p:nvPicPr>
          <p:cNvPr id="4" name="Picture 3" descr="person.jpg"/>
          <p:cNvPicPr>
            <a:picLocks noChangeAspect="1"/>
          </p:cNvPicPr>
          <p:nvPr/>
        </p:nvPicPr>
        <p:blipFill>
          <a:blip r:embed="rId2"/>
          <a:stretch>
            <a:fillRect/>
          </a:stretch>
        </p:blipFill>
        <p:spPr>
          <a:xfrm>
            <a:off x="8998518" y="1876926"/>
            <a:ext cx="1801028" cy="3773103"/>
          </a:xfrm>
          <a:prstGeom prst="rect">
            <a:avLst/>
          </a:prstGeom>
          <a:ln w="88900" cap="sq" cmpd="thickThin">
            <a:solidFill>
              <a:srgbClr val="000000"/>
            </a:solidFill>
            <a:prstDash val="solid"/>
            <a:miter lim="800000"/>
            <a:headEnd/>
            <a:tailEnd/>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791" y="760512"/>
            <a:ext cx="11029616" cy="1188720"/>
          </a:xfrm>
        </p:spPr>
        <p:txBody>
          <a:bodyPr anchor="ctr"/>
          <a:lstStyle/>
          <a:p>
            <a:br>
              <a:rPr lang="en-US" sz="2800" dirty="0"/>
            </a:br>
            <a:r>
              <a:rPr lang="en-US" sz="2800" dirty="0"/>
              <a:t>YOUR SOLUTION AND ITS VALUE PROPOSITION</a:t>
            </a:r>
            <a:endParaRPr lang="en-US" dirty="0"/>
          </a:p>
        </p:txBody>
      </p:sp>
      <p:sp>
        <p:nvSpPr>
          <p:cNvPr id="3" name="Content Placeholder 2"/>
          <p:cNvSpPr>
            <a:spLocks noGrp="1"/>
          </p:cNvSpPr>
          <p:nvPr>
            <p:ph idx="1"/>
          </p:nvPr>
        </p:nvSpPr>
        <p:spPr>
          <a:xfrm>
            <a:off x="581191" y="2074646"/>
            <a:ext cx="11029615" cy="3634486"/>
          </a:xfrm>
        </p:spPr>
        <p:txBody>
          <a:bodyPr>
            <a:normAutofit fontScale="92500" lnSpcReduction="20000"/>
          </a:bodyPr>
          <a:lstStyle/>
          <a:p>
            <a:pPr>
              <a:buNone/>
            </a:pPr>
            <a:r>
              <a:rPr lang="en-US" dirty="0"/>
              <a:t>.</a:t>
            </a:r>
          </a:p>
          <a:p>
            <a:pPr algn="just"/>
            <a:r>
              <a:rPr lang="en-US" sz="2200" dirty="0"/>
              <a:t>Steganography is the basic concept to hide the data inside other data.</a:t>
            </a:r>
          </a:p>
          <a:p>
            <a:pPr algn="just"/>
            <a:r>
              <a:rPr lang="en-US" sz="2200" dirty="0"/>
              <a:t>In this project RGB Mechanism is used for pixel manipulation.</a:t>
            </a:r>
          </a:p>
          <a:p>
            <a:pPr algn="just"/>
            <a:r>
              <a:rPr lang="en-US" sz="2200" dirty="0"/>
              <a:t>XOR operation is used for encryption and decryption of the test inside the image.</a:t>
            </a:r>
          </a:p>
          <a:p>
            <a:pPr algn="just"/>
            <a:r>
              <a:rPr lang="en-US" sz="2200" dirty="0"/>
              <a:t>The project reads an image and hides the secret text within the pixel values using the least significant bits (LSB) method.</a:t>
            </a:r>
          </a:p>
          <a:p>
            <a:pPr algn="just"/>
            <a:r>
              <a:rPr lang="en-US" sz="2200" dirty="0"/>
              <a:t>For security purpose that means to avoid unauthorized users taking the advantage of the message, a secret key used to hide and unhide the data.</a:t>
            </a:r>
          </a:p>
          <a:p>
            <a:pPr algn="just"/>
            <a:r>
              <a:rPr lang="en-US" sz="2200" dirty="0"/>
              <a:t>Finally, By using this project we can hide the data inside an image using secret key and for unhide the message secret is used.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1991" y="1154212"/>
            <a:ext cx="11029616" cy="1188720"/>
          </a:xfrm>
        </p:spPr>
        <p:txBody>
          <a:bodyPr anchor="ctr"/>
          <a:lstStyle/>
          <a:p>
            <a:r>
              <a:rPr lang="en-US" dirty="0"/>
              <a:t>How did you customize the project and make it your own</a:t>
            </a:r>
          </a:p>
        </p:txBody>
      </p:sp>
      <p:sp>
        <p:nvSpPr>
          <p:cNvPr id="3" name="Content Placeholder 2"/>
          <p:cNvSpPr>
            <a:spLocks noGrp="1"/>
          </p:cNvSpPr>
          <p:nvPr>
            <p:ph idx="1"/>
          </p:nvPr>
        </p:nvSpPr>
        <p:spPr>
          <a:xfrm>
            <a:off x="504190" y="2228650"/>
            <a:ext cx="7013142" cy="3634486"/>
          </a:xfrm>
        </p:spPr>
        <p:txBody>
          <a:bodyPr>
            <a:normAutofit/>
          </a:bodyPr>
          <a:lstStyle/>
          <a:p>
            <a:pPr algn="just"/>
            <a:r>
              <a:rPr lang="en-US" sz="2000" dirty="0"/>
              <a:t>By using problem statement this project is created to hide a text inside an image using RGB, LSB method is used for imperceptible to the human eye. And here XOR operation is used for hide and unhide the image.</a:t>
            </a:r>
          </a:p>
          <a:p>
            <a:pPr algn="just"/>
            <a:r>
              <a:rPr lang="en-US" sz="2000" dirty="0"/>
              <a:t>This project is customized only to hide a text inside an image using above conditions and can only unhide the image who has secret key others are not able to unhide the image.</a:t>
            </a:r>
          </a:p>
        </p:txBody>
      </p:sp>
      <p:pic>
        <p:nvPicPr>
          <p:cNvPr id="4" name="Picture 3" descr="stegno image.jpg"/>
          <p:cNvPicPr>
            <a:picLocks noChangeAspect="1"/>
          </p:cNvPicPr>
          <p:nvPr/>
        </p:nvPicPr>
        <p:blipFill>
          <a:blip r:embed="rId2"/>
          <a:stretch>
            <a:fillRect/>
          </a:stretch>
        </p:blipFill>
        <p:spPr>
          <a:xfrm>
            <a:off x="7707396" y="2616267"/>
            <a:ext cx="3803650" cy="2857500"/>
          </a:xfrm>
          <a:prstGeom prst="rect">
            <a:avLst/>
          </a:prstGeom>
          <a:ln w="88900" cap="sq" cmpd="thickThin">
            <a:solidFill>
              <a:srgbClr val="000000"/>
            </a:solidFill>
            <a:prstDash val="solid"/>
            <a:miter lim="800000"/>
            <a:headEnd/>
            <a:tailEnd/>
          </a:ln>
          <a:effectLst>
            <a:innerShdw blurRad="76200">
              <a:srgbClr val="000000"/>
            </a:inn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947" y="1234957"/>
            <a:ext cx="11029616" cy="1188720"/>
          </a:xfrm>
        </p:spPr>
        <p:txBody>
          <a:bodyPr anchor="ctr"/>
          <a:lstStyle/>
          <a:p>
            <a:r>
              <a:rPr lang="en-GB" dirty="0"/>
              <a:t>MODELLING</a:t>
            </a:r>
            <a:endParaRPr lang="en-US" dirty="0"/>
          </a:p>
        </p:txBody>
      </p:sp>
      <p:sp>
        <p:nvSpPr>
          <p:cNvPr id="3" name="Content Placeholder 2"/>
          <p:cNvSpPr>
            <a:spLocks noGrp="1"/>
          </p:cNvSpPr>
          <p:nvPr>
            <p:ph idx="1"/>
          </p:nvPr>
        </p:nvSpPr>
        <p:spPr>
          <a:xfrm>
            <a:off x="629317" y="2931295"/>
            <a:ext cx="11029615" cy="3634486"/>
          </a:xfrm>
        </p:spPr>
        <p:txBody>
          <a:bodyPr>
            <a:normAutofit/>
          </a:bodyPr>
          <a:lstStyle/>
          <a:p>
            <a:pPr algn="just"/>
            <a:r>
              <a:rPr lang="en-US" sz="2000" b="1" dirty="0"/>
              <a:t>Step 1:  </a:t>
            </a:r>
            <a:r>
              <a:rPr lang="en-US" sz="2000" dirty="0"/>
              <a:t>importing some libraries like cv2 and os for accessing relevant concept into code.</a:t>
            </a:r>
          </a:p>
          <a:p>
            <a:pPr algn="just"/>
            <a:r>
              <a:rPr lang="en-US" sz="2000" b="1" dirty="0"/>
              <a:t>Step 2: </a:t>
            </a:r>
            <a:r>
              <a:rPr lang="en-US" sz="2000" dirty="0"/>
              <a:t>After converting the text into their ascii values then that ascii values are stored in variable.</a:t>
            </a:r>
          </a:p>
          <a:p>
            <a:pPr algn="just"/>
            <a:r>
              <a:rPr lang="en-US" sz="2000" b="1" dirty="0"/>
              <a:t>Step 3:  </a:t>
            </a:r>
            <a:r>
              <a:rPr lang="en-US" sz="2000" dirty="0"/>
              <a:t>Read the image from it’s path and hiding the image using XOR operation , RGB mechanism</a:t>
            </a:r>
          </a:p>
          <a:p>
            <a:pPr algn="just"/>
            <a:r>
              <a:rPr lang="en-US" sz="2000" b="1" dirty="0"/>
              <a:t>Step 4: </a:t>
            </a:r>
            <a:r>
              <a:rPr lang="en-US" sz="2000" dirty="0"/>
              <a:t>A secret is created to avoid unauthorized users.</a:t>
            </a:r>
          </a:p>
          <a:p>
            <a:pPr algn="just"/>
            <a:r>
              <a:rPr lang="en-US" sz="2000" b="1" dirty="0"/>
              <a:t>Step 5: </a:t>
            </a:r>
            <a:r>
              <a:rPr lang="en-US" sz="2000" dirty="0"/>
              <a:t>To unhide the image user wants to enter the secret key.</a:t>
            </a:r>
          </a:p>
          <a:p>
            <a:pPr algn="just"/>
            <a:r>
              <a:rPr lang="en-US" sz="2000" b="1" dirty="0"/>
              <a:t>Step 6: </a:t>
            </a:r>
            <a:r>
              <a:rPr lang="en-US" sz="2000" dirty="0"/>
              <a:t>Finally, user can able to see the secret message.</a:t>
            </a:r>
            <a:endParaRPr lang="en-US" sz="2000" b="1" dirty="0"/>
          </a:p>
        </p:txBody>
      </p:sp>
      <p:pic>
        <p:nvPicPr>
          <p:cNvPr id="4" name="Picture 3" descr="stegno steps.png"/>
          <p:cNvPicPr>
            <a:picLocks noChangeAspect="1"/>
          </p:cNvPicPr>
          <p:nvPr/>
        </p:nvPicPr>
        <p:blipFill>
          <a:blip r:embed="rId2"/>
          <a:stretch>
            <a:fillRect/>
          </a:stretch>
        </p:blipFill>
        <p:spPr>
          <a:xfrm>
            <a:off x="4889167" y="914401"/>
            <a:ext cx="5397500" cy="1943100"/>
          </a:xfrm>
          <a:prstGeom prst="rect">
            <a:avLst/>
          </a:prstGeom>
          <a:ln w="88900" cap="sq" cmpd="thickThin">
            <a:solidFill>
              <a:srgbClr val="000000"/>
            </a:solidFill>
            <a:prstDash val="solid"/>
            <a:miter lim="800000"/>
            <a:headEnd/>
            <a:tailEnd/>
          </a:ln>
          <a:effectLst>
            <a:innerShdw blurRad="76200">
              <a:srgbClr val="000000"/>
            </a:inn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8591" y="468412"/>
            <a:ext cx="11029616" cy="1188720"/>
          </a:xfrm>
        </p:spPr>
        <p:txBody>
          <a:bodyPr anchor="ctr"/>
          <a:lstStyle/>
          <a:p>
            <a:r>
              <a:rPr lang="en-GB" dirty="0"/>
              <a:t>Results</a:t>
            </a:r>
            <a:endParaRPr lang="en-US" dirty="0"/>
          </a:p>
        </p:txBody>
      </p:sp>
      <p:pic>
        <p:nvPicPr>
          <p:cNvPr id="3" name="Content Placeholder 10">
            <a:extLst>
              <a:ext uri="{FF2B5EF4-FFF2-40B4-BE49-F238E27FC236}">
                <a16:creationId xmlns:a16="http://schemas.microsoft.com/office/drawing/2014/main" id="{57638BC3-1C19-96E3-4DBB-5469545A1919}"/>
              </a:ext>
            </a:extLst>
          </p:cNvPr>
          <p:cNvPicPr>
            <a:picLocks noGrp="1" noChangeAspect="1"/>
          </p:cNvPicPr>
          <p:nvPr>
            <p:ph idx="1"/>
          </p:nvPr>
        </p:nvPicPr>
        <p:blipFill rotWithShape="1">
          <a:blip r:embed="rId2"/>
          <a:srcRect t="22164" b="6680"/>
          <a:stretch/>
        </p:blipFill>
        <p:spPr>
          <a:xfrm>
            <a:off x="590854" y="1657132"/>
            <a:ext cx="5330976" cy="438443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4" name="Picture 3">
            <a:extLst>
              <a:ext uri="{FF2B5EF4-FFF2-40B4-BE49-F238E27FC236}">
                <a16:creationId xmlns:a16="http://schemas.microsoft.com/office/drawing/2014/main" id="{07F05CA7-3464-6685-6E97-2C0F21B459E2}"/>
              </a:ext>
            </a:extLst>
          </p:cNvPr>
          <p:cNvPicPr>
            <a:picLocks noChangeAspect="1"/>
          </p:cNvPicPr>
          <p:nvPr/>
        </p:nvPicPr>
        <p:blipFill rotWithShape="1">
          <a:blip r:embed="rId3"/>
          <a:srcRect t="23004" b="13850"/>
          <a:stretch/>
        </p:blipFill>
        <p:spPr>
          <a:xfrm>
            <a:off x="6025846" y="1657132"/>
            <a:ext cx="5575300" cy="438443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datastoreItem>
</file>

<file path=customXml/itemProps2.xml><?xml version="1.0" encoding="utf-8"?>
<ds:datastoreItem xmlns:ds="http://schemas.openxmlformats.org/officeDocument/2006/customXml" ds:itemID="{41E7CA09-9778-4414-AE97-8064B12DA30E}">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otalTime>187</TotalTime>
  <Words>817</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Franklin Gothic Book</vt:lpstr>
      <vt:lpstr>Franklin Gothic Demi</vt:lpstr>
      <vt:lpstr>Wingdings 2</vt:lpstr>
      <vt:lpstr>DividendVTI</vt:lpstr>
      <vt:lpstr>Student Details</vt:lpstr>
      <vt:lpstr>Hiding a text inside an image using steganography  </vt:lpstr>
      <vt:lpstr>AGENDA</vt:lpstr>
      <vt:lpstr>PROJECT  OVERVIEW</vt:lpstr>
      <vt:lpstr>WHO ARE THE END USERS of this project?</vt:lpstr>
      <vt:lpstr> YOUR SOLUTION AND ITS VALUE PROPOSITION</vt:lpstr>
      <vt:lpstr>How did you customize the project and make it your own</vt:lpstr>
      <vt:lpstr>MODELLING</vt:lpstr>
      <vt:lpstr>Results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Vunnam Harshini</cp:lastModifiedBy>
  <cp:revision>38</cp:revision>
  <dcterms:created xsi:type="dcterms:W3CDTF">2021-05-26T16:50:00Z</dcterms:created>
  <dcterms:modified xsi:type="dcterms:W3CDTF">2024-07-14T08:12:37Z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7E5D6F81496A45F8AE96C413CFA2D3B5_13</vt:lpwstr>
  </property>
  <property fmtid="{D5CDD505-2E9C-101B-9397-08002B2CF9AE}" pid="4" name="KSOProductBuildVer">
    <vt:lpwstr>1033-12.2.0.17119</vt:lpwstr>
  </property>
</Properties>
</file>