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316" r:id="rId4"/>
    <p:sldId id="262" r:id="rId5"/>
    <p:sldId id="317" r:id="rId6"/>
    <p:sldId id="318" r:id="rId7"/>
    <p:sldId id="319" r:id="rId8"/>
    <p:sldId id="320" r:id="rId9"/>
    <p:sldId id="321" r:id="rId10"/>
    <p:sldId id="259" r:id="rId11"/>
    <p:sldId id="315" r:id="rId12"/>
    <p:sldId id="272" r:id="rId13"/>
    <p:sldId id="273" r:id="rId14"/>
    <p:sldId id="274" r:id="rId15"/>
    <p:sldId id="305" r:id="rId16"/>
    <p:sldId id="322" r:id="rId17"/>
    <p:sldId id="323" r:id="rId18"/>
    <p:sldId id="300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Varela Round" panose="020B0604020202020204" charset="-79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hxdDUrGR2Q3lSmZHQhACOmJrx4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0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60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0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0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0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0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0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0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0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0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0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61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1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1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1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1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1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1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1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1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1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1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1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1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59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5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" descr="Resultado de imagem para SIMBOLO JEDI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3964" y="4273693"/>
            <a:ext cx="650230" cy="6502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/>
          <p:nvPr/>
        </p:nvSpPr>
        <p:spPr>
          <a:xfrm>
            <a:off x="7521186" y="4912668"/>
            <a:ext cx="83578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i="0" u="none" strike="noStrike" cap="none">
                <a:solidFill>
                  <a:srgbClr val="00979C"/>
                </a:solidFill>
                <a:latin typeface="Lato"/>
                <a:ea typeface="Lato"/>
                <a:cs typeface="Lato"/>
                <a:sym typeface="Lato"/>
              </a:rPr>
              <a:t>GPPDS</a:t>
            </a:r>
            <a:endParaRPr/>
          </a:p>
        </p:txBody>
      </p:sp>
      <p:pic>
        <p:nvPicPr>
          <p:cNvPr id="50" name="Google Shape;50;p1" descr="Resultado de imagem para arduino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474" y="1779473"/>
            <a:ext cx="2887051" cy="196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74430" y="-280092"/>
            <a:ext cx="1379527" cy="137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Montagem</a:t>
            </a:r>
            <a:endParaRPr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079" y="1488350"/>
            <a:ext cx="6570920" cy="356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DBC38-F19A-494E-A5E0-2C2F9B148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C424E3-D32A-4913-AAEF-752AD7946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//Programa : Pisca Led Arduino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//Autor : FILIPEFLOP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//Define a porta do led como saida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pinMode(13, OUTPUT);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//Acende o led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digitalWrite(13, HIGH);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//Aguarda o intervalo especificado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delay(1000);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//Apaga o led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digitalWrite(13, LOW);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//Aguarda o intervalo especificado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delay(1000);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3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Interruptores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l="16535" t="17658" r="44554" b="51772"/>
          <a:stretch/>
        </p:blipFill>
        <p:spPr>
          <a:xfrm>
            <a:off x="2471595" y="1885379"/>
            <a:ext cx="6489014" cy="286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Montagem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911" y="1550150"/>
            <a:ext cx="6072514" cy="328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2935875" y="1056762"/>
            <a:ext cx="4788170" cy="3724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   Projeto 5 - &gt;Interruptor de luz</a:t>
            </a:r>
            <a:r>
              <a:rPr lang="pt-BR" sz="1100" b="0" i="0" u="none" strike="noStrike" cap="none" dirty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Varela Round"/>
              <a:buNone/>
            </a:pPr>
            <a:r>
              <a:rPr lang="pt-BR" sz="1100" b="1" i="0" u="none" strike="noStrike" cap="none" dirty="0" err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pt-BR" sz="1100" b="0" i="0" u="none" strike="noStrike" cap="none" dirty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botao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7;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Varela Round"/>
              <a:buNone/>
            </a:pPr>
            <a:r>
              <a:rPr lang="pt-BR" sz="1100" b="1" i="0" u="none" strike="noStrike" cap="none" dirty="0" err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pt-BR" sz="1100" b="0" i="0" u="none" strike="noStrike" cap="none" dirty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13;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Varela Round"/>
              <a:buNone/>
            </a:pPr>
            <a:r>
              <a:rPr lang="pt-BR" sz="1100" b="1" i="0" u="none" strike="noStrike" cap="none" dirty="0" err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pt-BR" sz="1100" b="0" i="0" u="none" strike="noStrike" cap="none" dirty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estadoLed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Font typeface="Varela Round"/>
              <a:buNone/>
            </a:pPr>
            <a:r>
              <a:rPr lang="pt-BR" sz="1100" b="1" i="0" u="none" strike="noStrike" cap="none" dirty="0" err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pt-BR" sz="1100" b="0" i="0" u="none" strike="noStrike" cap="none" dirty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setup()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pinMode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botao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INPUT_PULLUP); </a:t>
            </a:r>
            <a:r>
              <a:rPr lang="pt-BR" sz="1100" b="0" i="0" u="none" strike="noStrike" cap="none" dirty="0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 define o pino do </a:t>
            </a:r>
            <a:r>
              <a:rPr lang="pt-BR" sz="1100" b="0" i="0" u="none" strike="noStrike" cap="none" dirty="0" err="1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botao</a:t>
            </a:r>
            <a:r>
              <a:rPr lang="pt-BR" sz="1100" b="0" i="0" u="none" strike="noStrike" cap="none" dirty="0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 como entrada "INPUT"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pinMode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OUTPUT);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Font typeface="Varela Round"/>
              <a:buNone/>
            </a:pPr>
            <a:r>
              <a:rPr lang="pt-BR" sz="1100" b="1" i="0" u="none" strike="noStrike" cap="none" dirty="0" err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pt-BR" sz="1100" b="0" i="0" u="none" strike="noStrike" cap="none" dirty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loop()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pt-BR" sz="1100" b="1" i="0" u="none" strike="noStrike" cap="none" dirty="0" err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digitalRead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botao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== LOW) </a:t>
            </a:r>
            <a:r>
              <a:rPr lang="pt-BR" sz="1100" b="0" i="0" u="none" strike="noStrike" cap="none" dirty="0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 Se o botão for pressionado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estadoLed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!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estadoLed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pt-BR" sz="1100" b="0" i="0" u="none" strike="noStrike" cap="none" dirty="0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 troca o estado do LED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digitalWrite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estadoLed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pt-BR" sz="1100" b="1" i="0" u="none" strike="noStrike" cap="none" dirty="0" err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digitalRead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botao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== LOW);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(100);       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4147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BD4147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   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arela Round"/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Potênciometro</a:t>
            </a:r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369" name="Google Shape;369;p50" descr="https://uploads.filipeflop.com/2018/12/potentiome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095" y="1661095"/>
            <a:ext cx="6181060" cy="3090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C88CD-C39F-447F-A694-3C497C74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29E971-A2EA-4ACB-976B-66DE198F1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3CBC26-1979-4469-94A0-6032620D27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CA717D-E585-422A-B48B-BB8D102C8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4"/>
          <a:stretch/>
        </p:blipFill>
        <p:spPr>
          <a:xfrm>
            <a:off x="1872343" y="909050"/>
            <a:ext cx="5821136" cy="40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38D635-5D21-4829-BF88-55B7BA221A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7D7190-CF2B-4B4B-BEDD-2BEA9D57D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35875" y="941352"/>
            <a:ext cx="5963171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ledAzul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      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potenciometro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tempoDeEspera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setup() {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ledAzul,OUTPUT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loop() {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//Leitura do valor do potenciômetro que é usada como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tempoDeEspera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analogRead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potenciometro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ledAzul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HIGH);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tempoDeEspera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ledAzul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LOW);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tempoDeEspera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3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Cores</a:t>
            </a:r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pic>
        <p:nvPicPr>
          <p:cNvPr id="336" name="Google Shape;336;p45" descr="https://uploads.filipeflop.com/2018/12/rgb-circles-1.png"/>
          <p:cNvPicPr preferRelativeResize="0"/>
          <p:nvPr/>
        </p:nvPicPr>
        <p:blipFill rotWithShape="1">
          <a:blip r:embed="rId3">
            <a:alphaModFix/>
          </a:blip>
          <a:srcRect l="27240" r="27239"/>
          <a:stretch/>
        </p:blipFill>
        <p:spPr>
          <a:xfrm>
            <a:off x="6423562" y="1952372"/>
            <a:ext cx="2571582" cy="254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4">
            <a:alphaModFix/>
          </a:blip>
          <a:srcRect l="19651" t="19470" r="48023" b="35497"/>
          <a:stretch/>
        </p:blipFill>
        <p:spPr>
          <a:xfrm>
            <a:off x="2349795" y="1952372"/>
            <a:ext cx="4073767" cy="3190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A6B24-D339-4AFA-B380-95791264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Arduinos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995AA0-FA36-4A20-B54E-F5D2EF69A6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modelos placas arduino">
            <a:extLst>
              <a:ext uri="{FF2B5EF4-FFF2-40B4-BE49-F238E27FC236}">
                <a16:creationId xmlns:a16="http://schemas.microsoft.com/office/drawing/2014/main" id="{1946E7D7-DAAB-4342-B4D0-CE287FD3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09" y="1646544"/>
            <a:ext cx="6315832" cy="3105081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5C6B4B-D508-4D29-952D-C17863C44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3F628FA-A72F-493A-8D44-DD617C6CB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2" descr="Pinagem placa Arduino Uno R3">
            <a:extLst>
              <a:ext uri="{FF2B5EF4-FFF2-40B4-BE49-F238E27FC236}">
                <a16:creationId xmlns:a16="http://schemas.microsoft.com/office/drawing/2014/main" id="{EFF3F5E8-7D70-4399-9556-E8D55CD74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2" y="524897"/>
            <a:ext cx="8272463" cy="42267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89" name="Google Shape;89;p7" descr="Sinal digital analÃ³gi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443" y="2246772"/>
            <a:ext cx="6173747" cy="15891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/>
          <p:nvPr/>
        </p:nvSpPr>
        <p:spPr>
          <a:xfrm>
            <a:off x="3434317" y="1415609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747474"/>
                </a:solidFill>
                <a:latin typeface="Open Sans"/>
                <a:ea typeface="Open Sans"/>
                <a:cs typeface="Open Sans"/>
                <a:sym typeface="Open Sans"/>
              </a:rPr>
              <a:t>O que são portas digitais e analógicas?</a:t>
            </a:r>
            <a:endParaRPr sz="1800" b="0" i="0" u="none" strike="noStrike" cap="none">
              <a:solidFill>
                <a:srgbClr val="74747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A44DE-32C1-4C2F-A5C0-9455C36F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componentes...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5471B-2F15-46F0-ACD3-8DD5B93D2D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4098" name="Picture 2" descr="Esquema da protoboard">
            <a:extLst>
              <a:ext uri="{FF2B5EF4-FFF2-40B4-BE49-F238E27FC236}">
                <a16:creationId xmlns:a16="http://schemas.microsoft.com/office/drawing/2014/main" id="{A36ABA5E-E19E-4B0D-B5D5-08AD63F9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98" y="1437167"/>
            <a:ext cx="6356577" cy="37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63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A840A-508A-4CF7-8A47-D5124F98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LED (Diodo emissor de luz)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877795-475C-40E1-BC03-297C04E26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3EEB11-462F-45A7-9FAB-9B26B39F1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6146" name="Picture 2" descr="Pinagem do LED">
            <a:extLst>
              <a:ext uri="{FF2B5EF4-FFF2-40B4-BE49-F238E27FC236}">
                <a16:creationId xmlns:a16="http://schemas.microsoft.com/office/drawing/2014/main" id="{E829CFD8-0F39-4AF8-B651-2B9F1D54B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r="21701"/>
          <a:stretch/>
        </p:blipFill>
        <p:spPr bwMode="auto">
          <a:xfrm>
            <a:off x="2935875" y="1702699"/>
            <a:ext cx="5131893" cy="32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86058-FC66-4A0D-A94E-1B39B956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E82D28-F42D-4E45-800A-273B14703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466F7B-C63D-4EFF-AFEE-121337209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A3B867-8F9E-4A12-BD3C-27D8B580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2" y="831642"/>
            <a:ext cx="7677116" cy="38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90545-50C8-4B06-85B1-9E22E91B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E21016-5E32-4BB3-BCD1-CDA05F9E6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6C18CC-405A-4014-A94A-E50CCBCF3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925704-BCF7-44F4-B063-1AFC69C6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2" y="831641"/>
            <a:ext cx="7677116" cy="38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3CE6B-D894-4BBB-A9EB-2A698AA2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ACB66-EAF6-4AC7-A203-14AD98F62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Lei de Ohm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F06947-8D60-4471-A6B9-C6CC43477B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7170" name="Picture 2" descr="Resultado de imagem para lei de ohm">
            <a:extLst>
              <a:ext uri="{FF2B5EF4-FFF2-40B4-BE49-F238E27FC236}">
                <a16:creationId xmlns:a16="http://schemas.microsoft.com/office/drawing/2014/main" id="{34A8F35D-9FAD-4528-97C8-AB35BBF9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86" y="2533499"/>
            <a:ext cx="4345214" cy="26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resistor">
            <a:extLst>
              <a:ext uri="{FF2B5EF4-FFF2-40B4-BE49-F238E27FC236}">
                <a16:creationId xmlns:a16="http://schemas.microsoft.com/office/drawing/2014/main" id="{5B67BEE5-2EC0-49D5-8BED-EB050F34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2759"/>
            <a:ext cx="4300033" cy="288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45219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</Words>
  <Application>Microsoft Office PowerPoint</Application>
  <PresentationFormat>Apresentação na tela (16:9)</PresentationFormat>
  <Paragraphs>90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Lato</vt:lpstr>
      <vt:lpstr>Varela Round</vt:lpstr>
      <vt:lpstr>Monaco</vt:lpstr>
      <vt:lpstr>Nixie One</vt:lpstr>
      <vt:lpstr>Arial</vt:lpstr>
      <vt:lpstr>Consolas</vt:lpstr>
      <vt:lpstr>Open Sans</vt:lpstr>
      <vt:lpstr>Puck template</vt:lpstr>
      <vt:lpstr>Apresentação do PowerPoint</vt:lpstr>
      <vt:lpstr>O que são Arduinos?</vt:lpstr>
      <vt:lpstr>Apresentação do PowerPoint</vt:lpstr>
      <vt:lpstr>Apresentação do PowerPoint</vt:lpstr>
      <vt:lpstr>Alguns componentes...</vt:lpstr>
      <vt:lpstr>LED (Diodo emissor de luz)</vt:lpstr>
      <vt:lpstr>Apresentação do PowerPoint</vt:lpstr>
      <vt:lpstr>Apresentação do PowerPoint</vt:lpstr>
      <vt:lpstr>Resistor</vt:lpstr>
      <vt:lpstr>Montagem</vt:lpstr>
      <vt:lpstr>Apresentação do PowerPoint</vt:lpstr>
      <vt:lpstr>Interruptores</vt:lpstr>
      <vt:lpstr>Montagem</vt:lpstr>
      <vt:lpstr>Apresentação do PowerPoint</vt:lpstr>
      <vt:lpstr>Potênciometro</vt:lpstr>
      <vt:lpstr>Apresentação do PowerPoint</vt:lpstr>
      <vt:lpstr>Apresentação do PowerPoint</vt:lpstr>
      <vt:lpstr>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Poliana</dc:creator>
  <cp:lastModifiedBy>Poliana</cp:lastModifiedBy>
  <cp:revision>6</cp:revision>
  <dcterms:modified xsi:type="dcterms:W3CDTF">2019-10-14T03:14:45Z</dcterms:modified>
</cp:coreProperties>
</file>