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Answer-</a:t>
            </a:r>
            <a:r>
              <a:rPr lang="en-US" sz="2400" b="1" dirty="0" err="1"/>
              <a:t>pvalue</a:t>
            </a:r>
            <a:r>
              <a:rPr lang="en-US" sz="2400" b="1" dirty="0"/>
              <a:t>=0.472 which is greater than 0.05,failed to reject the null </a:t>
            </a:r>
            <a:r>
              <a:rPr lang="en-US" sz="2400" b="1" dirty="0" err="1"/>
              <a:t>hypothesis,both</a:t>
            </a:r>
            <a:r>
              <a:rPr lang="en-US" sz="2400" b="1" dirty="0"/>
              <a:t> cutlet diameter is same.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b="1" dirty="0"/>
              <a:t>Answer-</a:t>
            </a:r>
            <a:r>
              <a:rPr lang="en-US" b="1" dirty="0" err="1"/>
              <a:t>pvalue</a:t>
            </a:r>
            <a:r>
              <a:rPr lang="en-US" b="1" dirty="0"/>
              <a:t> is almost zero less than 0.05,Reject null </a:t>
            </a:r>
            <a:r>
              <a:rPr lang="en-US" b="1" dirty="0" err="1"/>
              <a:t>hypothesis,The</a:t>
            </a:r>
            <a:r>
              <a:rPr lang="en-US" b="1" dirty="0"/>
              <a:t> tat report of 4 laboratories is different.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A9801-D0CB-3E8E-20F9-17A2C075200C}"/>
              </a:ext>
            </a:extLst>
          </p:cNvPr>
          <p:cNvSpPr txBox="1"/>
          <p:nvPr/>
        </p:nvSpPr>
        <p:spPr>
          <a:xfrm>
            <a:off x="4305300" y="56896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Answer-  p=almost 0.67&gt;0.05 therefore failed to reject null hypothesis and define null hypothesis which is male-female buyers are independent upon the regions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IN" b="1" dirty="0"/>
              <a:t>Answer-  p=almost 0.277&gt;0.05 therefore failed to reject null hypothesis and define null hypothesis which is defective % is not </a:t>
            </a:r>
            <a:r>
              <a:rPr lang="en-IN" b="1" dirty="0" err="1"/>
              <a:t>varing</a:t>
            </a:r>
            <a:r>
              <a:rPr lang="en-IN" b="1" dirty="0"/>
              <a:t> according to centre.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414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kiran kittur</cp:lastModifiedBy>
  <cp:revision>9</cp:revision>
  <dcterms:created xsi:type="dcterms:W3CDTF">2015-11-14T12:07:48Z</dcterms:created>
  <dcterms:modified xsi:type="dcterms:W3CDTF">2022-06-11T09:56:38Z</dcterms:modified>
</cp:coreProperties>
</file>