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2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DF2C-12BB-F144-8F7E-BF7E9E8E41C5}" type="datetimeFigureOut">
              <a:rPr kumimoji="1" lang="zh-TW" altLang="en-US" smtClean="0"/>
              <a:t>2016/11/20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9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cfung306/t11_3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Tutorial </a:t>
            </a:r>
            <a:r>
              <a:rPr kumimoji="1" lang="en-US" altLang="zh-TW" dirty="0" smtClean="0"/>
              <a:t>11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 Express </a:t>
            </a:r>
            <a:r>
              <a:rPr kumimoji="1" lang="en-US" altLang="zh-TW" dirty="0" smtClean="0"/>
              <a:t>(4)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github.com/ycfung306/t11_381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Cookie-session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Each user has an unique session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session = require('cookie-session');</a:t>
            </a:r>
          </a:p>
          <a:p>
            <a:pPr marL="0" indent="0">
              <a:buNone/>
            </a:pPr>
            <a:r>
              <a:rPr kumimoji="1" lang="mr-IN" altLang="zh-TW" dirty="0" smtClean="0"/>
              <a:t>…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 smtClean="0"/>
              <a:t>(session({</a:t>
            </a:r>
          </a:p>
          <a:p>
            <a:pPr marL="0" indent="0">
              <a:buNone/>
            </a:pPr>
            <a:r>
              <a:rPr kumimoji="1" lang="en-US" altLang="zh-TW" dirty="0" smtClean="0"/>
              <a:t>  name: 'session',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keys: ['</a:t>
            </a:r>
            <a:r>
              <a:rPr kumimoji="1" lang="en-US" altLang="zh-TW" dirty="0" err="1" smtClean="0"/>
              <a:t>sth</a:t>
            </a:r>
            <a:r>
              <a:rPr kumimoji="1" lang="en-US" altLang="zh-TW" dirty="0"/>
              <a:t>'</a:t>
            </a:r>
            <a:r>
              <a:rPr kumimoji="1" lang="en-US" altLang="zh-TW" dirty="0" smtClean="0"/>
              <a:t>, </a:t>
            </a:r>
            <a:r>
              <a:rPr kumimoji="1" lang="en-US" altLang="zh-TW" dirty="0"/>
              <a:t>'</a:t>
            </a:r>
            <a:r>
              <a:rPr kumimoji="1" lang="en-US" altLang="zh-TW" dirty="0" smtClean="0"/>
              <a:t>sth2']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}));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//Can use </a:t>
            </a:r>
            <a:r>
              <a:rPr kumimoji="1"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req.session</a:t>
            </a: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 freely</a:t>
            </a:r>
          </a:p>
        </p:txBody>
      </p:sp>
    </p:spTree>
    <p:extLst>
      <p:ext uri="{BB962C8B-B14F-4D97-AF65-F5344CB8AC3E}">
        <p14:creationId xmlns:p14="http://schemas.microsoft.com/office/powerpoint/2010/main" val="65495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Middleware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smtClean="0"/>
              <a:t>If you have the following lines: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 smtClean="0"/>
              <a:t>(function(</a:t>
            </a:r>
            <a:r>
              <a:rPr kumimoji="1" lang="en-US" altLang="zh-TW" dirty="0" err="1" smtClean="0"/>
              <a:t>req</a:t>
            </a:r>
            <a:r>
              <a:rPr kumimoji="1" lang="en-US" altLang="zh-TW" dirty="0" smtClean="0"/>
              <a:t>, res,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next</a:t>
            </a:r>
            <a:r>
              <a:rPr kumimoji="1" lang="en-US" altLang="zh-TW" dirty="0" smtClean="0"/>
              <a:t>){ 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next(); </a:t>
            </a:r>
            <a:r>
              <a:rPr kumimoji="1" lang="en-US" altLang="zh-TW" dirty="0" smtClean="0"/>
              <a:t>});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app.get</a:t>
            </a:r>
            <a:r>
              <a:rPr kumimoji="1" lang="en-US" altLang="zh-TW" dirty="0" smtClean="0"/>
              <a:t>('a', function(</a:t>
            </a:r>
            <a:r>
              <a:rPr kumimoji="1" lang="en-US" altLang="zh-TW" dirty="0" err="1" smtClean="0"/>
              <a:t>req</a:t>
            </a:r>
            <a:r>
              <a:rPr kumimoji="1" lang="en-US" altLang="zh-TW" dirty="0" smtClean="0"/>
              <a:t>, res,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next</a:t>
            </a:r>
            <a:r>
              <a:rPr kumimoji="1" lang="en-US" altLang="zh-TW" dirty="0" smtClean="0"/>
              <a:t>){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; </a:t>
            </a:r>
            <a:r>
              <a:rPr kumimoji="1"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next();</a:t>
            </a:r>
            <a:r>
              <a:rPr kumimoji="1" lang="en-US" altLang="zh-TW" dirty="0" smtClean="0"/>
              <a:t>});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app.get</a:t>
            </a:r>
            <a:r>
              <a:rPr kumimoji="1" lang="en-US" altLang="zh-TW" dirty="0" smtClean="0"/>
              <a:t>('b', </a:t>
            </a:r>
            <a:r>
              <a:rPr kumimoji="1" lang="en-US" altLang="zh-TW" dirty="0"/>
              <a:t>function(</a:t>
            </a:r>
            <a:r>
              <a:rPr kumimoji="1" lang="en-US" altLang="zh-TW" dirty="0" err="1"/>
              <a:t>req</a:t>
            </a:r>
            <a:r>
              <a:rPr kumimoji="1" lang="en-US" altLang="zh-TW" dirty="0"/>
              <a:t>, res, </a:t>
            </a:r>
            <a:r>
              <a:rPr kumimoji="1" lang="en-US" altLang="zh-TW" dirty="0">
                <a:solidFill>
                  <a:srgbClr val="FFC000"/>
                </a:solidFill>
              </a:rPr>
              <a:t>next</a:t>
            </a:r>
            <a:r>
              <a:rPr kumimoji="1" lang="en-US" altLang="zh-TW" dirty="0"/>
              <a:t>){ </a:t>
            </a:r>
            <a:r>
              <a:rPr kumimoji="1" lang="mr-IN" altLang="zh-TW" dirty="0" smtClean="0"/>
              <a:t>…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});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 smtClean="0"/>
              <a:t>(function(</a:t>
            </a:r>
            <a:r>
              <a:rPr kumimoji="1" lang="en-US" altLang="zh-TW" dirty="0" err="1" smtClean="0"/>
              <a:t>req</a:t>
            </a:r>
            <a:r>
              <a:rPr kumimoji="1" lang="en-US" altLang="zh-TW" dirty="0"/>
              <a:t>, res, </a:t>
            </a:r>
            <a:r>
              <a:rPr kumimoji="1" lang="en-US" altLang="zh-TW" dirty="0">
                <a:solidFill>
                  <a:srgbClr val="FFC000"/>
                </a:solidFill>
              </a:rPr>
              <a:t>next</a:t>
            </a:r>
            <a:r>
              <a:rPr kumimoji="1" lang="en-US" altLang="zh-TW" dirty="0" smtClean="0"/>
              <a:t>){ 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 });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app.get</a:t>
            </a:r>
            <a:r>
              <a:rPr kumimoji="1" lang="en-US" altLang="zh-TW" dirty="0" smtClean="0"/>
              <a:t>('c', function(</a:t>
            </a:r>
            <a:r>
              <a:rPr kumimoji="1" lang="en-US" altLang="zh-TW" dirty="0" err="1" smtClean="0"/>
              <a:t>req</a:t>
            </a:r>
            <a:r>
              <a:rPr kumimoji="1" lang="en-US" altLang="zh-TW" dirty="0" smtClean="0"/>
              <a:t>, res, </a:t>
            </a:r>
            <a:r>
              <a:rPr kumimoji="1" lang="en-US" altLang="zh-TW" dirty="0" smtClean="0">
                <a:solidFill>
                  <a:srgbClr val="FFC000"/>
                </a:solidFill>
              </a:rPr>
              <a:t>next</a:t>
            </a:r>
            <a:r>
              <a:rPr kumimoji="1" lang="en-US" altLang="zh-TW" dirty="0" smtClean="0"/>
              <a:t>) {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});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 smtClean="0"/>
              <a:t>(function(</a:t>
            </a:r>
            <a:r>
              <a:rPr kumimoji="1" lang="en-US" altLang="zh-TW" dirty="0" err="1" smtClean="0"/>
              <a:t>req</a:t>
            </a:r>
            <a:r>
              <a:rPr kumimoji="1" lang="en-US" altLang="zh-TW" dirty="0"/>
              <a:t>, res, </a:t>
            </a:r>
            <a:r>
              <a:rPr kumimoji="1" lang="en-US" altLang="zh-TW" dirty="0">
                <a:solidFill>
                  <a:srgbClr val="00B050"/>
                </a:solidFill>
              </a:rPr>
              <a:t>next</a:t>
            </a:r>
            <a:r>
              <a:rPr kumimoji="1" lang="en-US" altLang="zh-TW" dirty="0" smtClean="0"/>
              <a:t>){ </a:t>
            </a:r>
            <a:r>
              <a:rPr kumimoji="1" lang="en-US" altLang="zh-TW" dirty="0" smtClean="0">
                <a:solidFill>
                  <a:srgbClr val="00B050"/>
                </a:solidFill>
              </a:rPr>
              <a:t>next();</a:t>
            </a:r>
            <a:r>
              <a:rPr kumimoji="1" lang="en-US" altLang="zh-TW" dirty="0" smtClean="0"/>
              <a:t>});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17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Middleware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When the request is:</a:t>
            </a:r>
          </a:p>
          <a:p>
            <a:pPr lvl="1"/>
            <a:r>
              <a:rPr kumimoji="1" lang="en-US" altLang="zh-TW" dirty="0" smtClean="0"/>
              <a:t>GET /a	➤ Run line 1, 2, 4 only</a:t>
            </a:r>
          </a:p>
          <a:p>
            <a:pPr lvl="1"/>
            <a:r>
              <a:rPr kumimoji="1" lang="en-US" altLang="zh-TW" dirty="0" smtClean="0"/>
              <a:t>GET /b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➤ Run line 1, 3 only</a:t>
            </a:r>
          </a:p>
          <a:p>
            <a:pPr lvl="1"/>
            <a:r>
              <a:rPr kumimoji="1" lang="en-US" altLang="zh-TW" dirty="0" smtClean="0"/>
              <a:t>GET /c	➤ Run line 4 only (5 will never be run)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Try the server in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middleware/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server.js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What to run?</a:t>
            </a:r>
          </a:p>
          <a:p>
            <a:pPr lvl="1"/>
            <a:r>
              <a:rPr kumimoji="1" lang="en-US" altLang="zh-TW" dirty="0" err="1" smtClean="0"/>
              <a:t>app.use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➤ Everything runs it</a:t>
            </a:r>
          </a:p>
          <a:p>
            <a:pPr lvl="1"/>
            <a:r>
              <a:rPr kumimoji="1" lang="en-US" altLang="zh-TW" dirty="0" err="1" smtClean="0">
                <a:ea typeface="Courier New" charset="0"/>
                <a:cs typeface="Courier New" charset="0"/>
              </a:rPr>
              <a:t>app.get</a:t>
            </a:r>
            <a:r>
              <a:rPr kumimoji="1" lang="en-US" altLang="zh-TW" dirty="0">
                <a:ea typeface="Courier New" charset="0"/>
                <a:cs typeface="Courier New" charset="0"/>
              </a:rPr>
              <a:t>	</a:t>
            </a:r>
            <a:r>
              <a:rPr kumimoji="1" lang="en-US" altLang="zh-TW" dirty="0" smtClean="0"/>
              <a:t>➤ Runs only if pattern matched</a:t>
            </a:r>
          </a:p>
          <a:p>
            <a:pPr lvl="1"/>
            <a:r>
              <a:rPr kumimoji="1" lang="en-US" altLang="zh-TW" dirty="0" smtClean="0">
                <a:ea typeface="Courier New" charset="0"/>
                <a:cs typeface="Courier New" charset="0"/>
              </a:rPr>
              <a:t>next()	</a:t>
            </a:r>
            <a:r>
              <a:rPr kumimoji="1" lang="en-US" altLang="zh-TW" dirty="0" smtClean="0"/>
              <a:t>➤ Continue to next </a:t>
            </a:r>
            <a:r>
              <a:rPr kumimoji="1" lang="en-US" altLang="zh-TW" dirty="0" err="1" smtClean="0"/>
              <a:t>app.use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app.get</a:t>
            </a:r>
            <a:r>
              <a:rPr kumimoji="1" lang="en-US" altLang="zh-TW" dirty="0" smtClean="0"/>
              <a:t>/</a:t>
            </a:r>
            <a:r>
              <a:rPr kumimoji="1" lang="mr-IN" altLang="zh-TW" dirty="0" smtClean="0"/>
              <a:t>…</a:t>
            </a:r>
            <a:endParaRPr kumimoji="1" lang="zh-TW" alt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123</Words>
  <Application>Microsoft Macintosh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Calibri</vt:lpstr>
      <vt:lpstr>Calibri Light</vt:lpstr>
      <vt:lpstr>Courier New</vt:lpstr>
      <vt:lpstr>Mangal</vt:lpstr>
      <vt:lpstr>Arial</vt:lpstr>
      <vt:lpstr>Office 佈景主題</vt:lpstr>
      <vt:lpstr>381 Tutorial 11 Node.JS Express (4)</vt:lpstr>
      <vt:lpstr>Cookie-session</vt:lpstr>
      <vt:lpstr>Middleware</vt:lpstr>
      <vt:lpstr>Middleware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Tutorial 08 Node.JS Express</dc:title>
  <dc:creator>Yin Chun Fung</dc:creator>
  <cp:lastModifiedBy>Yin Chun Fung</cp:lastModifiedBy>
  <cp:revision>28</cp:revision>
  <dcterms:created xsi:type="dcterms:W3CDTF">2016-10-30T14:21:20Z</dcterms:created>
  <dcterms:modified xsi:type="dcterms:W3CDTF">2016-11-20T15:21:28Z</dcterms:modified>
</cp:coreProperties>
</file>