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79" autoAdjust="0"/>
    <p:restoredTop sz="94660"/>
  </p:normalViewPr>
  <p:slideViewPr>
    <p:cSldViewPr snapToGrid="0">
      <p:cViewPr>
        <p:scale>
          <a:sx n="69" d="100"/>
          <a:sy n="69" d="100"/>
        </p:scale>
        <p:origin x="12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4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1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2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EEB59-AFFD-4DF1-9D09-4B1742673E3C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4CD11-6B26-448B-9278-F6DCA9F78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58969" y="50844"/>
            <a:ext cx="11384707" cy="6585556"/>
            <a:chOff x="58969" y="50844"/>
            <a:chExt cx="11384707" cy="6585556"/>
          </a:xfrm>
        </p:grpSpPr>
        <p:sp>
          <p:nvSpPr>
            <p:cNvPr id="141" name="Down Arrow 140"/>
            <p:cNvSpPr/>
            <p:nvPr/>
          </p:nvSpPr>
          <p:spPr>
            <a:xfrm flipV="1">
              <a:off x="4605919" y="4136177"/>
              <a:ext cx="314693" cy="190433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Down Arrow 141"/>
            <p:cNvSpPr/>
            <p:nvPr/>
          </p:nvSpPr>
          <p:spPr>
            <a:xfrm flipV="1">
              <a:off x="4303918" y="4678691"/>
              <a:ext cx="314693" cy="134201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Down Arrow 142"/>
            <p:cNvSpPr/>
            <p:nvPr/>
          </p:nvSpPr>
          <p:spPr>
            <a:xfrm flipV="1">
              <a:off x="3740753" y="5170210"/>
              <a:ext cx="314693" cy="181105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Down Arrow 143"/>
            <p:cNvSpPr/>
            <p:nvPr/>
          </p:nvSpPr>
          <p:spPr>
            <a:xfrm flipV="1">
              <a:off x="3154648" y="5660501"/>
              <a:ext cx="314693" cy="162940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Down Arrow 144"/>
            <p:cNvSpPr/>
            <p:nvPr/>
          </p:nvSpPr>
          <p:spPr>
            <a:xfrm flipV="1">
              <a:off x="2788521" y="6149061"/>
              <a:ext cx="314693" cy="171735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Down Arrow 130"/>
            <p:cNvSpPr/>
            <p:nvPr/>
          </p:nvSpPr>
          <p:spPr>
            <a:xfrm rot="5400000" flipV="1">
              <a:off x="6121588" y="-258820"/>
              <a:ext cx="307668" cy="2082192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Down Arrow 128"/>
            <p:cNvSpPr/>
            <p:nvPr/>
          </p:nvSpPr>
          <p:spPr>
            <a:xfrm rot="5400000">
              <a:off x="2907264" y="79946"/>
              <a:ext cx="307668" cy="1438796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Down Arrow 127"/>
            <p:cNvSpPr/>
            <p:nvPr/>
          </p:nvSpPr>
          <p:spPr>
            <a:xfrm rot="4664385">
              <a:off x="2534086" y="78947"/>
              <a:ext cx="307668" cy="2185155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own Arrow 121"/>
            <p:cNvSpPr/>
            <p:nvPr/>
          </p:nvSpPr>
          <p:spPr>
            <a:xfrm>
              <a:off x="3702602" y="979250"/>
              <a:ext cx="273234" cy="318559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Bent-Up Arrow 115"/>
            <p:cNvSpPr/>
            <p:nvPr/>
          </p:nvSpPr>
          <p:spPr>
            <a:xfrm rot="5400000">
              <a:off x="1459798" y="1091850"/>
              <a:ext cx="947466" cy="1982996"/>
            </a:xfrm>
            <a:prstGeom prst="bentUpArrow">
              <a:avLst>
                <a:gd name="adj1" fmla="val 10663"/>
                <a:gd name="adj2" fmla="val 13236"/>
                <a:gd name="adj3" fmla="val 15588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own Arrow 106"/>
            <p:cNvSpPr/>
            <p:nvPr/>
          </p:nvSpPr>
          <p:spPr>
            <a:xfrm rot="16200000" flipV="1">
              <a:off x="5480562" y="2134549"/>
              <a:ext cx="307668" cy="766247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own Arrow 107"/>
            <p:cNvSpPr/>
            <p:nvPr/>
          </p:nvSpPr>
          <p:spPr>
            <a:xfrm rot="16200000" flipV="1">
              <a:off x="5474864" y="2613366"/>
              <a:ext cx="307668" cy="766247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Down Arrow 108"/>
            <p:cNvSpPr/>
            <p:nvPr/>
          </p:nvSpPr>
          <p:spPr>
            <a:xfrm rot="16200000" flipV="1">
              <a:off x="5471115" y="3091203"/>
              <a:ext cx="307668" cy="766247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Down Arrow 111"/>
            <p:cNvSpPr/>
            <p:nvPr/>
          </p:nvSpPr>
          <p:spPr>
            <a:xfrm rot="16200000" flipV="1">
              <a:off x="5459573" y="3575383"/>
              <a:ext cx="307668" cy="766247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Down Arrow 90"/>
            <p:cNvSpPr/>
            <p:nvPr/>
          </p:nvSpPr>
          <p:spPr>
            <a:xfrm rot="16200000">
              <a:off x="6214717" y="2297734"/>
              <a:ext cx="307668" cy="797851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Down Arrow 92"/>
            <p:cNvSpPr/>
            <p:nvPr/>
          </p:nvSpPr>
          <p:spPr>
            <a:xfrm rot="16200000">
              <a:off x="6230485" y="2912591"/>
              <a:ext cx="307668" cy="797851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Down Arrow 94"/>
            <p:cNvSpPr/>
            <p:nvPr/>
          </p:nvSpPr>
          <p:spPr>
            <a:xfrm rot="16200000">
              <a:off x="6225893" y="3453733"/>
              <a:ext cx="307668" cy="797851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own Arrow 104"/>
            <p:cNvSpPr/>
            <p:nvPr/>
          </p:nvSpPr>
          <p:spPr>
            <a:xfrm rot="16200000">
              <a:off x="6207156" y="4024518"/>
              <a:ext cx="307668" cy="760373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Down Arrow 105"/>
            <p:cNvSpPr/>
            <p:nvPr/>
          </p:nvSpPr>
          <p:spPr>
            <a:xfrm rot="16200000">
              <a:off x="6222853" y="4576563"/>
              <a:ext cx="307668" cy="760373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Down Arrow 80"/>
            <p:cNvSpPr/>
            <p:nvPr/>
          </p:nvSpPr>
          <p:spPr>
            <a:xfrm>
              <a:off x="4193699" y="4108784"/>
              <a:ext cx="314693" cy="230191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own Arrow 84"/>
            <p:cNvSpPr/>
            <p:nvPr/>
          </p:nvSpPr>
          <p:spPr>
            <a:xfrm>
              <a:off x="3873414" y="4650232"/>
              <a:ext cx="314693" cy="173430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Down Arrow 85"/>
            <p:cNvSpPr/>
            <p:nvPr/>
          </p:nvSpPr>
          <p:spPr>
            <a:xfrm>
              <a:off x="3289554" y="5141148"/>
              <a:ext cx="314693" cy="173430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Down Arrow 87"/>
            <p:cNvSpPr/>
            <p:nvPr/>
          </p:nvSpPr>
          <p:spPr>
            <a:xfrm>
              <a:off x="2667318" y="5630425"/>
              <a:ext cx="314693" cy="173430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own Arrow 88"/>
            <p:cNvSpPr/>
            <p:nvPr/>
          </p:nvSpPr>
          <p:spPr>
            <a:xfrm>
              <a:off x="2341701" y="6123200"/>
              <a:ext cx="314693" cy="173430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2868388" y="1609613"/>
              <a:ext cx="314693" cy="280078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5917738" y="1484962"/>
              <a:ext cx="314693" cy="280078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8969" y="1282262"/>
              <a:ext cx="1552169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Guest Function</a:t>
              </a:r>
              <a:endParaRPr lang="en-US" sz="1600" dirty="0"/>
            </a:p>
          </p:txBody>
        </p:sp>
        <p:sp>
          <p:nvSpPr>
            <p:cNvPr id="16" name="Down Arrow 15"/>
            <p:cNvSpPr/>
            <p:nvPr/>
          </p:nvSpPr>
          <p:spPr>
            <a:xfrm rot="19238776">
              <a:off x="5117385" y="913015"/>
              <a:ext cx="324089" cy="328552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ent-Up Arrow 57"/>
            <p:cNvSpPr/>
            <p:nvPr/>
          </p:nvSpPr>
          <p:spPr>
            <a:xfrm rot="5400000">
              <a:off x="3033598" y="3442457"/>
              <a:ext cx="635787" cy="796638"/>
            </a:xfrm>
            <a:prstGeom prst="bentUpArrow">
              <a:avLst>
                <a:gd name="adj1" fmla="val 18103"/>
                <a:gd name="adj2" fmla="val 25000"/>
                <a:gd name="adj3" fmla="val 2614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ent-Up Arrow 55"/>
            <p:cNvSpPr/>
            <p:nvPr/>
          </p:nvSpPr>
          <p:spPr>
            <a:xfrm rot="5400000">
              <a:off x="3062738" y="2944080"/>
              <a:ext cx="577511" cy="796638"/>
            </a:xfrm>
            <a:prstGeom prst="bentUpArrow">
              <a:avLst>
                <a:gd name="adj1" fmla="val 18103"/>
                <a:gd name="adj2" fmla="val 25000"/>
                <a:gd name="adj3" fmla="val 2614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Bent-Up Arrow 51"/>
            <p:cNvSpPr/>
            <p:nvPr/>
          </p:nvSpPr>
          <p:spPr>
            <a:xfrm rot="5400000">
              <a:off x="3058986" y="1963562"/>
              <a:ext cx="574131" cy="785759"/>
            </a:xfrm>
            <a:prstGeom prst="bentUpArrow">
              <a:avLst>
                <a:gd name="adj1" fmla="val 18103"/>
                <a:gd name="adj2" fmla="val 25000"/>
                <a:gd name="adj3" fmla="val 2614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36015" y="618600"/>
              <a:ext cx="1499258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Main Function</a:t>
              </a:r>
              <a:endParaRPr lang="en-US" sz="16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311808" y="1186343"/>
              <a:ext cx="1499258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Admin Login</a:t>
              </a:r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293402" y="1757479"/>
              <a:ext cx="1552169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Admin Function</a:t>
              </a:r>
              <a:endParaRPr lang="en-US" sz="16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787440" y="2461720"/>
              <a:ext cx="2648719" cy="484882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DISPLAY </a:t>
              </a:r>
              <a:r>
                <a:rPr lang="en-US" sz="1600" dirty="0"/>
                <a:t>LIST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79560" y="3036425"/>
              <a:ext cx="2633521" cy="47532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SEARCH BY BOOK </a:t>
              </a:r>
              <a:r>
                <a:rPr lang="en-US" sz="1600" dirty="0" smtClean="0"/>
                <a:t>NAME</a:t>
              </a:r>
              <a:endParaRPr lang="en-US" sz="16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83172" y="3592639"/>
              <a:ext cx="2601196" cy="47183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SEARCH </a:t>
              </a:r>
              <a:r>
                <a:rPr lang="en-US" sz="1600" dirty="0" smtClean="0"/>
                <a:t>BY </a:t>
              </a:r>
              <a:r>
                <a:rPr lang="en-US" sz="1600" dirty="0"/>
                <a:t>BOOK CATEGORY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205009" y="1911956"/>
              <a:ext cx="1552169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Staff Function</a:t>
              </a:r>
              <a:endParaRPr lang="en-US" sz="16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767935" y="2356968"/>
              <a:ext cx="1485642" cy="327353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DISPLAY BOOKS</a:t>
              </a:r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766413" y="2830885"/>
              <a:ext cx="1468860" cy="327353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Special Offers</a:t>
              </a:r>
              <a:endParaRPr lang="en-US" sz="1600" dirty="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7772063" y="1773277"/>
              <a:ext cx="1737439" cy="340837"/>
            </a:xfrm>
            <a:prstGeom prst="roundRect">
              <a:avLst>
                <a:gd name="adj" fmla="val 0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Add Books</a:t>
              </a:r>
              <a:endParaRPr lang="en-US" sz="1600" dirty="0"/>
            </a:p>
          </p:txBody>
        </p:sp>
        <p:sp>
          <p:nvSpPr>
            <p:cNvPr id="50" name="Bent-Up Arrow 49"/>
            <p:cNvSpPr/>
            <p:nvPr/>
          </p:nvSpPr>
          <p:spPr>
            <a:xfrm rot="5400000">
              <a:off x="3057745" y="2452509"/>
              <a:ext cx="582989" cy="792134"/>
            </a:xfrm>
            <a:prstGeom prst="bentUpArrow">
              <a:avLst>
                <a:gd name="adj1" fmla="val 18103"/>
                <a:gd name="adj2" fmla="val 25000"/>
                <a:gd name="adj3" fmla="val 2922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766154" y="3794831"/>
              <a:ext cx="1468861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Search Books</a:t>
              </a:r>
              <a:endParaRPr lang="en-US" sz="1600"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10354216" y="3467477"/>
              <a:ext cx="999584" cy="32735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Update</a:t>
              </a:r>
              <a:endParaRPr lang="en-US" sz="1600" dirty="0"/>
            </a:p>
          </p:txBody>
        </p:sp>
        <p:cxnSp>
          <p:nvCxnSpPr>
            <p:cNvPr id="67" name="Elbow Connector 66"/>
            <p:cNvCxnSpPr>
              <a:endCxn id="25" idx="1"/>
            </p:cNvCxnSpPr>
            <p:nvPr/>
          </p:nvCxnSpPr>
          <p:spPr>
            <a:xfrm rot="5400000" flipH="1" flipV="1">
              <a:off x="5241678" y="2781074"/>
              <a:ext cx="1622673" cy="1468851"/>
            </a:xfrm>
            <a:prstGeom prst="bentConnector2">
              <a:avLst/>
            </a:prstGeom>
            <a:ln>
              <a:solidFill>
                <a:srgbClr val="00B0F0"/>
              </a:solidFill>
              <a:headEnd type="triangle"/>
              <a:tailEnd type="triangle"/>
            </a:ln>
            <a:effectLst>
              <a:softEdge rad="63500"/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ounded Rectangle 81"/>
            <p:cNvSpPr/>
            <p:nvPr/>
          </p:nvSpPr>
          <p:spPr>
            <a:xfrm>
              <a:off x="10354215" y="4011622"/>
              <a:ext cx="999585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Delete</a:t>
              </a:r>
              <a:endParaRPr lang="en-US" sz="16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05027" y="50844"/>
              <a:ext cx="9327297" cy="53274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Hierarchy chart for Wisdom Book Shop Software </a:t>
              </a:r>
              <a:endPara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6766781" y="4136177"/>
              <a:ext cx="2601196" cy="47183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SEARCH </a:t>
              </a:r>
              <a:r>
                <a:rPr lang="en-US" sz="1600" dirty="0"/>
                <a:t>BY BOOK </a:t>
              </a:r>
              <a:r>
                <a:rPr lang="en-US" sz="1600" dirty="0" smtClean="0"/>
                <a:t>AUTHOR</a:t>
              </a:r>
              <a:endParaRPr lang="en-US" sz="1600" dirty="0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6766781" y="4710109"/>
              <a:ext cx="2601196" cy="47183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SEARCH </a:t>
              </a:r>
              <a:r>
                <a:rPr lang="en-US" sz="1600" dirty="0" smtClean="0"/>
                <a:t>BY </a:t>
              </a:r>
              <a:r>
                <a:rPr lang="en-US" sz="1600" dirty="0"/>
                <a:t>BOOK ID</a:t>
              </a:r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3761389" y="3286172"/>
              <a:ext cx="1468861" cy="33858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Help</a:t>
              </a:r>
              <a:endParaRPr lang="en-US" sz="1600" dirty="0"/>
            </a:p>
          </p:txBody>
        </p:sp>
        <p:sp>
          <p:nvSpPr>
            <p:cNvPr id="79" name="Down Arrow 78"/>
            <p:cNvSpPr/>
            <p:nvPr/>
          </p:nvSpPr>
          <p:spPr>
            <a:xfrm rot="16200000">
              <a:off x="7170183" y="1479064"/>
              <a:ext cx="307668" cy="896093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0267702" y="1788322"/>
              <a:ext cx="1175974" cy="32735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File</a:t>
              </a:r>
              <a:endParaRPr lang="en-US" sz="1600" dirty="0"/>
            </a:p>
          </p:txBody>
        </p:sp>
        <p:sp>
          <p:nvSpPr>
            <p:cNvPr id="94" name="Down Arrow 93"/>
            <p:cNvSpPr/>
            <p:nvPr/>
          </p:nvSpPr>
          <p:spPr>
            <a:xfrm rot="16200000">
              <a:off x="9732282" y="1612905"/>
              <a:ext cx="307668" cy="692424"/>
            </a:xfrm>
            <a:prstGeom prst="downArrow">
              <a:avLst>
                <a:gd name="adj1" fmla="val 29487"/>
                <a:gd name="adj2" fmla="val 57692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2049472" y="5810477"/>
              <a:ext cx="1469668" cy="33858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BY AUTHOR</a:t>
              </a:r>
              <a:endParaRPr lang="en-US" sz="1600" dirty="0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2539925" y="1273647"/>
              <a:ext cx="1499258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Staff Login</a:t>
              </a:r>
              <a:endParaRPr lang="en-US" sz="1600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787440" y="5278834"/>
              <a:ext cx="2601196" cy="47183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VIEW LOGIN REPORT</a:t>
              </a:r>
              <a:endParaRPr lang="en-US" sz="1600" dirty="0"/>
            </a:p>
          </p:txBody>
        </p:sp>
        <p:sp>
          <p:nvSpPr>
            <p:cNvPr id="69" name="Bent-Up Arrow 68"/>
            <p:cNvSpPr/>
            <p:nvPr/>
          </p:nvSpPr>
          <p:spPr>
            <a:xfrm rot="5400000">
              <a:off x="4566041" y="3516536"/>
              <a:ext cx="3594414" cy="787250"/>
            </a:xfrm>
            <a:prstGeom prst="bentUpArrow">
              <a:avLst>
                <a:gd name="adj1" fmla="val 15163"/>
                <a:gd name="adj2" fmla="val 25000"/>
                <a:gd name="adj3" fmla="val 2614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519654" y="4338975"/>
              <a:ext cx="1468861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BY ID</a:t>
              </a:r>
              <a:endParaRPr lang="en-US" sz="1600" dirty="0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22596" y="4818418"/>
              <a:ext cx="1468861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BY NAME</a:t>
              </a:r>
              <a:endParaRPr lang="en-US" sz="1600" dirty="0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2539925" y="5333149"/>
              <a:ext cx="1468861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BY CATEGORY</a:t>
              </a:r>
              <a:endParaRPr lang="en-US" sz="1600" dirty="0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1611138" y="6297815"/>
              <a:ext cx="1469668" cy="33858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BY PRICE</a:t>
              </a:r>
              <a:endParaRPr lang="en-US" sz="1600" dirty="0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504429" y="620100"/>
              <a:ext cx="1837272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CHANGE FONT SIZE</a:t>
              </a:r>
              <a:endParaRPr lang="en-US" sz="1600" dirty="0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7324017" y="619264"/>
              <a:ext cx="1837272" cy="32735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CHANGE THEME</a:t>
              </a:r>
              <a:endParaRPr lang="en-US" sz="1600" dirty="0"/>
            </a:p>
          </p:txBody>
        </p:sp>
        <p:cxnSp>
          <p:nvCxnSpPr>
            <p:cNvPr id="8" name="Straight Arrow Connector 7"/>
            <p:cNvCxnSpPr>
              <a:stCxn id="73" idx="3"/>
              <a:endCxn id="65" idx="1"/>
            </p:cNvCxnSpPr>
            <p:nvPr/>
          </p:nvCxnSpPr>
          <p:spPr>
            <a:xfrm flipV="1">
              <a:off x="9367977" y="3631154"/>
              <a:ext cx="986239" cy="13148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endCxn id="82" idx="1"/>
            </p:cNvCxnSpPr>
            <p:nvPr/>
          </p:nvCxnSpPr>
          <p:spPr>
            <a:xfrm flipV="1">
              <a:off x="9377735" y="4175299"/>
              <a:ext cx="976480" cy="7855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65" idx="1"/>
            </p:cNvCxnSpPr>
            <p:nvPr/>
          </p:nvCxnSpPr>
          <p:spPr>
            <a:xfrm flipV="1">
              <a:off x="9377735" y="3631154"/>
              <a:ext cx="976481" cy="78566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82" idx="1"/>
            </p:cNvCxnSpPr>
            <p:nvPr/>
          </p:nvCxnSpPr>
          <p:spPr>
            <a:xfrm flipV="1">
              <a:off x="9394126" y="4175299"/>
              <a:ext cx="960089" cy="23294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endCxn id="82" idx="1"/>
            </p:cNvCxnSpPr>
            <p:nvPr/>
          </p:nvCxnSpPr>
          <p:spPr>
            <a:xfrm>
              <a:off x="9385339" y="3849317"/>
              <a:ext cx="968876" cy="32598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82" idx="1"/>
            </p:cNvCxnSpPr>
            <p:nvPr/>
          </p:nvCxnSpPr>
          <p:spPr>
            <a:xfrm>
              <a:off x="9410667" y="3283596"/>
              <a:ext cx="943548" cy="89170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endCxn id="65" idx="1"/>
            </p:cNvCxnSpPr>
            <p:nvPr/>
          </p:nvCxnSpPr>
          <p:spPr>
            <a:xfrm>
              <a:off x="9443716" y="2699431"/>
              <a:ext cx="910500" cy="9317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25" idx="3"/>
              <a:endCxn id="82" idx="1"/>
            </p:cNvCxnSpPr>
            <p:nvPr/>
          </p:nvCxnSpPr>
          <p:spPr>
            <a:xfrm>
              <a:off x="9436159" y="2704161"/>
              <a:ext cx="918056" cy="147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65" idx="1"/>
            </p:cNvCxnSpPr>
            <p:nvPr/>
          </p:nvCxnSpPr>
          <p:spPr>
            <a:xfrm flipV="1">
              <a:off x="9377735" y="3631154"/>
              <a:ext cx="976481" cy="20856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65" idx="1"/>
            </p:cNvCxnSpPr>
            <p:nvPr/>
          </p:nvCxnSpPr>
          <p:spPr>
            <a:xfrm>
              <a:off x="9394201" y="3264291"/>
              <a:ext cx="960015" cy="3668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/>
            <p:cNvCxnSpPr/>
            <p:nvPr/>
          </p:nvCxnSpPr>
          <p:spPr>
            <a:xfrm rot="5400000" flipH="1" flipV="1">
              <a:off x="10175040" y="2790737"/>
              <a:ext cx="1351801" cy="1681"/>
            </a:xfrm>
            <a:prstGeom prst="bentConnector3">
              <a:avLst/>
            </a:prstGeom>
            <a:ln w="28575">
              <a:solidFill>
                <a:schemeClr val="accent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Elbow Connector 146"/>
            <p:cNvCxnSpPr>
              <a:stCxn id="92" idx="3"/>
              <a:endCxn id="82" idx="3"/>
            </p:cNvCxnSpPr>
            <p:nvPr/>
          </p:nvCxnSpPr>
          <p:spPr>
            <a:xfrm flipH="1">
              <a:off x="11353800" y="1951999"/>
              <a:ext cx="89876" cy="2223300"/>
            </a:xfrm>
            <a:prstGeom prst="bentConnector3">
              <a:avLst>
                <a:gd name="adj1" fmla="val -161860"/>
              </a:avLst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79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67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Fazrin Nirzaf</dc:creator>
  <cp:lastModifiedBy>Fazrin Nirzaf</cp:lastModifiedBy>
  <cp:revision>28</cp:revision>
  <dcterms:created xsi:type="dcterms:W3CDTF">2016-01-20T14:24:35Z</dcterms:created>
  <dcterms:modified xsi:type="dcterms:W3CDTF">2016-02-20T15:59:24Z</dcterms:modified>
</cp:coreProperties>
</file>