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37C0E-C3DE-423A-9AC6-F2E51F727C97}" v="1" dt="2022-02-10T16:11:16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3622" autoAdjust="0"/>
  </p:normalViewPr>
  <p:slideViewPr>
    <p:cSldViewPr snapToGrid="0">
      <p:cViewPr>
        <p:scale>
          <a:sx n="100" d="100"/>
          <a:sy n="100" d="100"/>
        </p:scale>
        <p:origin x="126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9T15:03:36.677" v="26" actId="1076"/>
      <pc:docMkLst>
        <pc:docMk/>
      </pc:docMkLst>
      <pc:sldChg chg="addSp modSp mod">
        <pc:chgData name="Ender Merlin" userId="b6c700318fa50b6b" providerId="LiveId" clId="{C067BB00-D62D-434A-8EB6-2D39E9BF5514}" dt="2022-01-09T15:03:36.677" v="26" actId="1076"/>
        <pc:sldMkLst>
          <pc:docMk/>
          <pc:sldMk cId="3028429449" sldId="258"/>
        </pc:sldMkLst>
        <pc:spChg chg="add mod">
          <ac:chgData name="Ender Merlin" userId="b6c700318fa50b6b" providerId="LiveId" clId="{C067BB00-D62D-434A-8EB6-2D39E9BF5514}" dt="2022-01-09T15:03:36.677" v="26" actId="1076"/>
          <ac:spMkLst>
            <pc:docMk/>
            <pc:sldMk cId="3028429449" sldId="258"/>
            <ac:spMk id="10" creationId="{8CE7D389-2EE7-45D5-868B-9FA8A6FBF66D}"/>
          </ac:spMkLst>
        </pc:spChg>
        <pc:picChg chg="mod">
          <ac:chgData name="Ender Merlin" userId="b6c700318fa50b6b" providerId="LiveId" clId="{C067BB00-D62D-434A-8EB6-2D39E9BF5514}" dt="2022-01-09T15:03:27.875" v="24" actId="1076"/>
          <ac:picMkLst>
            <pc:docMk/>
            <pc:sldMk cId="3028429449" sldId="258"/>
            <ac:picMk id="7" creationId="{D3CA1F16-E51A-4416-B464-C51358BE58E0}"/>
          </ac:picMkLst>
        </pc:picChg>
        <pc:picChg chg="add mod">
          <ac:chgData name="Ender Merlin" userId="b6c700318fa50b6b" providerId="LiveId" clId="{C067BB00-D62D-434A-8EB6-2D39E9BF5514}" dt="2022-01-09T15:02:09.705" v="4" actId="14100"/>
          <ac:picMkLst>
            <pc:docMk/>
            <pc:sldMk cId="3028429449" sldId="258"/>
            <ac:picMk id="8" creationId="{EF5A880B-C6A9-414B-8E81-0B6819CB8081}"/>
          </ac:picMkLst>
        </pc:picChg>
      </pc:sldChg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  <pc:docChgLst>
    <pc:chgData name="Ender Merlin" userId="b6c700318fa50b6b" providerId="LiveId" clId="{D8237C0E-C3DE-423A-9AC6-F2E51F727C97}"/>
    <pc:docChg chg="modSld">
      <pc:chgData name="Ender Merlin" userId="b6c700318fa50b6b" providerId="LiveId" clId="{D8237C0E-C3DE-423A-9AC6-F2E51F727C97}" dt="2022-02-10T16:13:36.151" v="4" actId="1076"/>
      <pc:docMkLst>
        <pc:docMk/>
      </pc:docMkLst>
      <pc:sldChg chg="addSp modSp mod">
        <pc:chgData name="Ender Merlin" userId="b6c700318fa50b6b" providerId="LiveId" clId="{D8237C0E-C3DE-423A-9AC6-F2E51F727C97}" dt="2022-02-10T16:13:36.151" v="4" actId="1076"/>
        <pc:sldMkLst>
          <pc:docMk/>
          <pc:sldMk cId="64622331" sldId="265"/>
        </pc:sldMkLst>
        <pc:picChg chg="add mod">
          <ac:chgData name="Ender Merlin" userId="b6c700318fa50b6b" providerId="LiveId" clId="{D8237C0E-C3DE-423A-9AC6-F2E51F727C97}" dt="2022-02-10T16:13:36.151" v="4" actId="1076"/>
          <ac:picMkLst>
            <pc:docMk/>
            <pc:sldMk cId="64622331" sldId="265"/>
            <ac:picMk id="3" creationId="{7D0B7076-77DA-41F4-8343-B5F3689DA4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Herzlich willkommen zur Entwurfspräsentation zum PSE Write your own Android App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dieser Präsentation werden wir das bereits Abgegebene Entwurfsdokument besprechen und auf Entwurfsentscheidungen eingehen.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Doch zunächst etwas zur Architektur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App kann in einen Sever und in einen Client Teil aufgeteilt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Beginnen wir mit dem Client teil</a:t>
            </a:r>
          </a:p>
          <a:p>
            <a:pPr marL="171450" indent="-171450">
              <a:buFontTx/>
              <a:buChar char="-"/>
            </a:pPr>
            <a:r>
              <a:rPr lang="de-DE" dirty="0"/>
              <a:t>[Nächste Folie]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3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Für den Client haben wir das Architekturmuster MVVM gewählt da es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Kollaboratives Arbeiten durch die </a:t>
            </a: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Entkopplung der Komponenten View, ViewModel und Model erleichtert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Außerdem können Konzepte wie dependency Injection leicht umgesetzt werden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MVVM erleichtert zudem Testen da durch die Entkopplung der Komponenten einzelne bereiche unabhängig getestet werden können. 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Durch dependency Injection kann beispielsweise ein Test-Repository in das ViewModel zu testzwecken injected werden</a:t>
            </a:r>
          </a:p>
          <a:p>
            <a:pPr marL="171450" lvl="0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[Nächste Folie]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4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Beginnen wir mit der obersten Komponente von MVVM : Der view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Diese stellt dar mit was der Nutzer interagiert und was er sieht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view wird mithilfe vom Jetpack Compose toolkit geschrieben da es weniger code als XML erfordert und eine intuitive, deklarative Kotlin API bietet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Navigation zwischen Screens verwenden wir Andorid‘s Navigation Component, da dieses der Standard für Android Navigation ist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 Compose und das Navigation Component voll auszunutzen haben wir uns dazu entschieden die View in einer Single Activity Application Architektur zu bauen.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Doch wie genau werden Nutzerinteraktionen bzw. Änderungen im Model nun dargestellt?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Findet eine Nutzerinteraktion statt ruft das dazugehörige Composable eine OnEvent function auf, die dieses Event an das viewModel zur weiteren verarbeitung schickt.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Zudem subscribed die View über das observer pattern bei dem ViewModel und stellt so Änderungen im VIewModel umgehend dar.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[Nächste Folie]</a:t>
            </a:r>
          </a:p>
          <a:p>
            <a:pPr marL="457200" lvl="1" indent="0">
              <a:buFontTx/>
              <a:buNone/>
            </a:pP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3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Nun weiter zum ViewModel. Das ViewModel hält den State der view.</a:t>
            </a:r>
          </a:p>
          <a:p>
            <a:pPr marL="171450" indent="-171450">
              <a:buFontTx/>
              <a:buChar char="-"/>
            </a:pPr>
            <a:r>
              <a:rPr lang="de-DE" dirty="0"/>
              <a:t>Sie nimmt wie gesagt Events von der View entgegen und verarbeitet diese. Außerdem sendet und erhält es Persistente Daten zum bzw. vom Repository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fließen Events von der UI zum State-Holder und der aufgrund dieser Events geänderte state fließt zurück zur UI</a:t>
            </a:r>
          </a:p>
          <a:p>
            <a:pPr marL="171450" indent="-171450">
              <a:buFontTx/>
              <a:buChar char="-"/>
            </a:pPr>
            <a:r>
              <a:rPr lang="de-DE" dirty="0"/>
              <a:t>[Nächste Folie]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6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Nutzen Room (OO, testbar, liefert schon Observables aus)</a:t>
            </a:r>
          </a:p>
          <a:p>
            <a:r>
              <a:rPr lang="de-DE" dirty="0"/>
              <a:t>Tabelle als JSON, da häufiges Ändern des Datenbankschemas nicht optimal</a:t>
            </a:r>
          </a:p>
          <a:p>
            <a:r>
              <a:rPr lang="de-DE" dirty="0"/>
              <a:t>Kommunikation nach „oben“ über </a:t>
            </a:r>
            <a:r>
              <a:rPr lang="de-DE" dirty="0" err="1"/>
              <a:t>Flows</a:t>
            </a:r>
            <a:r>
              <a:rPr lang="de-DE" dirty="0"/>
              <a:t> -&gt; Repo/</a:t>
            </a:r>
            <a:r>
              <a:rPr lang="de-DE" dirty="0" err="1"/>
              <a:t>Viewmodel</a:t>
            </a:r>
            <a:r>
              <a:rPr lang="de-DE" dirty="0"/>
              <a:t>/View nicht von </a:t>
            </a:r>
            <a:r>
              <a:rPr lang="de-DE" dirty="0" err="1"/>
              <a:t>Datenbankimpl</a:t>
            </a:r>
            <a:r>
              <a:rPr lang="de-DE" dirty="0"/>
              <a:t>. Abhängig</a:t>
            </a:r>
          </a:p>
          <a:p>
            <a:r>
              <a:rPr lang="de-DE" dirty="0"/>
              <a:t>Aufgerufen über Repo -&gt; </a:t>
            </a:r>
            <a:r>
              <a:rPr lang="de-DE" dirty="0" err="1"/>
              <a:t>Viewmodel</a:t>
            </a:r>
            <a:r>
              <a:rPr lang="de-DE" dirty="0"/>
              <a:t>/View weiß nichts über interne Speicherung der Daten</a:t>
            </a:r>
          </a:p>
          <a:p>
            <a:r>
              <a:rPr lang="de-DE" dirty="0"/>
              <a:t>Änderungen an Datenbank -&gt; automatisch </a:t>
            </a:r>
            <a:r>
              <a:rPr lang="de-DE"/>
              <a:t>GUI Update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0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Firebase</a:t>
            </a:r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Anton Kadelbach</a:t>
            </a:r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C3EDBD-A345-4D06-97C6-B3DD0B48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53" y="1393031"/>
            <a:ext cx="5605333" cy="407193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B4C355A-8D18-47E5-AFA9-C0C6338B9B00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771379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Firebase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91C0943-D116-4EBA-A70C-F83F959D2178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6221027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Remote Data Source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0B7076-77DA-41F4-8343-B5F3689DA4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0333" y="271992"/>
            <a:ext cx="4244148" cy="2968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E3D69552-2E6E-4720-BE04-67DB24AFBCC7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6221027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9AE8AF-58FA-460F-8A70-59E011BD8A3F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56FF5-000B-4C38-81B1-71877751836C}"/>
              </a:ext>
            </a:extLst>
          </p:cNvPr>
          <p:cNvSpPr txBox="1"/>
          <p:nvPr/>
        </p:nvSpPr>
        <p:spPr>
          <a:xfrm>
            <a:off x="200490" y="1114097"/>
            <a:ext cx="7761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Spring Boot</a:t>
            </a:r>
          </a:p>
          <a:p>
            <a:pPr marL="457200" lvl="1" indent="0">
              <a:buNone/>
            </a:pPr>
            <a:r>
              <a:rPr lang="de-DE" sz="2400" dirty="0"/>
              <a:t>+ weniger Boilerplate-code</a:t>
            </a:r>
          </a:p>
          <a:p>
            <a:pPr marL="457200" lvl="1" indent="0">
              <a:buNone/>
            </a:pPr>
            <a:r>
              <a:rPr lang="de-DE" sz="2400" dirty="0"/>
              <a:t>+ speichert persistent </a:t>
            </a:r>
          </a:p>
          <a:p>
            <a:pPr marL="457200" lvl="1" indent="0">
              <a:buNone/>
            </a:pPr>
            <a:r>
              <a:rPr lang="de-DE" sz="2400" dirty="0"/>
              <a:t>+ übersichtlich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Java</a:t>
            </a:r>
          </a:p>
          <a:p>
            <a:pPr marL="457200" lvl="1" indent="0">
              <a:buNone/>
            </a:pPr>
            <a:r>
              <a:rPr lang="de-DE" sz="2400" dirty="0"/>
              <a:t>+ Linux plattform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Interceptor/Filter zur Validierung</a:t>
            </a:r>
          </a:p>
          <a:p>
            <a:pPr marL="457200" lvl="1" indent="0">
              <a:buNone/>
            </a:pPr>
            <a:r>
              <a:rPr lang="de-DE" sz="2400" dirty="0"/>
              <a:t>+ serverseitiges Interesse</a:t>
            </a:r>
          </a:p>
          <a:p>
            <a:pPr marL="457200" lvl="1" indent="0">
              <a:buNone/>
            </a:pPr>
            <a:r>
              <a:rPr lang="de-DE" sz="2400" dirty="0"/>
              <a:t>+ selbstständige Validierung</a:t>
            </a:r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842105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5537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114097"/>
            <a:ext cx="4676586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MVVM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5A880B-C6A9-414B-8E81-0B6819CB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995" y="4496738"/>
            <a:ext cx="481980" cy="2000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7D389-2EE7-45D5-868B-9FA8A6FBF66D}"/>
              </a:ext>
            </a:extLst>
          </p:cNvPr>
          <p:cNvSpPr txBox="1"/>
          <p:nvPr/>
        </p:nvSpPr>
        <p:spPr>
          <a:xfrm>
            <a:off x="10007426" y="4473653"/>
            <a:ext cx="43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8F601A-BF24-4320-90A3-56A2DD860FC6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 Architektur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EA9583-A3B7-427E-96A5-3DF5B35356B7}"/>
              </a:ext>
            </a:extLst>
          </p:cNvPr>
          <p:cNvSpPr txBox="1"/>
          <p:nvPr/>
        </p:nvSpPr>
        <p:spPr>
          <a:xfrm>
            <a:off x="200491" y="1114097"/>
            <a:ext cx="467658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Schichtenarchitektur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Getrennt nach Anwendungen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01" y="2950659"/>
            <a:ext cx="3807145" cy="26114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B815C18-2566-471A-89DE-B9523F99F30D}"/>
              </a:ext>
            </a:extLst>
          </p:cNvPr>
          <p:cNvSpPr txBox="1">
            <a:spLocks/>
          </p:cNvSpPr>
          <p:nvPr/>
        </p:nvSpPr>
        <p:spPr>
          <a:xfrm>
            <a:off x="209021" y="271992"/>
            <a:ext cx="1098181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2B856-BF8A-4AB5-BBBF-7B8F721FC84D}"/>
              </a:ext>
            </a:extLst>
          </p:cNvPr>
          <p:cNvSpPr txBox="1"/>
          <p:nvPr/>
        </p:nvSpPr>
        <p:spPr>
          <a:xfrm>
            <a:off x="200491" y="1114097"/>
            <a:ext cx="549517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Events / Obserable Pattern</a:t>
            </a:r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23F17F-0AE5-4B3B-9480-C7FCE1C78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01" y="2950659"/>
            <a:ext cx="3807145" cy="26114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CE90532-4D86-4BA0-9015-F02CFCF7DD90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View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B311F-E036-4076-AD6A-E31AE83EF755}"/>
              </a:ext>
            </a:extLst>
          </p:cNvPr>
          <p:cNvSpPr txBox="1"/>
          <p:nvPr/>
        </p:nvSpPr>
        <p:spPr>
          <a:xfrm>
            <a:off x="200490" y="1114097"/>
            <a:ext cx="566428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AE7982-27D2-4B71-9C08-DC6351569B51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0FF63-5C99-445C-8DB2-FA7651309C9B}"/>
              </a:ext>
            </a:extLst>
          </p:cNvPr>
          <p:cNvSpPr txBox="1"/>
          <p:nvPr/>
        </p:nvSpPr>
        <p:spPr>
          <a:xfrm>
            <a:off x="200490" y="1114097"/>
            <a:ext cx="776109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Verdeckt Daten des Models und der RDS</a:t>
            </a:r>
            <a:endParaRPr lang="de-DE" sz="2800" b="0" strike="noStrike" spc="-1" dirty="0"/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Posts, Projekte</a:t>
            </a:r>
            <a:endParaRPr lang="de-DE" sz="2800" b="0" strike="noStrike" spc="-1" dirty="0"/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Command System</a:t>
            </a:r>
            <a:endParaRPr lang="de-DE" sz="2800" spc="-1" dirty="0">
              <a:solidFill>
                <a:srgbClr val="000000"/>
              </a:solidFill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</a:rPr>
              <a:t>rmöglicht Änderungen an Models auf verschiedenen Endgeräten</a:t>
            </a:r>
            <a:endParaRPr lang="de-DE" sz="28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DB4047-597E-473E-BAFC-DC2216C4B68D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4421-EC18-425D-BAE9-B193D01042E7}"/>
              </a:ext>
            </a:extLst>
          </p:cNvPr>
          <p:cNvSpPr txBox="1"/>
          <p:nvPr/>
        </p:nvSpPr>
        <p:spPr>
          <a:xfrm>
            <a:off x="200490" y="1114097"/>
            <a:ext cx="7761096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/>
              <a:t>Abgegebener </a:t>
            </a:r>
            <a:r>
              <a:rPr lang="de-DE" sz="2800" spc="-1" dirty="0"/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/>
              <a:t>Falsche Annahme: </a:t>
            </a:r>
            <a:r>
              <a:rPr lang="de-DE" sz="2800" spc="-1" dirty="0">
                <a:solidFill>
                  <a:srgbClr val="FF0000"/>
                </a:solidFill>
              </a:rPr>
              <a:t>Gson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/>
              <a:t>Trennung in Datenklassen und Enum</a:t>
            </a: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55B00F-7056-4905-8276-E19E1B0CAB14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3A88C-7149-4223-BEF7-EFAE6F13C952}"/>
              </a:ext>
            </a:extLst>
          </p:cNvPr>
          <p:cNvSpPr txBox="1"/>
          <p:nvPr/>
        </p:nvSpPr>
        <p:spPr>
          <a:xfrm>
            <a:off x="200490" y="1114097"/>
            <a:ext cx="776109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Neuer Entwurf</a:t>
            </a:r>
            <a:endParaRPr lang="de-DE" sz="2800" b="0" strike="noStrike" spc="-1" dirty="0"/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/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BB2FD22-6C73-9B4A-BC9E-4CC564A2F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4" t="10569" r="40806" b="5022"/>
          <a:stretch/>
        </p:blipFill>
        <p:spPr>
          <a:xfrm>
            <a:off x="1735265" y="992033"/>
            <a:ext cx="8754785" cy="51319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55B00F-7056-4905-8276-E19E1B0CAB14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</p:spTree>
    <p:extLst>
      <p:ext uri="{BB962C8B-B14F-4D97-AF65-F5344CB8AC3E}">
        <p14:creationId xmlns:p14="http://schemas.microsoft.com/office/powerpoint/2010/main" val="23516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Breitbild</PresentationFormat>
  <Paragraphs>202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Courier New</vt:lpstr>
      <vt:lpstr>Verdana</vt:lpstr>
      <vt:lpstr>Wingdings</vt:lpstr>
      <vt:lpstr>Office Theme</vt:lpstr>
      <vt:lpstr>Depth</vt:lpstr>
      <vt:lpstr>Write your own Android App</vt:lpstr>
      <vt:lpstr>Client 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Ender Merlin</cp:lastModifiedBy>
  <cp:revision>9</cp:revision>
  <dcterms:created xsi:type="dcterms:W3CDTF">2022-01-02T18:36:59Z</dcterms:created>
  <dcterms:modified xsi:type="dcterms:W3CDTF">2022-02-10T16:13:45Z</dcterms:modified>
</cp:coreProperties>
</file>