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A1FE-5E68-48B6-8162-3A6FFC50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100-B9A6-48F0-B23D-BE1D4670D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9826-425E-4997-9929-0436554B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835A-EABC-4E4A-B471-06AF57A722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25AF9-D640-4684-9C27-2BF90BE7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9E6A-AD6B-4204-8A6D-BB94DC11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01C-F520-452C-B84C-9F4F56E2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2934-74DA-4421-BEB5-908CCCD0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40FEF-D024-40FA-8B30-C791492C4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76008-21F4-4A3B-992C-67CBEFB6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835A-EABC-4E4A-B471-06AF57A722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9566-A57A-40A9-88F6-63377857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E061-6B92-4291-8928-1DAE2DD2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01C-F520-452C-B84C-9F4F56E2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18F90-5320-4364-90FF-792FD69DA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BB1EB-F55B-4C34-9254-44F63AA04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879F-86FD-437C-AB26-68BDF8E9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835A-EABC-4E4A-B471-06AF57A722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8962-C1F9-4D46-86A6-B25D906A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8F487-3464-494A-9589-F27E648E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01C-F520-452C-B84C-9F4F56E2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BCE2-E2E6-43AC-B40C-F5749828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C49B-CB15-4E7E-A44C-22B5B1FA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FD30-6B9B-437F-90F0-BEA7EF18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835A-EABC-4E4A-B471-06AF57A722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8DB3-86DC-40AC-8A14-4E6339E3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EA11-6B57-4145-93F1-61CF92CF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01C-F520-452C-B84C-9F4F56E2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0090-480B-4368-8FBF-0424EB32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61B2B-DFA8-4F15-B853-71512154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1548-A443-4EF4-B383-E49774C4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835A-EABC-4E4A-B471-06AF57A722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697A-4AC2-4841-A208-0180AC51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815B-A891-4399-B0FC-20452A5E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01C-F520-452C-B84C-9F4F56E2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08D7-CA83-4083-B5E6-371DA4BD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1EAF-8A2E-4A32-83E0-B2B5C46CA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E4F4A-A594-418B-89BC-434671BF3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03616-9227-40AF-932E-521E637B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835A-EABC-4E4A-B471-06AF57A722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F8711-30EA-4D3B-A070-3C741227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5BA95-B915-478D-B6E7-E9EFD9A0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01C-F520-452C-B84C-9F4F56E2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1EDF-8112-45EE-BB2E-55CA1A17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87F4-32BF-403C-B2B5-74F1A68F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61947-061D-422A-8300-E369348F2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17EA7-E41E-4AE6-8214-390A63734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A35DE-C55E-41D7-B780-60CE55A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6EB9C-EA1A-4E6F-B90E-07868C71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835A-EABC-4E4A-B471-06AF57A722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CD107-B202-4C09-A586-5661EA2A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452DF-2A79-4153-954D-65864BE3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01C-F520-452C-B84C-9F4F56E2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1144-B715-4AA9-80B9-90E8358A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77816-05DE-424E-9376-AA0FC971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835A-EABC-4E4A-B471-06AF57A722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3F87F-333E-4D18-A839-3C226C19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C096-5A4F-4995-94FF-BBAD007D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01C-F520-452C-B84C-9F4F56E2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603D3-919F-4CEC-845F-D03F2E6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835A-EABC-4E4A-B471-06AF57A722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53B1F-1736-47C0-8B7F-05FC03FF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6566-A6E8-4FA4-93B9-AE31615C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01C-F520-452C-B84C-9F4F56E2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91DB-C110-4C50-9081-D1652585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F756-264A-4794-97FD-07539BFD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8FD3F-67E8-4567-9E26-D262A732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5E098-0B99-40FF-B0C6-EBAE3C39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835A-EABC-4E4A-B471-06AF57A722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ACEE-0D8C-4BBB-A631-FDE93120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396EA-63FD-4425-A311-E859D252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01C-F520-452C-B84C-9F4F56E2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72BB-C7F5-4D07-AFE0-12F4B7B6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E6420-37C1-4602-B78C-A49F58F58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041E2-5FDA-482A-9534-9EC9CECD0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B742A-AC60-4C4E-A559-809EC31C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835A-EABC-4E4A-B471-06AF57A722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36F6C-7C89-4BF5-A085-17D9E4E3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F9A9E-8DE5-4032-82C2-01725071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F01C-F520-452C-B84C-9F4F56E2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C0E5A-32C8-4996-B70C-59AFD152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42056-8332-419D-B546-D93F655E2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46F2F-2DA1-4372-AAD6-5AB7F1373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3835A-EABC-4E4A-B471-06AF57A722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C012-D17C-4FA7-97E5-A9EC2BC92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885C-C336-43C8-9742-1BA4BC30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BF01C-F520-452C-B84C-9F4F56E2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erge\AppData\Local\Microsoft\Windows\INetCache\Content.MSO\AB895B77.tmp">
            <a:extLst>
              <a:ext uri="{FF2B5EF4-FFF2-40B4-BE49-F238E27FC236}">
                <a16:creationId xmlns:a16="http://schemas.microsoft.com/office/drawing/2014/main" id="{0FCC709F-0011-489D-B8E6-8FFFC654BEF0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584"/>
          <a:stretch/>
        </p:blipFill>
        <p:spPr bwMode="auto">
          <a:xfrm>
            <a:off x="4643755" y="1533911"/>
            <a:ext cx="2393149" cy="24682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2" name="Picture 8" descr="Image result for no logo">
            <a:extLst>
              <a:ext uri="{FF2B5EF4-FFF2-40B4-BE49-F238E27FC236}">
                <a16:creationId xmlns:a16="http://schemas.microsoft.com/office/drawing/2014/main" id="{BB64A0CD-6356-45EE-BC57-6AA0759F4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67" b="93167" l="5167" r="94667">
                        <a14:foregroundMark x1="25167" y1="26667" x2="25167" y2="26667"/>
                        <a14:foregroundMark x1="25667" y1="26000" x2="66167" y2="57500"/>
                        <a14:foregroundMark x1="66167" y1="57500" x2="71000" y2="65833"/>
                        <a14:foregroundMark x1="71000" y1="65833" x2="71500" y2="66333"/>
                        <a14:foregroundMark x1="51529" y1="43417" x2="54500" y2="46500"/>
                        <a14:foregroundMark x1="28000" y1="19000" x2="30510" y2="21605"/>
                        <a14:foregroundMark x1="54500" y1="46500" x2="64500" y2="61500"/>
                        <a14:foregroundMark x1="64500" y1="61500" x2="71833" y2="67333"/>
                        <a14:foregroundMark x1="71833" y1="67333" x2="76833" y2="75167"/>
                        <a14:foregroundMark x1="76833" y1="75167" x2="76833" y2="75167"/>
                        <a14:foregroundMark x1="34667" y1="33333" x2="55303" y2="57606"/>
                        <a14:foregroundMark x1="73833" y1="75833" x2="72577" y2="76632"/>
                        <a14:foregroundMark x1="27002" y1="27741" x2="31065" y2="23972"/>
                        <a14:foregroundMark x1="83514" y1="62486" x2="83667" y2="63500"/>
                        <a14:foregroundMark x1="79762" y1="68967" x2="74500" y2="76333"/>
                        <a14:foregroundMark x1="83053" y1="64360" x2="81880" y2="66001"/>
                        <a14:foregroundMark x1="83617" y1="63570" x2="83235" y2="64105"/>
                        <a14:foregroundMark x1="83667" y1="63500" x2="83683" y2="63477"/>
                        <a14:foregroundMark x1="38333" y1="9667" x2="18694" y2="21686"/>
                        <a14:foregroundMark x1="987" y1="47500" x2="613" y2="53637"/>
                        <a14:foregroundMark x1="14227" y1="75017" x2="29667" y2="84667"/>
                        <a14:foregroundMark x1="29667" y1="84667" x2="61667" y2="89500"/>
                        <a14:foregroundMark x1="61667" y1="89500" x2="71333" y2="89500"/>
                        <a14:foregroundMark x1="71333" y1="89500" x2="71834" y2="89298"/>
                        <a14:foregroundMark x1="83843" y1="79008" x2="90667" y2="59167"/>
                        <a14:foregroundMark x1="90667" y1="59167" x2="92167" y2="47500"/>
                        <a14:foregroundMark x1="92167" y1="47500" x2="88167" y2="35667"/>
                        <a14:foregroundMark x1="74613" y1="20607" x2="70167" y2="15667"/>
                        <a14:foregroundMark x1="79799" y1="26370" x2="79294" y2="25809"/>
                        <a14:foregroundMark x1="88167" y1="35667" x2="80862" y2="27551"/>
                        <a14:foregroundMark x1="70167" y1="15667" x2="36833" y2="9500"/>
                        <a14:foregroundMark x1="12264" y1="31863" x2="8154" y2="50130"/>
                        <a14:foregroundMark x1="18000" y1="28333" x2="8057" y2="51483"/>
                        <a14:foregroundMark x1="17253" y1="78164" x2="20833" y2="78500"/>
                        <a14:foregroundMark x1="52333" y1="5333" x2="52333" y2="5333"/>
                        <a14:foregroundMark x1="94833" y1="46500" x2="94833" y2="46500"/>
                        <a14:foregroundMark x1="61833" y1="84333" x2="61833" y2="84333"/>
                        <a14:foregroundMark x1="64763" y1="82778" x2="69000" y2="81333"/>
                        <a14:foregroundMark x1="55093" y1="84844" x2="50167" y2="86167"/>
                        <a14:foregroundMark x1="68167" y1="81333" x2="65048" y2="82171"/>
                        <a14:foregroundMark x1="50167" y1="86167" x2="48833" y2="86167"/>
                        <a14:foregroundMark x1="14833" y1="23833" x2="13343" y2="25558"/>
                        <a14:foregroundMark x1="11342" y1="28600" x2="10816" y2="29301"/>
                        <a14:foregroundMark x1="7833" y1="42167" x2="6692" y2="44950"/>
                        <a14:foregroundMark x1="40517" y1="91866" x2="54000" y2="93167"/>
                        <a14:foregroundMark x1="54000" y1="93167" x2="63167" y2="92833"/>
                        <a14:foregroundMark x1="63167" y1="92833" x2="64833" y2="91833"/>
                        <a14:foregroundMark x1="29333" y1="31333" x2="35500" y2="37667"/>
                        <a14:foregroundMark x1="35500" y1="37667" x2="35667" y2="38000"/>
                        <a14:foregroundMark x1="33333" y1="34000" x2="45167" y2="45667"/>
                        <a14:backgroundMark x1="22167" y1="31000" x2="19833" y2="39333"/>
                        <a14:backgroundMark x1="19833" y1="39333" x2="22667" y2="56667"/>
                        <a14:backgroundMark x1="22667" y1="56667" x2="31833" y2="73667"/>
                        <a14:backgroundMark x1="31833" y1="73667" x2="38167" y2="80500"/>
                        <a14:backgroundMark x1="38167" y1="80500" x2="44000" y2="81667"/>
                        <a14:backgroundMark x1="18000" y1="51500" x2="18000" y2="51500"/>
                        <a14:backgroundMark x1="18000" y1="50333" x2="19167" y2="59667"/>
                        <a14:backgroundMark x1="19167" y1="59667" x2="28167" y2="76000"/>
                        <a14:backgroundMark x1="28167" y1="76000" x2="31167" y2="78500"/>
                        <a14:backgroundMark x1="37500" y1="81333" x2="37500" y2="81333"/>
                        <a14:backgroundMark x1="37167" y1="79000" x2="37500" y2="81333"/>
                        <a14:backgroundMark x1="35333" y1="80500" x2="48583" y2="83877"/>
                        <a14:backgroundMark x1="55833" y1="83500" x2="64500" y2="81333"/>
                        <a14:backgroundMark x1="64500" y1="81333" x2="65833" y2="80500"/>
                        <a14:backgroundMark x1="69667" y1="78500" x2="69500" y2="77500"/>
                        <a14:backgroundMark x1="70333" y1="78333" x2="68833" y2="79000"/>
                        <a14:backgroundMark x1="23500" y1="28500" x2="28131" y2="32262"/>
                        <a14:backgroundMark x1="39525" y1="44055" x2="56167" y2="62833"/>
                        <a14:backgroundMark x1="56167" y1="62833" x2="69833" y2="75167"/>
                        <a14:backgroundMark x1="69833" y1="75167" x2="69667" y2="77667"/>
                        <a14:backgroundMark x1="19833" y1="39333" x2="18667" y2="40333"/>
                        <a14:backgroundMark x1="72333" y1="76500" x2="63000" y2="76500"/>
                        <a14:backgroundMark x1="63000" y1="76500" x2="60667" y2="73500"/>
                        <a14:backgroundMark x1="31667" y1="20667" x2="78500" y2="65167"/>
                        <a14:backgroundMark x1="78500" y1="65167" x2="82167" y2="57333"/>
                        <a14:backgroundMark x1="82167" y1="57333" x2="83500" y2="47833"/>
                        <a14:backgroundMark x1="83500" y1="47833" x2="79500" y2="40167"/>
                        <a14:backgroundMark x1="79500" y1="40167" x2="76000" y2="36333"/>
                        <a14:backgroundMark x1="35333" y1="18833" x2="53333" y2="16833"/>
                        <a14:backgroundMark x1="53333" y1="16833" x2="62000" y2="17000"/>
                        <a14:backgroundMark x1="62000" y1="17000" x2="70500" y2="20667"/>
                        <a14:backgroundMark x1="70500" y1="20667" x2="77667" y2="27167"/>
                        <a14:backgroundMark x1="77667" y1="27167" x2="84333" y2="44167"/>
                        <a14:backgroundMark x1="84333" y1="44167" x2="85500" y2="53167"/>
                        <a14:backgroundMark x1="85500" y1="53167" x2="82167" y2="62000"/>
                        <a14:backgroundMark x1="82167" y1="62000" x2="73500" y2="58333"/>
                        <a14:backgroundMark x1="73500" y1="58333" x2="58500" y2="41667"/>
                        <a14:backgroundMark x1="81000" y1="42667" x2="83000" y2="51000"/>
                        <a14:backgroundMark x1="83000" y1="51000" x2="77000" y2="44833"/>
                        <a14:backgroundMark x1="77000" y1="44833" x2="80667" y2="42167"/>
                        <a14:backgroundMark x1="80333" y1="47000" x2="78500" y2="56833"/>
                        <a14:backgroundMark x1="78500" y1="56833" x2="78833" y2="48500"/>
                        <a14:backgroundMark x1="83000" y1="52833" x2="82833" y2="61167"/>
                        <a14:backgroundMark x1="82833" y1="61167" x2="82167" y2="52167"/>
                        <a14:backgroundMark x1="81333" y1="65167" x2="77667" y2="65333"/>
                        <a14:backgroundMark x1="79833" y1="66500" x2="78333" y2="67667"/>
                        <a14:backgroundMark x1="9140" y1="31483" x2="6333" y2="35833"/>
                        <a14:backgroundMark x1="16333" y1="20333" x2="14314" y2="23463"/>
                        <a14:backgroundMark x1="5053" y1="53757" x2="5000" y2="54500"/>
                        <a14:backgroundMark x1="6333" y1="35833" x2="5934" y2="41427"/>
                        <a14:backgroundMark x1="7370" y1="30344" x2="3000" y2="46833"/>
                        <a14:backgroundMark x1="10333" y1="19167" x2="7847" y2="28548"/>
                        <a14:backgroundMark x1="4333" y1="25000" x2="167" y2="46833"/>
                        <a14:backgroundMark x1="4679" y1="53734" x2="11667" y2="76333"/>
                        <a14:backgroundMark x1="11667" y1="76333" x2="22000" y2="87333"/>
                        <a14:backgroundMark x1="4167" y1="60500" x2="7500" y2="82333"/>
                        <a14:backgroundMark x1="3000" y1="58167" x2="12000" y2="80833"/>
                        <a14:backgroundMark x1="40516" y1="94365" x2="41500" y2="94833"/>
                        <a14:backgroundMark x1="20833" y1="85000" x2="25098" y2="87029"/>
                        <a14:backgroundMark x1="86000" y1="82333" x2="72500" y2="90000"/>
                        <a14:backgroundMark x1="82167" y1="81833" x2="84167" y2="80667"/>
                        <a14:backgroundMark x1="79667" y1="67000" x2="80167" y2="68833"/>
                        <a14:backgroundMark x1="77333" y1="64667" x2="78000" y2="65667"/>
                        <a14:backgroundMark x1="80333" y1="67833" x2="79833" y2="68333"/>
                        <a14:backgroundMark x1="65500" y1="37833" x2="61167" y2="39833"/>
                        <a14:backgroundMark x1="78000" y1="66333" x2="78333" y2="65833"/>
                        <a14:backgroundMark x1="12000" y1="25167" x2="11000" y2="28500"/>
                        <a14:backgroundMark x1="10167" y1="29000" x2="9000" y2="31333"/>
                        <a14:backgroundMark x1="5000" y1="44667" x2="2500" y2="59500"/>
                        <a14:backgroundMark x1="23167" y1="87167" x2="38833" y2="9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29" y="1336219"/>
            <a:ext cx="890147" cy="89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5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Kikonda Serge</dc:creator>
  <cp:lastModifiedBy>Kikonda Serge</cp:lastModifiedBy>
  <cp:revision>3</cp:revision>
  <dcterms:created xsi:type="dcterms:W3CDTF">2019-11-07T23:33:13Z</dcterms:created>
  <dcterms:modified xsi:type="dcterms:W3CDTF">2019-11-11T13:48:54Z</dcterms:modified>
</cp:coreProperties>
</file>