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內文層級一</a:t>
            </a:r>
            <a:endParaRPr sz="2800"/>
          </a:p>
          <a:p>
            <a:pPr lvl="1">
              <a:defRPr sz="1800"/>
            </a:pPr>
            <a:r>
              <a:rPr sz="2800"/>
              <a:t>內文層級二</a:t>
            </a:r>
            <a:endParaRPr sz="2800"/>
          </a:p>
          <a:p>
            <a:pPr lvl="2">
              <a:defRPr sz="1800"/>
            </a:pPr>
            <a:r>
              <a:rPr sz="2800"/>
              <a:t>內文層級三</a:t>
            </a:r>
            <a:endParaRPr sz="2800"/>
          </a:p>
          <a:p>
            <a:pPr lvl="3">
              <a:defRPr sz="1800"/>
            </a:pPr>
            <a:r>
              <a:rPr sz="2800"/>
              <a:t>內文層級四</a:t>
            </a:r>
            <a:endParaRPr sz="2800"/>
          </a:p>
          <a:p>
            <a:pPr lvl="4">
              <a:defRPr sz="1800"/>
            </a:pPr>
            <a:r>
              <a:rPr sz="28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2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Assistnet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team15: 詹郁珍 張庭維 周聖筌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螢幕快照 2016-06-29 下午4.21.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193" y="0"/>
            <a:ext cx="5586509" cy="9753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" name="Group 38"/>
          <p:cNvGrpSpPr/>
          <p:nvPr/>
        </p:nvGrpSpPr>
        <p:grpSpPr>
          <a:xfrm>
            <a:off x="7619970" y="1050350"/>
            <a:ext cx="3120481" cy="1143001"/>
            <a:chOff x="-38100" y="-38100"/>
            <a:chExt cx="3120479" cy="1143000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304428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5000">
                  <a:latin typeface="HanziPen TC Regular"/>
                  <a:ea typeface="HanziPen TC Regular"/>
                  <a:cs typeface="HanziPen TC Regular"/>
                  <a:sym typeface="HanziPen TC Regular"/>
                </a:defRPr>
              </a:lvl1pPr>
            </a:lstStyle>
            <a:p>
              <a:pPr lvl="0">
                <a:defRPr sz="1800"/>
              </a:pPr>
              <a:r>
                <a:rPr sz="5000"/>
                <a:t>首頁</a:t>
              </a:r>
            </a:p>
          </p:txBody>
        </p:sp>
        <p:pic>
          <p:nvPicPr>
            <p:cNvPr id="3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3120480" cy="1143000"/>
            </a:xfrm>
            <a:prstGeom prst="rect">
              <a:avLst/>
            </a:prstGeom>
            <a:effectLst/>
          </p:spPr>
        </p:pic>
      </p:grpSp>
      <p:pic>
        <p:nvPicPr>
          <p:cNvPr id="39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4449717" y="3543289"/>
            <a:ext cx="3162199" cy="352234"/>
          </a:xfrm>
          <a:prstGeom prst="rect">
            <a:avLst/>
          </a:prstGeom>
        </p:spPr>
      </p:pic>
      <p:grpSp>
        <p:nvGrpSpPr>
          <p:cNvPr id="43" name="Group 43"/>
          <p:cNvGrpSpPr/>
          <p:nvPr/>
        </p:nvGrpSpPr>
        <p:grpSpPr>
          <a:xfrm>
            <a:off x="7525513" y="3319355"/>
            <a:ext cx="1553719" cy="800101"/>
            <a:chOff x="-38099" y="-38100"/>
            <a:chExt cx="1553718" cy="800100"/>
          </a:xfrm>
        </p:grpSpPr>
        <p:sp>
          <p:nvSpPr>
            <p:cNvPr id="42" name="Shape 42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41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44" name="螢幕快照 2016-06-29 下午4.21.1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1956" y="-1"/>
            <a:ext cx="5370983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5131709" y="4495276"/>
            <a:ext cx="3162199" cy="352234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8207504" y="4271343"/>
            <a:ext cx="1553719" cy="800101"/>
            <a:chOff x="-38099" y="-38100"/>
            <a:chExt cx="1553718" cy="80010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47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nodeType="afterEffect" presetClass="exi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nodeType="afterEffect" presetClass="exi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nodeType="afterEffect" presetClass="exi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" grpId="5"/>
      <p:bldP build="whole" bldLvl="1" animBg="1" rev="0" advAuto="0" spid="44" grpId="3"/>
      <p:bldP build="whole" bldLvl="1" animBg="1" rev="0" advAuto="0" spid="39" grpId="1"/>
      <p:bldP build="whole" bldLvl="1" animBg="1" rev="0" advAuto="0" spid="39" grpId="4"/>
      <p:bldP build="whole" bldLvl="1" animBg="1" rev="0" advAuto="0" spid="45" grpId="8"/>
      <p:bldP build="whole" bldLvl="1" animBg="1" rev="0" advAuto="0" spid="49" grpId="7"/>
      <p:bldP build="whole" bldLvl="1" animBg="1" rev="0" advAuto="0" spid="49" grpId="9"/>
      <p:bldP build="whole" bldLvl="1" animBg="1" rev="0" advAuto="0" spid="43" grpId="2"/>
      <p:bldP build="whole" bldLvl="1" animBg="1" rev="0" advAuto="0" spid="45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螢幕快照 2016-06-29 下午4.21.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182" y="-1"/>
            <a:ext cx="5322530" cy="9753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" name="Group 54"/>
          <p:cNvGrpSpPr/>
          <p:nvPr/>
        </p:nvGrpSpPr>
        <p:grpSpPr>
          <a:xfrm>
            <a:off x="7619970" y="1050350"/>
            <a:ext cx="3120480" cy="1143001"/>
            <a:chOff x="-38100" y="-38100"/>
            <a:chExt cx="3120479" cy="114300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304428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5000">
                  <a:latin typeface="HanziPen TC Regular"/>
                  <a:ea typeface="HanziPen TC Regular"/>
                  <a:cs typeface="HanziPen TC Regular"/>
                  <a:sym typeface="HanziPen TC Regular"/>
                </a:defRPr>
              </a:lvl1pPr>
            </a:lstStyle>
            <a:p>
              <a:pPr lvl="0">
                <a:defRPr sz="1800"/>
              </a:pPr>
              <a:r>
                <a:rPr sz="5000"/>
                <a:t>列表</a:t>
              </a:r>
            </a:p>
          </p:txBody>
        </p:sp>
        <p:pic>
          <p:nvPicPr>
            <p:cNvPr id="5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3120480" cy="1143000"/>
            </a:xfrm>
            <a:prstGeom prst="rect">
              <a:avLst/>
            </a:prstGeom>
            <a:effectLst/>
          </p:spPr>
        </p:pic>
      </p:grpSp>
      <p:pic>
        <p:nvPicPr>
          <p:cNvPr id="5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5289705" y="7398229"/>
            <a:ext cx="3162198" cy="352235"/>
          </a:xfrm>
          <a:prstGeom prst="rect">
            <a:avLst/>
          </a:prstGeom>
        </p:spPr>
      </p:pic>
      <p:grpSp>
        <p:nvGrpSpPr>
          <p:cNvPr id="59" name="Group 59"/>
          <p:cNvGrpSpPr/>
          <p:nvPr/>
        </p:nvGrpSpPr>
        <p:grpSpPr>
          <a:xfrm>
            <a:off x="8365500" y="7174296"/>
            <a:ext cx="1553719" cy="800101"/>
            <a:chOff x="-38099" y="-38100"/>
            <a:chExt cx="1553718" cy="800100"/>
          </a:xfrm>
        </p:grpSpPr>
        <p:sp>
          <p:nvSpPr>
            <p:cNvPr id="58" name="Shape 58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57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60" name="螢幕快照 2016-06-29 下午4.21.5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3472" y="0"/>
            <a:ext cx="553795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3042636">
            <a:off x="4485536" y="2511534"/>
            <a:ext cx="3475212" cy="352235"/>
          </a:xfrm>
          <a:prstGeom prst="rect">
            <a:avLst/>
          </a:prstGeom>
        </p:spPr>
      </p:pic>
      <p:grpSp>
        <p:nvGrpSpPr>
          <p:cNvPr id="65" name="Group 65"/>
          <p:cNvGrpSpPr/>
          <p:nvPr/>
        </p:nvGrpSpPr>
        <p:grpSpPr>
          <a:xfrm>
            <a:off x="7525513" y="3319355"/>
            <a:ext cx="1553719" cy="800101"/>
            <a:chOff x="-38099" y="-38100"/>
            <a:chExt cx="1553718" cy="80010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63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66" name="螢幕快照 2016-06-29 下午4.21.43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2168" y="-1"/>
            <a:ext cx="5360558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2740304">
            <a:off x="4318997" y="3865364"/>
            <a:ext cx="3807107" cy="352234"/>
          </a:xfrm>
          <a:prstGeom prst="rect">
            <a:avLst/>
          </a:prstGeom>
        </p:spPr>
      </p:pic>
      <p:grpSp>
        <p:nvGrpSpPr>
          <p:cNvPr id="71" name="Group 71"/>
          <p:cNvGrpSpPr/>
          <p:nvPr/>
        </p:nvGrpSpPr>
        <p:grpSpPr>
          <a:xfrm>
            <a:off x="7750509" y="4639335"/>
            <a:ext cx="1553719" cy="800101"/>
            <a:chOff x="-38099" y="-38100"/>
            <a:chExt cx="1553718" cy="800100"/>
          </a:xfrm>
        </p:grpSpPr>
        <p:sp>
          <p:nvSpPr>
            <p:cNvPr id="70" name="Shape 70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69" name="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72" name="螢幕快照 2016-06-29 下午4.22.06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64109" y="-1"/>
            <a:ext cx="5556676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nodeType="afterEffect" presetClass="exi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nodeType="afterEffect" presetClass="exi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nodeType="afterEffect" presetClass="exi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nodeType="afterEffect" presetClass="exi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presetClass="entr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nodeType="afterEffect" presetClass="entr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presetClass="entr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nodeType="afterEffect" presetClass="exi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2" dur="10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nodeType="afterEffect" presetClass="exi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8"/>
      <p:bldP build="whole" bldLvl="1" animBg="1" rev="0" advAuto="0" spid="67" grpId="11"/>
      <p:bldP build="whole" bldLvl="1" animBg="1" rev="0" advAuto="0" spid="61" grpId="6"/>
      <p:bldP build="whole" bldLvl="1" animBg="1" rev="0" advAuto="0" spid="67" grpId="14"/>
      <p:bldP build="whole" bldLvl="1" animBg="1" rev="0" advAuto="0" spid="61" grpId="9"/>
      <p:bldP build="whole" bldLvl="1" animBg="1" rev="0" advAuto="0" spid="65" grpId="7"/>
      <p:bldP build="whole" bldLvl="1" animBg="1" rev="0" advAuto="0" spid="55" grpId="1"/>
      <p:bldP build="whole" bldLvl="1" animBg="1" rev="0" advAuto="0" spid="71" grpId="12"/>
      <p:bldP build="whole" bldLvl="1" animBg="1" rev="0" advAuto="0" spid="65" grpId="10"/>
      <p:bldP build="whole" bldLvl="1" animBg="1" rev="0" advAuto="0" spid="55" grpId="4"/>
      <p:bldP build="whole" bldLvl="1" animBg="1" rev="0" advAuto="0" spid="60" grpId="3"/>
      <p:bldP build="whole" bldLvl="1" animBg="1" rev="0" advAuto="0" spid="59" grpId="2"/>
      <p:bldP build="whole" bldLvl="1" animBg="1" rev="0" advAuto="0" spid="71" grpId="15"/>
      <p:bldP build="whole" bldLvl="1" animBg="1" rev="0" advAuto="0" spid="59" grpId="5"/>
      <p:bldP build="whole" bldLvl="1" animBg="1" rev="0" advAuto="0" spid="72" grpId="1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螢幕快照 2016-06-29 下午4.22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108" y="-1"/>
            <a:ext cx="5556677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1390640">
            <a:off x="3861576" y="3226883"/>
            <a:ext cx="3777545" cy="352234"/>
          </a:xfrm>
          <a:prstGeom prst="rect">
            <a:avLst/>
          </a:prstGeom>
        </p:spPr>
      </p:pic>
      <p:grpSp>
        <p:nvGrpSpPr>
          <p:cNvPr id="79" name="Group 79"/>
          <p:cNvGrpSpPr/>
          <p:nvPr/>
        </p:nvGrpSpPr>
        <p:grpSpPr>
          <a:xfrm>
            <a:off x="7525513" y="3319355"/>
            <a:ext cx="1553719" cy="800101"/>
            <a:chOff x="-38099" y="-38100"/>
            <a:chExt cx="1553718" cy="800100"/>
          </a:xfrm>
        </p:grpSpPr>
        <p:sp>
          <p:nvSpPr>
            <p:cNvPr id="78" name="Shape 78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77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grpSp>
        <p:nvGrpSpPr>
          <p:cNvPr id="82" name="Group 82"/>
          <p:cNvGrpSpPr/>
          <p:nvPr/>
        </p:nvGrpSpPr>
        <p:grpSpPr>
          <a:xfrm>
            <a:off x="7619970" y="1050350"/>
            <a:ext cx="3120480" cy="1143001"/>
            <a:chOff x="-38100" y="-38100"/>
            <a:chExt cx="3120479" cy="1143000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304428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5000">
                  <a:latin typeface="HanziPen TC Regular"/>
                  <a:ea typeface="HanziPen TC Regular"/>
                  <a:cs typeface="HanziPen TC Regular"/>
                  <a:sym typeface="HanziPen TC Regular"/>
                </a:defRPr>
              </a:lvl1pPr>
            </a:lstStyle>
            <a:p>
              <a:pPr lvl="0">
                <a:defRPr sz="1800"/>
              </a:pPr>
              <a:r>
                <a:rPr sz="5000"/>
                <a:t>列表</a:t>
              </a:r>
            </a:p>
          </p:txBody>
        </p:sp>
        <p:pic>
          <p:nvPicPr>
            <p:cNvPr id="80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8100" y="-38100"/>
              <a:ext cx="3120480" cy="1143000"/>
            </a:xfrm>
            <a:prstGeom prst="rect">
              <a:avLst/>
            </a:prstGeom>
            <a:effectLst/>
          </p:spPr>
        </p:pic>
      </p:grpSp>
      <p:pic>
        <p:nvPicPr>
          <p:cNvPr id="83" name="螢幕快照 2016-06-29 下午4.22.14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3616" y="-1"/>
            <a:ext cx="537766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2122403">
            <a:off x="4857389" y="1993984"/>
            <a:ext cx="2854603" cy="352235"/>
          </a:xfrm>
          <a:prstGeom prst="rect">
            <a:avLst/>
          </a:prstGeom>
        </p:spPr>
      </p:pic>
      <p:grpSp>
        <p:nvGrpSpPr>
          <p:cNvPr id="88" name="Group 88"/>
          <p:cNvGrpSpPr/>
          <p:nvPr/>
        </p:nvGrpSpPr>
        <p:grpSpPr>
          <a:xfrm>
            <a:off x="7524162" y="2291373"/>
            <a:ext cx="1553719" cy="800101"/>
            <a:chOff x="-38099" y="-38100"/>
            <a:chExt cx="1553718" cy="800100"/>
          </a:xfrm>
        </p:grpSpPr>
        <p:sp>
          <p:nvSpPr>
            <p:cNvPr id="87" name="Shape 87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86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89" name="螢幕快照 2016-06-29 下午4.22.25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96168" y="0"/>
            <a:ext cx="539255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1390640">
            <a:off x="5068560" y="4254861"/>
            <a:ext cx="3777545" cy="352235"/>
          </a:xfrm>
          <a:prstGeom prst="rect">
            <a:avLst/>
          </a:prstGeom>
        </p:spPr>
      </p:pic>
      <p:grpSp>
        <p:nvGrpSpPr>
          <p:cNvPr id="94" name="Group 94"/>
          <p:cNvGrpSpPr/>
          <p:nvPr/>
        </p:nvGrpSpPr>
        <p:grpSpPr>
          <a:xfrm>
            <a:off x="8732496" y="4347334"/>
            <a:ext cx="1553719" cy="800101"/>
            <a:chOff x="-38099" y="-38100"/>
            <a:chExt cx="1553718" cy="800100"/>
          </a:xfrm>
        </p:grpSpPr>
        <p:sp>
          <p:nvSpPr>
            <p:cNvPr id="93" name="Shape 93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92" name="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95" name="螢幕快照 2016-06-29 下午4.22.32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11176" y="0"/>
            <a:ext cx="5362538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nodeType="afterEffect" presetClass="exi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nodeType="afterEffect" presetClass="exi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nodeType="after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nodeType="afterEffect" presetClass="exi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5" dur="1000" fill="hold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nodeType="afterEffect" presetClass="entr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presetClass="entr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nodeType="afterEffect" presetClass="entr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nodeType="afterEffect" presetClass="exi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nodeType="afterEffect" presetClass="exi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9" dur="1000" fill="hold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nodeType="afterEffect" presetClass="entr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10"/>
      <p:bldP build="whole" bldLvl="1" animBg="1" rev="0" advAuto="0" spid="75" grpId="1"/>
      <p:bldP build="whole" bldLvl="1" animBg="1" rev="0" advAuto="0" spid="75" grpId="4"/>
      <p:bldP build="whole" bldLvl="1" animBg="1" rev="0" advAuto="0" spid="90" grpId="11"/>
      <p:bldP build="whole" bldLvl="1" animBg="1" rev="0" advAuto="0" spid="90" grpId="13"/>
      <p:bldP build="whole" bldLvl="1" animBg="1" rev="0" advAuto="0" spid="88" grpId="7"/>
      <p:bldP build="whole" bldLvl="1" animBg="1" rev="0" advAuto="0" spid="79" grpId="2"/>
      <p:bldP build="whole" bldLvl="1" animBg="1" rev="0" advAuto="0" spid="88" grpId="9"/>
      <p:bldP build="whole" bldLvl="1" animBg="1" rev="0" advAuto="0" spid="79" grpId="5"/>
      <p:bldP build="whole" bldLvl="1" animBg="1" rev="0" advAuto="0" spid="94" grpId="12"/>
      <p:bldP build="whole" bldLvl="1" animBg="1" rev="0" advAuto="0" spid="94" grpId="14"/>
      <p:bldP build="whole" bldLvl="1" animBg="1" rev="0" advAuto="0" spid="84" grpId="6"/>
      <p:bldP build="whole" bldLvl="1" animBg="1" rev="0" advAuto="0" spid="84" grpId="8"/>
      <p:bldP build="whole" bldLvl="1" animBg="1" rev="0" advAuto="0" spid="83" grpId="3"/>
      <p:bldP build="whole" bldLvl="1" animBg="1" rev="0" advAuto="0" spid="95" grpId="1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螢幕快照 2016-06-29 下午4.23.5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025" y="0"/>
            <a:ext cx="5350844" cy="9753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" name="Group 100"/>
          <p:cNvGrpSpPr/>
          <p:nvPr/>
        </p:nvGrpSpPr>
        <p:grpSpPr>
          <a:xfrm>
            <a:off x="7619970" y="1050350"/>
            <a:ext cx="3120480" cy="1143001"/>
            <a:chOff x="-38100" y="-38100"/>
            <a:chExt cx="3120479" cy="1143000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304428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5000">
                  <a:latin typeface="HanziPen TC Regular"/>
                  <a:ea typeface="HanziPen TC Regular"/>
                  <a:cs typeface="HanziPen TC Regular"/>
                  <a:sym typeface="HanziPen TC Regular"/>
                </a:defRPr>
              </a:lvl1pPr>
            </a:lstStyle>
            <a:p>
              <a:pPr lvl="0">
                <a:defRPr sz="1800"/>
              </a:pPr>
              <a:r>
                <a:rPr sz="5000"/>
                <a:t>列表</a:t>
              </a:r>
            </a:p>
          </p:txBody>
        </p:sp>
        <p:pic>
          <p:nvPicPr>
            <p:cNvPr id="9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3120480" cy="1143000"/>
            </a:xfrm>
            <a:prstGeom prst="rect">
              <a:avLst/>
            </a:prstGeom>
            <a:effectLst/>
          </p:spPr>
        </p:pic>
      </p:grpSp>
      <p:pic>
        <p:nvPicPr>
          <p:cNvPr id="101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2219560">
            <a:off x="4682840" y="2011353"/>
            <a:ext cx="3938273" cy="352235"/>
          </a:xfrm>
          <a:prstGeom prst="rect">
            <a:avLst/>
          </a:prstGeom>
        </p:spPr>
      </p:pic>
      <p:grpSp>
        <p:nvGrpSpPr>
          <p:cNvPr id="105" name="Group 105"/>
          <p:cNvGrpSpPr/>
          <p:nvPr/>
        </p:nvGrpSpPr>
        <p:grpSpPr>
          <a:xfrm>
            <a:off x="8372502" y="2562361"/>
            <a:ext cx="1553719" cy="800101"/>
            <a:chOff x="-38099" y="-38100"/>
            <a:chExt cx="1553718" cy="800100"/>
          </a:xfrm>
        </p:grpSpPr>
        <p:sp>
          <p:nvSpPr>
            <p:cNvPr id="104" name="Shape 104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103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106" name="螢幕快照 2016-06-29 下午4.24.0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0451" y="0"/>
            <a:ext cx="5383988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5084578" y="4571267"/>
            <a:ext cx="3734322" cy="352235"/>
          </a:xfrm>
          <a:prstGeom prst="rect">
            <a:avLst/>
          </a:prstGeom>
        </p:spPr>
      </p:pic>
      <p:grpSp>
        <p:nvGrpSpPr>
          <p:cNvPr id="111" name="Group 111"/>
          <p:cNvGrpSpPr/>
          <p:nvPr/>
        </p:nvGrpSpPr>
        <p:grpSpPr>
          <a:xfrm>
            <a:off x="8732496" y="4347334"/>
            <a:ext cx="1553720" cy="800101"/>
            <a:chOff x="-38099" y="-38100"/>
            <a:chExt cx="1553718" cy="800100"/>
          </a:xfrm>
        </p:grpSpPr>
        <p:sp>
          <p:nvSpPr>
            <p:cNvPr id="110" name="Shape 110"/>
            <p:cNvSpPr/>
            <p:nvPr/>
          </p:nvSpPr>
          <p:spPr>
            <a:xfrm>
              <a:off x="-1" y="0"/>
              <a:ext cx="1477519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press!</a:t>
              </a:r>
            </a:p>
          </p:txBody>
        </p:sp>
        <p:pic>
          <p:nvPicPr>
            <p:cNvPr id="109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8100" y="-38100"/>
              <a:ext cx="1553719" cy="800100"/>
            </a:xfrm>
            <a:prstGeom prst="rect">
              <a:avLst/>
            </a:prstGeom>
            <a:effectLst/>
          </p:spPr>
        </p:pic>
      </p:grpSp>
      <p:pic>
        <p:nvPicPr>
          <p:cNvPr id="112" name="螢幕快照 2016-06-29 下午4.22.32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1176" y="0"/>
            <a:ext cx="5362538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xi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7" dur="1000" fill="hold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presetClass="exi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nodeType="after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nodeType="after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2" dur="1000" fill="hold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nodeType="afterEffect" presetClass="exi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6" dur="1000" fill="hold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nodeType="afterEffect" presetClass="entr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" grpId="2"/>
      <p:bldP build="whole" bldLvl="1" animBg="1" rev="0" advAuto="0" spid="107" grpId="8"/>
      <p:bldP build="whole" bldLvl="1" animBg="1" rev="0" advAuto="0" spid="105" grpId="4"/>
      <p:bldP build="whole" bldLvl="1" animBg="1" rev="0" advAuto="0" spid="111" grpId="7"/>
      <p:bldP build="whole" bldLvl="1" animBg="1" rev="0" advAuto="0" spid="111" grpId="9"/>
      <p:bldP build="whole" bldLvl="1" animBg="1" rev="0" advAuto="0" spid="112" grpId="10"/>
      <p:bldP build="whole" bldLvl="1" animBg="1" rev="0" advAuto="0" spid="101" grpId="1"/>
      <p:bldP build="whole" bldLvl="1" animBg="1" rev="0" advAuto="0" spid="101" grpId="3"/>
      <p:bldP build="whole" bldLvl="1" animBg="1" rev="0" advAuto="0" spid="107" grpId="6"/>
      <p:bldP build="whole" bldLvl="1" animBg="1" rev="0" advAuto="0" spid="106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Thanks for listening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