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標題文字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內文層級一</a:t>
            </a:r>
            <a:endParaRPr sz="3200"/>
          </a:p>
          <a:p>
            <a:pPr lvl="1">
              <a:defRPr sz="1800"/>
            </a:pPr>
            <a:r>
              <a:rPr sz="3200"/>
              <a:t>內文層級二</a:t>
            </a:r>
            <a:endParaRPr sz="3200"/>
          </a:p>
          <a:p>
            <a:pPr lvl="2">
              <a:defRPr sz="1800"/>
            </a:pPr>
            <a:r>
              <a:rPr sz="3200"/>
              <a:t>內文層級三</a:t>
            </a:r>
            <a:endParaRPr sz="3200"/>
          </a:p>
          <a:p>
            <a:pPr lvl="3">
              <a:defRPr sz="1800"/>
            </a:pPr>
            <a:r>
              <a:rPr sz="3200"/>
              <a:t>內文層級四</a:t>
            </a:r>
            <a:endParaRPr sz="3200"/>
          </a:p>
          <a:p>
            <a:pPr lvl="4">
              <a:defRPr sz="1800"/>
            </a:pPr>
            <a:r>
              <a:rPr sz="3200"/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標題文字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內文層級一</a:t>
            </a:r>
            <a:endParaRPr sz="3200"/>
          </a:p>
          <a:p>
            <a:pPr lvl="1">
              <a:defRPr sz="1800"/>
            </a:pPr>
            <a:r>
              <a:rPr sz="3200"/>
              <a:t>內文層級二</a:t>
            </a:r>
            <a:endParaRPr sz="3200"/>
          </a:p>
          <a:p>
            <a:pPr lvl="2">
              <a:defRPr sz="1800"/>
            </a:pPr>
            <a:r>
              <a:rPr sz="3200"/>
              <a:t>內文層級三</a:t>
            </a:r>
            <a:endParaRPr sz="3200"/>
          </a:p>
          <a:p>
            <a:pPr lvl="3">
              <a:defRPr sz="1800"/>
            </a:pPr>
            <a:r>
              <a:rPr sz="3200"/>
              <a:t>內文層級四</a:t>
            </a:r>
            <a:endParaRPr sz="3200"/>
          </a:p>
          <a:p>
            <a:pPr lvl="4">
              <a:defRPr sz="1800"/>
            </a:pPr>
            <a:r>
              <a:rPr sz="3200"/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標題文字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標題文字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內文層級一</a:t>
            </a:r>
            <a:endParaRPr sz="3200"/>
          </a:p>
          <a:p>
            <a:pPr lvl="1">
              <a:defRPr sz="1800"/>
            </a:pPr>
            <a:r>
              <a:rPr sz="3200"/>
              <a:t>內文層級二</a:t>
            </a:r>
            <a:endParaRPr sz="3200"/>
          </a:p>
          <a:p>
            <a:pPr lvl="2">
              <a:defRPr sz="1800"/>
            </a:pPr>
            <a:r>
              <a:rPr sz="3200"/>
              <a:t>內文層級三</a:t>
            </a:r>
            <a:endParaRPr sz="3200"/>
          </a:p>
          <a:p>
            <a:pPr lvl="3">
              <a:defRPr sz="1800"/>
            </a:pPr>
            <a:r>
              <a:rPr sz="3200"/>
              <a:t>內文層級四</a:t>
            </a:r>
            <a:endParaRPr sz="3200"/>
          </a:p>
          <a:p>
            <a:pPr lvl="4">
              <a:defRPr sz="1800"/>
            </a:pPr>
            <a:r>
              <a:rPr sz="3200"/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標題文字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標題文字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內文層級一</a:t>
            </a:r>
            <a:endParaRPr sz="3600"/>
          </a:p>
          <a:p>
            <a:pPr lvl="1">
              <a:defRPr sz="1800"/>
            </a:pPr>
            <a:r>
              <a:rPr sz="3600"/>
              <a:t>內文層級二</a:t>
            </a:r>
            <a:endParaRPr sz="3600"/>
          </a:p>
          <a:p>
            <a:pPr lvl="2">
              <a:defRPr sz="1800"/>
            </a:pPr>
            <a:r>
              <a:rPr sz="3600"/>
              <a:t>內文層級三</a:t>
            </a:r>
            <a:endParaRPr sz="3600"/>
          </a:p>
          <a:p>
            <a:pPr lvl="3">
              <a:defRPr sz="1800"/>
            </a:pPr>
            <a:r>
              <a:rPr sz="3600"/>
              <a:t>內文層級四</a:t>
            </a:r>
            <a:endParaRPr sz="3600"/>
          </a:p>
          <a:p>
            <a:pPr lvl="4">
              <a:defRPr sz="1800"/>
            </a:pPr>
            <a:r>
              <a:rPr sz="3600"/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標題文字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內文層級一</a:t>
            </a:r>
            <a:endParaRPr sz="2800"/>
          </a:p>
          <a:p>
            <a:pPr lvl="1">
              <a:defRPr sz="1800"/>
            </a:pPr>
            <a:r>
              <a:rPr sz="2800"/>
              <a:t>內文層級二</a:t>
            </a:r>
            <a:endParaRPr sz="2800"/>
          </a:p>
          <a:p>
            <a:pPr lvl="2">
              <a:defRPr sz="1800"/>
            </a:pPr>
            <a:r>
              <a:rPr sz="2800"/>
              <a:t>內文層級三</a:t>
            </a:r>
            <a:endParaRPr sz="2800"/>
          </a:p>
          <a:p>
            <a:pPr lvl="3">
              <a:defRPr sz="1800"/>
            </a:pPr>
            <a:r>
              <a:rPr sz="2800"/>
              <a:t>內文層級四</a:t>
            </a:r>
            <a:endParaRPr sz="2800"/>
          </a:p>
          <a:p>
            <a:pPr lvl="4">
              <a:defRPr sz="1800"/>
            </a:pPr>
            <a:r>
              <a:rPr sz="2800"/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內文層級一</a:t>
            </a:r>
            <a:endParaRPr sz="3600"/>
          </a:p>
          <a:p>
            <a:pPr lvl="1">
              <a:defRPr sz="1800"/>
            </a:pPr>
            <a:r>
              <a:rPr sz="3600"/>
              <a:t>內文層級二</a:t>
            </a:r>
            <a:endParaRPr sz="3600"/>
          </a:p>
          <a:p>
            <a:pPr lvl="2">
              <a:defRPr sz="1800"/>
            </a:pPr>
            <a:r>
              <a:rPr sz="3600"/>
              <a:t>內文層級三</a:t>
            </a:r>
            <a:endParaRPr sz="3600"/>
          </a:p>
          <a:p>
            <a:pPr lvl="3">
              <a:defRPr sz="1800"/>
            </a:pPr>
            <a:r>
              <a:rPr sz="3600"/>
              <a:t>內文層級四</a:t>
            </a:r>
            <a:endParaRPr sz="3600"/>
          </a:p>
          <a:p>
            <a:pPr lvl="4">
              <a:defRPr sz="1800"/>
            </a:pPr>
            <a:r>
              <a:rPr sz="3600"/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標題文字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內文層級一</a:t>
            </a:r>
            <a:endParaRPr sz="3600"/>
          </a:p>
          <a:p>
            <a:pPr lvl="1">
              <a:defRPr sz="1800"/>
            </a:pPr>
            <a:r>
              <a:rPr sz="3600"/>
              <a:t>內文層級二</a:t>
            </a:r>
            <a:endParaRPr sz="3600"/>
          </a:p>
          <a:p>
            <a:pPr lvl="2">
              <a:defRPr sz="1800"/>
            </a:pPr>
            <a:r>
              <a:rPr sz="3600"/>
              <a:t>內文層級三</a:t>
            </a:r>
            <a:endParaRPr sz="3600"/>
          </a:p>
          <a:p>
            <a:pPr lvl="3">
              <a:defRPr sz="1800"/>
            </a:pPr>
            <a:r>
              <a:rPr sz="3600"/>
              <a:t>內文層級四</a:t>
            </a:r>
            <a:endParaRPr sz="3600"/>
          </a:p>
          <a:p>
            <a:pPr lvl="4">
              <a:defRPr sz="1800"/>
            </a:pPr>
            <a:r>
              <a:rPr sz="3600"/>
              <a:t>內文層級五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33.png"/><Relationship Id="rId19" Type="http://schemas.openxmlformats.org/officeDocument/2006/relationships/image" Target="../media/image34.png"/><Relationship Id="rId20" Type="http://schemas.openxmlformats.org/officeDocument/2006/relationships/image" Target="../media/image35.png"/><Relationship Id="rId21" Type="http://schemas.openxmlformats.org/officeDocument/2006/relationships/image" Target="../media/image36.png"/><Relationship Id="rId22" Type="http://schemas.openxmlformats.org/officeDocument/2006/relationships/image" Target="../media/image37.png"/><Relationship Id="rId23" Type="http://schemas.openxmlformats.org/officeDocument/2006/relationships/image" Target="../media/image38.png"/><Relationship Id="rId24" Type="http://schemas.openxmlformats.org/officeDocument/2006/relationships/image" Target="../media/image39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Memo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Team13: 詹郁珍 張庭維 周聖荃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螢幕快照 2016-06-26 下午3.51.0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66153"/>
            <a:ext cx="13004801" cy="580127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8" name="Group 38"/>
          <p:cNvGrpSpPr/>
          <p:nvPr/>
        </p:nvGrpSpPr>
        <p:grpSpPr>
          <a:xfrm>
            <a:off x="786528" y="817183"/>
            <a:ext cx="3060877" cy="1069342"/>
            <a:chOff x="-50799" y="-50799"/>
            <a:chExt cx="3060875" cy="1069340"/>
          </a:xfrm>
        </p:grpSpPr>
        <p:sp>
          <p:nvSpPr>
            <p:cNvPr id="37" name="Shape 37"/>
            <p:cNvSpPr/>
            <p:nvPr/>
          </p:nvSpPr>
          <p:spPr>
            <a:xfrm>
              <a:off x="0" y="0"/>
              <a:ext cx="2959276" cy="9677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6000"/>
              </a:lvl1pPr>
            </a:lstStyle>
            <a:p>
              <a:pPr lvl="0">
                <a:defRPr sz="1800"/>
              </a:pPr>
              <a:r>
                <a:rPr sz="6000"/>
                <a:t>首頁</a:t>
              </a:r>
            </a:p>
          </p:txBody>
        </p:sp>
        <p:pic>
          <p:nvPicPr>
            <p:cNvPr id="36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50800" y="-50800"/>
              <a:ext cx="3060876" cy="1069341"/>
            </a:xfrm>
            <a:prstGeom prst="rect">
              <a:avLst/>
            </a:prstGeom>
            <a:effectLst/>
          </p:spPr>
        </p:pic>
      </p:grpSp>
      <p:pic>
        <p:nvPicPr>
          <p:cNvPr id="39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7184780">
            <a:off x="9200666" y="2307378"/>
            <a:ext cx="1501221" cy="352235"/>
          </a:xfrm>
          <a:prstGeom prst="rect">
            <a:avLst/>
          </a:prstGeom>
        </p:spPr>
      </p:pic>
      <p:grpSp>
        <p:nvGrpSpPr>
          <p:cNvPr id="43" name="Group 43"/>
          <p:cNvGrpSpPr/>
          <p:nvPr/>
        </p:nvGrpSpPr>
        <p:grpSpPr>
          <a:xfrm>
            <a:off x="9930075" y="1091401"/>
            <a:ext cx="1604519" cy="850901"/>
            <a:chOff x="-50800" y="-50800"/>
            <a:chExt cx="1604518" cy="850900"/>
          </a:xfrm>
        </p:grpSpPr>
        <p:sp>
          <p:nvSpPr>
            <p:cNvPr id="42" name="Shape 42"/>
            <p:cNvSpPr/>
            <p:nvPr/>
          </p:nvSpPr>
          <p:spPr>
            <a:xfrm>
              <a:off x="-1" y="0"/>
              <a:ext cx="1502919" cy="749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press!</a:t>
              </a:r>
            </a:p>
          </p:txBody>
        </p:sp>
        <p:pic>
          <p:nvPicPr>
            <p:cNvPr id="41" name="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50800" y="-50800"/>
              <a:ext cx="1604519" cy="8509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螢幕快照 2016-06-26 下午3.51.1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758247"/>
            <a:ext cx="13004800" cy="37871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8" name="Group 48"/>
          <p:cNvGrpSpPr/>
          <p:nvPr/>
        </p:nvGrpSpPr>
        <p:grpSpPr>
          <a:xfrm>
            <a:off x="307707" y="757184"/>
            <a:ext cx="4889501" cy="1069342"/>
            <a:chOff x="-50800" y="-50799"/>
            <a:chExt cx="4889500" cy="1069340"/>
          </a:xfrm>
        </p:grpSpPr>
        <p:sp>
          <p:nvSpPr>
            <p:cNvPr id="47" name="Shape 47"/>
            <p:cNvSpPr/>
            <p:nvPr/>
          </p:nvSpPr>
          <p:spPr>
            <a:xfrm>
              <a:off x="0" y="0"/>
              <a:ext cx="4787900" cy="9677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6000"/>
              </a:lvl1pPr>
            </a:lstStyle>
            <a:p>
              <a:pPr lvl="0">
                <a:defRPr sz="1800"/>
              </a:pPr>
              <a:r>
                <a:rPr sz="6000"/>
                <a:t>新增倒數事件</a:t>
              </a:r>
            </a:p>
          </p:txBody>
        </p:sp>
        <p:pic>
          <p:nvPicPr>
            <p:cNvPr id="46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50800" y="-50800"/>
              <a:ext cx="4889500" cy="1069341"/>
            </a:xfrm>
            <a:prstGeom prst="rect">
              <a:avLst/>
            </a:prstGeom>
            <a:effectLst/>
          </p:spPr>
        </p:pic>
      </p:grpSp>
      <p:pic>
        <p:nvPicPr>
          <p:cNvPr id="49" name="螢幕快照 2016-06-26 下午3.54.11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" y="2770220"/>
            <a:ext cx="13004801" cy="3763167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 rot="13712468">
            <a:off x="7107701" y="6514601"/>
            <a:ext cx="1446856" cy="352235"/>
          </a:xfrm>
          <a:prstGeom prst="rect">
            <a:avLst/>
          </a:prstGeom>
        </p:spPr>
      </p:pic>
      <p:grpSp>
        <p:nvGrpSpPr>
          <p:cNvPr id="54" name="Group 54"/>
          <p:cNvGrpSpPr/>
          <p:nvPr/>
        </p:nvGrpSpPr>
        <p:grpSpPr>
          <a:xfrm>
            <a:off x="8233491" y="7041710"/>
            <a:ext cx="1307745" cy="800101"/>
            <a:chOff x="-38099" y="-38100"/>
            <a:chExt cx="1307744" cy="800100"/>
          </a:xfrm>
        </p:grpSpPr>
        <p:sp>
          <p:nvSpPr>
            <p:cNvPr id="53" name="Shape 53"/>
            <p:cNvSpPr/>
            <p:nvPr/>
          </p:nvSpPr>
          <p:spPr>
            <a:xfrm>
              <a:off x="-1" y="0"/>
              <a:ext cx="1231546" cy="72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Ok!!!</a:t>
              </a:r>
            </a:p>
          </p:txBody>
        </p:sp>
        <p:pic>
          <p:nvPicPr>
            <p:cNvPr id="52" name="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38100" y="-38100"/>
              <a:ext cx="1307745" cy="8001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螢幕快照 2016-06-26 下午3.54.2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226431"/>
            <a:ext cx="13004801" cy="2797545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13500000">
            <a:off x="4009691" y="4684862"/>
            <a:ext cx="2019922" cy="352235"/>
          </a:xfrm>
          <a:prstGeom prst="rect">
            <a:avLst/>
          </a:prstGeom>
        </p:spPr>
      </p:pic>
      <p:grpSp>
        <p:nvGrpSpPr>
          <p:cNvPr id="61" name="Group 61"/>
          <p:cNvGrpSpPr/>
          <p:nvPr/>
        </p:nvGrpSpPr>
        <p:grpSpPr>
          <a:xfrm>
            <a:off x="4810831" y="5526692"/>
            <a:ext cx="5753101" cy="710185"/>
            <a:chOff x="-38099" y="-38100"/>
            <a:chExt cx="5753099" cy="710184"/>
          </a:xfrm>
        </p:grpSpPr>
        <p:sp>
          <p:nvSpPr>
            <p:cNvPr id="60" name="Shape 60"/>
            <p:cNvSpPr/>
            <p:nvPr/>
          </p:nvSpPr>
          <p:spPr>
            <a:xfrm>
              <a:off x="0" y="0"/>
              <a:ext cx="5676900" cy="633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新增在剛剛的主頁面上了！</a:t>
              </a:r>
            </a:p>
          </p:txBody>
        </p:sp>
        <p:pic>
          <p:nvPicPr>
            <p:cNvPr id="59" name="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38100" y="-38100"/>
              <a:ext cx="5753100" cy="710185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螢幕快照 2016-06-26 下午3.51.0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711152"/>
            <a:ext cx="13004801" cy="580127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6" name="Group 66"/>
          <p:cNvGrpSpPr/>
          <p:nvPr/>
        </p:nvGrpSpPr>
        <p:grpSpPr>
          <a:xfrm>
            <a:off x="786528" y="862183"/>
            <a:ext cx="3060877" cy="1069341"/>
            <a:chOff x="-50799" y="-50799"/>
            <a:chExt cx="3060875" cy="1069340"/>
          </a:xfrm>
        </p:grpSpPr>
        <p:sp>
          <p:nvSpPr>
            <p:cNvPr id="65" name="Shape 65"/>
            <p:cNvSpPr/>
            <p:nvPr/>
          </p:nvSpPr>
          <p:spPr>
            <a:xfrm>
              <a:off x="0" y="0"/>
              <a:ext cx="2959276" cy="9677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6000"/>
              </a:lvl1pPr>
            </a:lstStyle>
            <a:p>
              <a:pPr lvl="0">
                <a:defRPr sz="1800"/>
              </a:pPr>
              <a:r>
                <a:rPr sz="6000"/>
                <a:t>首頁</a:t>
              </a:r>
            </a:p>
          </p:txBody>
        </p:sp>
        <p:pic>
          <p:nvPicPr>
            <p:cNvPr id="64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50800" y="-50800"/>
              <a:ext cx="3060876" cy="1069341"/>
            </a:xfrm>
            <a:prstGeom prst="rect">
              <a:avLst/>
            </a:prstGeom>
            <a:effectLst/>
          </p:spPr>
        </p:pic>
      </p:grpSp>
      <p:pic>
        <p:nvPicPr>
          <p:cNvPr id="67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14571745">
            <a:off x="3370193" y="4549922"/>
            <a:ext cx="2040305" cy="352234"/>
          </a:xfrm>
          <a:prstGeom prst="rect">
            <a:avLst/>
          </a:prstGeom>
        </p:spPr>
      </p:pic>
      <p:grpSp>
        <p:nvGrpSpPr>
          <p:cNvPr id="71" name="Group 71"/>
          <p:cNvGrpSpPr/>
          <p:nvPr/>
        </p:nvGrpSpPr>
        <p:grpSpPr>
          <a:xfrm>
            <a:off x="4320162" y="5591332"/>
            <a:ext cx="1604519" cy="850901"/>
            <a:chOff x="-50800" y="-50800"/>
            <a:chExt cx="1604518" cy="850900"/>
          </a:xfrm>
        </p:grpSpPr>
        <p:sp>
          <p:nvSpPr>
            <p:cNvPr id="70" name="Shape 70"/>
            <p:cNvSpPr/>
            <p:nvPr/>
          </p:nvSpPr>
          <p:spPr>
            <a:xfrm>
              <a:off x="0" y="0"/>
              <a:ext cx="1502919" cy="749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press!</a:t>
              </a:r>
            </a:p>
          </p:txBody>
        </p:sp>
        <p:pic>
          <p:nvPicPr>
            <p:cNvPr id="69" name="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50800" y="-50800"/>
              <a:ext cx="1604519" cy="8509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螢幕快照 2016-06-26 下午4.04.5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758784"/>
            <a:ext cx="13004801" cy="5756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2466533" y="2367654"/>
            <a:ext cx="1165717" cy="352235"/>
          </a:xfrm>
          <a:prstGeom prst="rect">
            <a:avLst/>
          </a:prstGeom>
        </p:spPr>
      </p:pic>
      <p:grpSp>
        <p:nvGrpSpPr>
          <p:cNvPr id="78" name="Group 78"/>
          <p:cNvGrpSpPr/>
          <p:nvPr/>
        </p:nvGrpSpPr>
        <p:grpSpPr>
          <a:xfrm>
            <a:off x="2272532" y="3028774"/>
            <a:ext cx="1553719" cy="800101"/>
            <a:chOff x="-38099" y="-38100"/>
            <a:chExt cx="1553718" cy="800100"/>
          </a:xfrm>
        </p:grpSpPr>
        <p:sp>
          <p:nvSpPr>
            <p:cNvPr id="77" name="Shape 77"/>
            <p:cNvSpPr/>
            <p:nvPr/>
          </p:nvSpPr>
          <p:spPr>
            <a:xfrm>
              <a:off x="0" y="0"/>
              <a:ext cx="1477519" cy="72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press!</a:t>
              </a:r>
            </a:p>
          </p:txBody>
        </p:sp>
        <p:pic>
          <p:nvPicPr>
            <p:cNvPr id="76" name="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38100" y="-38100"/>
              <a:ext cx="1553719" cy="800100"/>
            </a:xfrm>
            <a:prstGeom prst="rect">
              <a:avLst/>
            </a:prstGeom>
            <a:effectLst/>
          </p:spPr>
        </p:pic>
      </p:grpSp>
      <p:pic>
        <p:nvPicPr>
          <p:cNvPr id="79" name="螢幕快照 2016-06-26 下午4.03.53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3898374"/>
            <a:ext cx="13004801" cy="1206864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 rot="18900000">
            <a:off x="10156203" y="2600715"/>
            <a:ext cx="1872253" cy="352235"/>
          </a:xfrm>
          <a:prstGeom prst="rect">
            <a:avLst/>
          </a:prstGeom>
        </p:spPr>
      </p:pic>
      <p:grpSp>
        <p:nvGrpSpPr>
          <p:cNvPr id="84" name="Group 84"/>
          <p:cNvGrpSpPr/>
          <p:nvPr/>
        </p:nvGrpSpPr>
        <p:grpSpPr>
          <a:xfrm>
            <a:off x="9250486" y="3396766"/>
            <a:ext cx="1553719" cy="800101"/>
            <a:chOff x="-38099" y="-38100"/>
            <a:chExt cx="1553718" cy="800100"/>
          </a:xfrm>
        </p:grpSpPr>
        <p:sp>
          <p:nvSpPr>
            <p:cNvPr id="83" name="Shape 83"/>
            <p:cNvSpPr/>
            <p:nvPr/>
          </p:nvSpPr>
          <p:spPr>
            <a:xfrm>
              <a:off x="-1" y="0"/>
              <a:ext cx="1477519" cy="72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press!</a:t>
              </a:r>
            </a:p>
          </p:txBody>
        </p:sp>
        <p:pic>
          <p:nvPicPr>
            <p:cNvPr id="82" name="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38100" y="-38100"/>
              <a:ext cx="1553719" cy="800100"/>
            </a:xfrm>
            <a:prstGeom prst="rect">
              <a:avLst/>
            </a:prstGeom>
            <a:effectLst/>
          </p:spPr>
        </p:pic>
      </p:grpSp>
      <p:pic>
        <p:nvPicPr>
          <p:cNvPr id="85" name="螢幕快照 2016-06-26 下午4.08.34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0" y="1645407"/>
            <a:ext cx="13004800" cy="64627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8" name="Group 88"/>
          <p:cNvGrpSpPr/>
          <p:nvPr/>
        </p:nvGrpSpPr>
        <p:grpSpPr>
          <a:xfrm>
            <a:off x="9753605" y="688810"/>
            <a:ext cx="1401472" cy="800101"/>
            <a:chOff x="-38100" y="-38100"/>
            <a:chExt cx="1401470" cy="800100"/>
          </a:xfrm>
        </p:grpSpPr>
        <p:sp>
          <p:nvSpPr>
            <p:cNvPr id="87" name="Shape 87"/>
            <p:cNvSpPr/>
            <p:nvPr/>
          </p:nvSpPr>
          <p:spPr>
            <a:xfrm>
              <a:off x="0" y="0"/>
              <a:ext cx="1325271" cy="72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press</a:t>
              </a:r>
            </a:p>
          </p:txBody>
        </p:sp>
        <p:pic>
          <p:nvPicPr>
            <p:cNvPr id="86" name="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-38100" y="-38100"/>
              <a:ext cx="1401471" cy="800100"/>
            </a:xfrm>
            <a:prstGeom prst="rect">
              <a:avLst/>
            </a:prstGeom>
            <a:effectLst/>
          </p:spPr>
        </p:pic>
      </p:grpSp>
      <p:pic>
        <p:nvPicPr>
          <p:cNvPr id="89" name="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 rot="2700000">
            <a:off x="10586989" y="1475437"/>
            <a:ext cx="620520" cy="352234"/>
          </a:xfrm>
          <a:prstGeom prst="rect">
            <a:avLst/>
          </a:prstGeom>
        </p:spPr>
      </p:pic>
      <p:pic>
        <p:nvPicPr>
          <p:cNvPr id="91" name="螢幕快照 2016-06-26 下午3.54.48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-1" y="2938998"/>
            <a:ext cx="13004801" cy="38756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4" name="Group 94"/>
          <p:cNvGrpSpPr/>
          <p:nvPr/>
        </p:nvGrpSpPr>
        <p:grpSpPr>
          <a:xfrm>
            <a:off x="2748713" y="3883761"/>
            <a:ext cx="1401472" cy="800101"/>
            <a:chOff x="-38100" y="-38100"/>
            <a:chExt cx="1401470" cy="800100"/>
          </a:xfrm>
        </p:grpSpPr>
        <p:sp>
          <p:nvSpPr>
            <p:cNvPr id="93" name="Shape 93"/>
            <p:cNvSpPr/>
            <p:nvPr/>
          </p:nvSpPr>
          <p:spPr>
            <a:xfrm>
              <a:off x="-1" y="0"/>
              <a:ext cx="1325272" cy="72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press</a:t>
              </a:r>
            </a:p>
          </p:txBody>
        </p:sp>
        <p:pic>
          <p:nvPicPr>
            <p:cNvPr id="92" name=""/>
            <p:cNvPicPr/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-38100" y="-38100"/>
              <a:ext cx="1401471" cy="800100"/>
            </a:xfrm>
            <a:prstGeom prst="rect">
              <a:avLst/>
            </a:prstGeom>
            <a:effectLst/>
          </p:spPr>
        </p:pic>
      </p:grpSp>
      <p:pic>
        <p:nvPicPr>
          <p:cNvPr id="95" name="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 rot="21600000">
            <a:off x="4098649" y="4222609"/>
            <a:ext cx="1734051" cy="352235"/>
          </a:xfrm>
          <a:prstGeom prst="rect">
            <a:avLst/>
          </a:prstGeom>
        </p:spPr>
      </p:pic>
      <p:pic>
        <p:nvPicPr>
          <p:cNvPr id="97" name="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 rot="1592409">
            <a:off x="3910387" y="4931042"/>
            <a:ext cx="2104282" cy="352235"/>
          </a:xfrm>
          <a:prstGeom prst="rect">
            <a:avLst/>
          </a:prstGeom>
        </p:spPr>
      </p:pic>
      <p:pic>
        <p:nvPicPr>
          <p:cNvPr id="99" name="螢幕快照 2016-06-26 下午4.11.32.png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-1" y="1619926"/>
            <a:ext cx="13004801" cy="651374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2" name="Group 102"/>
          <p:cNvGrpSpPr/>
          <p:nvPr/>
        </p:nvGrpSpPr>
        <p:grpSpPr>
          <a:xfrm>
            <a:off x="10180776" y="3028774"/>
            <a:ext cx="1401472" cy="800101"/>
            <a:chOff x="-38100" y="-38100"/>
            <a:chExt cx="1401470" cy="800100"/>
          </a:xfrm>
        </p:grpSpPr>
        <p:sp>
          <p:nvSpPr>
            <p:cNvPr id="101" name="Shape 101"/>
            <p:cNvSpPr/>
            <p:nvPr/>
          </p:nvSpPr>
          <p:spPr>
            <a:xfrm>
              <a:off x="0" y="0"/>
              <a:ext cx="1325271" cy="72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press</a:t>
              </a:r>
            </a:p>
          </p:txBody>
        </p:sp>
        <p:pic>
          <p:nvPicPr>
            <p:cNvPr id="100" name=""/>
            <p:cNvPicPr/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-38100" y="-38100"/>
              <a:ext cx="1401471" cy="800100"/>
            </a:xfrm>
            <a:prstGeom prst="rect">
              <a:avLst/>
            </a:prstGeom>
            <a:effectLst/>
          </p:spPr>
        </p:pic>
      </p:grpSp>
      <p:pic>
        <p:nvPicPr>
          <p:cNvPr id="103" name=""/>
          <p:cNvPicPr/>
          <p:nvPr/>
        </p:nvPicPr>
        <p:blipFill>
          <a:blip r:embed="rId17">
            <a:extLst/>
          </a:blip>
          <a:stretch>
            <a:fillRect/>
          </a:stretch>
        </p:blipFill>
        <p:spPr>
          <a:xfrm rot="19687365">
            <a:off x="10392942" y="2436420"/>
            <a:ext cx="1858966" cy="352234"/>
          </a:xfrm>
          <a:prstGeom prst="rect">
            <a:avLst/>
          </a:prstGeom>
        </p:spPr>
      </p:pic>
      <p:pic>
        <p:nvPicPr>
          <p:cNvPr id="105" name="螢幕快照 2016-06-26 下午4.12.48.png"/>
          <p:cNvPicPr/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0" y="2231584"/>
            <a:ext cx="13004801" cy="57623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8" name="Group 108"/>
          <p:cNvGrpSpPr/>
          <p:nvPr/>
        </p:nvGrpSpPr>
        <p:grpSpPr>
          <a:xfrm>
            <a:off x="10180776" y="3998676"/>
            <a:ext cx="1401472" cy="800101"/>
            <a:chOff x="-38100" y="-38100"/>
            <a:chExt cx="1401470" cy="800100"/>
          </a:xfrm>
        </p:grpSpPr>
        <p:sp>
          <p:nvSpPr>
            <p:cNvPr id="107" name="Shape 107"/>
            <p:cNvSpPr/>
            <p:nvPr/>
          </p:nvSpPr>
          <p:spPr>
            <a:xfrm>
              <a:off x="0" y="0"/>
              <a:ext cx="1325271" cy="72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press</a:t>
              </a:r>
            </a:p>
          </p:txBody>
        </p:sp>
        <p:pic>
          <p:nvPicPr>
            <p:cNvPr id="106" name=""/>
            <p:cNvPicPr/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-38100" y="-38100"/>
              <a:ext cx="1401471" cy="800100"/>
            </a:xfrm>
            <a:prstGeom prst="rect">
              <a:avLst/>
            </a:prstGeom>
            <a:effectLst/>
          </p:spPr>
        </p:pic>
      </p:grpSp>
      <p:pic>
        <p:nvPicPr>
          <p:cNvPr id="109" name=""/>
          <p:cNvPicPr/>
          <p:nvPr/>
        </p:nvPicPr>
        <p:blipFill>
          <a:blip r:embed="rId20">
            <a:extLst/>
          </a:blip>
          <a:stretch>
            <a:fillRect/>
          </a:stretch>
        </p:blipFill>
        <p:spPr>
          <a:xfrm rot="18900000">
            <a:off x="10830197" y="3236970"/>
            <a:ext cx="1872252" cy="352234"/>
          </a:xfrm>
          <a:prstGeom prst="rect">
            <a:avLst/>
          </a:prstGeom>
        </p:spPr>
      </p:pic>
      <p:pic>
        <p:nvPicPr>
          <p:cNvPr id="111" name="螢幕快照 2016-06-26 下午4.13.54.png"/>
          <p:cNvPicPr/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-1" y="2220910"/>
            <a:ext cx="13004801" cy="578368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4" name="Group 114"/>
          <p:cNvGrpSpPr/>
          <p:nvPr/>
        </p:nvGrpSpPr>
        <p:grpSpPr>
          <a:xfrm>
            <a:off x="9206612" y="7114651"/>
            <a:ext cx="1401471" cy="800101"/>
            <a:chOff x="-38100" y="-38100"/>
            <a:chExt cx="1401470" cy="800100"/>
          </a:xfrm>
        </p:grpSpPr>
        <p:sp>
          <p:nvSpPr>
            <p:cNvPr id="113" name="Shape 113"/>
            <p:cNvSpPr/>
            <p:nvPr/>
          </p:nvSpPr>
          <p:spPr>
            <a:xfrm>
              <a:off x="0" y="0"/>
              <a:ext cx="1325271" cy="72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press</a:t>
              </a:r>
            </a:p>
          </p:txBody>
        </p:sp>
        <p:pic>
          <p:nvPicPr>
            <p:cNvPr id="112" name=""/>
            <p:cNvPicPr/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-38100" y="-38100"/>
              <a:ext cx="1401471" cy="800100"/>
            </a:xfrm>
            <a:prstGeom prst="rect">
              <a:avLst/>
            </a:prstGeom>
            <a:effectLst/>
          </p:spPr>
        </p:pic>
      </p:grpSp>
      <p:pic>
        <p:nvPicPr>
          <p:cNvPr id="115" name=""/>
          <p:cNvPicPr/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10578549" y="7345313"/>
            <a:ext cx="1734051" cy="352235"/>
          </a:xfrm>
          <a:prstGeom prst="rect">
            <a:avLst/>
          </a:prstGeom>
        </p:spPr>
      </p:pic>
      <p:pic>
        <p:nvPicPr>
          <p:cNvPr id="117" name="螢幕快照 2016-06-26 下午4.15.29.png"/>
          <p:cNvPicPr/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0" y="1688013"/>
            <a:ext cx="13004801" cy="63775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xi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2" dur="100" fill="hold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"/>
                            </p:stCondLst>
                            <p:childTnLst>
                              <p:par>
                                <p:cTn id="15" nodeType="afterEffect" presetClass="exi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6" dur="100" fill="hold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"/>
                            </p:stCondLst>
                            <p:childTnLst>
                              <p:par>
                                <p:cTn id="19" nodeType="afterEffect" presetClass="exi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20" dur="100" fill="hold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presetClass="entr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nodeType="afterEffect" presetClass="entr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presetClass="entr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"/>
                            </p:stCondLst>
                            <p:childTnLst>
                              <p:par>
                                <p:cTn id="46" nodeType="afterEffect" presetClass="entr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presetClass="entr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presetClass="entr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"/>
                            </p:stCondLst>
                            <p:childTnLst>
                              <p:par>
                                <p:cTn id="63" nodeType="afterEffect" presetClass="entr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nodeType="afterEffect" presetClass="entr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presetClass="entr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presetClass="entr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"/>
                            </p:stCondLst>
                            <p:childTnLst>
                              <p:par>
                                <p:cTn id="85" nodeType="afterEffect" presetClass="entr" presetSubtype="16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presetClass="entr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presetClass="entr" presetSubtype="16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0"/>
                            </p:stCondLst>
                            <p:childTnLst>
                              <p:par>
                                <p:cTn id="102" nodeType="afterEffect" presetClass="entr" presetSubtype="16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presetClass="entr" presetSubtype="16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presetClass="entr" presetSubtype="16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0"/>
                            </p:stCondLst>
                            <p:childTnLst>
                              <p:par>
                                <p:cTn id="119" nodeType="afterEffect" presetClass="entr" presetSubtype="16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presetClass="entr" presetSubtype="16" presetID="23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4" grpId="6"/>
      <p:bldP build="whole" bldLvl="1" animBg="1" rev="0" advAuto="0" spid="85" grpId="7"/>
      <p:bldP build="whole" bldLvl="1" animBg="1" rev="0" advAuto="0" spid="103" grpId="15"/>
      <p:bldP build="whole" bldLvl="1" animBg="1" rev="0" advAuto="0" spid="108" grpId="19"/>
      <p:bldP build="whole" bldLvl="1" animBg="1" rev="0" advAuto="0" spid="79" grpId="1"/>
      <p:bldP build="whole" bldLvl="1" animBg="1" rev="0" advAuto="0" spid="105" grpId="17"/>
      <p:bldP build="whole" bldLvl="1" animBg="1" rev="0" advAuto="0" spid="89" grpId="9"/>
      <p:bldP build="whole" bldLvl="1" animBg="1" rev="0" advAuto="0" spid="79" grpId="4"/>
      <p:bldP build="whole" bldLvl="1" animBg="1" rev="0" advAuto="0" spid="111" grpId="20"/>
      <p:bldP build="whole" bldLvl="1" animBg="1" rev="0" advAuto="0" spid="95" grpId="12"/>
      <p:bldP build="whole" bldLvl="1" animBg="1" rev="0" advAuto="0" spid="114" grpId="21"/>
      <p:bldP build="whole" bldLvl="1" animBg="1" rev="0" advAuto="0" spid="88" grpId="8"/>
      <p:bldP build="whole" bldLvl="1" animBg="1" rev="0" advAuto="0" spid="117" grpId="23"/>
      <p:bldP build="whole" bldLvl="1" animBg="1" rev="0" advAuto="0" spid="74" grpId="2"/>
      <p:bldP build="whole" bldLvl="1" animBg="1" rev="0" advAuto="0" spid="80" grpId="5"/>
      <p:bldP build="whole" bldLvl="1" animBg="1" rev="0" advAuto="0" spid="109" grpId="18"/>
      <p:bldP build="whole" bldLvl="1" animBg="1" rev="0" advAuto="0" spid="78" grpId="3"/>
      <p:bldP build="whole" bldLvl="1" animBg="1" rev="0" advAuto="0" spid="102" grpId="16"/>
      <p:bldP build="whole" bldLvl="1" animBg="1" rev="0" advAuto="0" spid="115" grpId="22"/>
      <p:bldP build="whole" bldLvl="1" animBg="1" rev="0" advAuto="0" spid="99" grpId="14"/>
      <p:bldP build="whole" bldLvl="1" animBg="1" rev="0" advAuto="0" spid="91" grpId="10"/>
      <p:bldP build="whole" bldLvl="1" animBg="1" rev="0" advAuto="0" spid="97" grpId="13"/>
      <p:bldP build="whole" bldLvl="1" animBg="1" rev="0" advAuto="0" spid="94" grpId="1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Thanks for Listening!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