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200">
        <a:solidFill>
          <a:srgbClr val="546056"/>
        </a:solidFill>
        <a:latin typeface="+mn-lt"/>
        <a:ea typeface="+mn-ea"/>
        <a:cs typeface="+mn-cs"/>
        <a:sym typeface="Palatino"/>
      </a:defRPr>
    </a:lvl1pPr>
    <a:lvl2pPr indent="228600" algn="ctr" defTabSz="584200">
      <a:defRPr sz="3200">
        <a:solidFill>
          <a:srgbClr val="546056"/>
        </a:solidFill>
        <a:latin typeface="+mn-lt"/>
        <a:ea typeface="+mn-ea"/>
        <a:cs typeface="+mn-cs"/>
        <a:sym typeface="Palatino"/>
      </a:defRPr>
    </a:lvl2pPr>
    <a:lvl3pPr indent="457200" algn="ctr" defTabSz="584200">
      <a:defRPr sz="3200">
        <a:solidFill>
          <a:srgbClr val="546056"/>
        </a:solidFill>
        <a:latin typeface="+mn-lt"/>
        <a:ea typeface="+mn-ea"/>
        <a:cs typeface="+mn-cs"/>
        <a:sym typeface="Palatino"/>
      </a:defRPr>
    </a:lvl3pPr>
    <a:lvl4pPr indent="685800" algn="ctr" defTabSz="584200">
      <a:defRPr sz="3200">
        <a:solidFill>
          <a:srgbClr val="546056"/>
        </a:solidFill>
        <a:latin typeface="+mn-lt"/>
        <a:ea typeface="+mn-ea"/>
        <a:cs typeface="+mn-cs"/>
        <a:sym typeface="Palatino"/>
      </a:defRPr>
    </a:lvl4pPr>
    <a:lvl5pPr indent="914400" algn="ctr" defTabSz="584200">
      <a:defRPr sz="3200">
        <a:solidFill>
          <a:srgbClr val="546056"/>
        </a:solidFill>
        <a:latin typeface="+mn-lt"/>
        <a:ea typeface="+mn-ea"/>
        <a:cs typeface="+mn-cs"/>
        <a:sym typeface="Palatino"/>
      </a:defRPr>
    </a:lvl5pPr>
    <a:lvl6pPr indent="1143000" algn="ctr" defTabSz="584200">
      <a:defRPr sz="3200">
        <a:solidFill>
          <a:srgbClr val="546056"/>
        </a:solidFill>
        <a:latin typeface="+mn-lt"/>
        <a:ea typeface="+mn-ea"/>
        <a:cs typeface="+mn-cs"/>
        <a:sym typeface="Palatino"/>
      </a:defRPr>
    </a:lvl6pPr>
    <a:lvl7pPr indent="1371600" algn="ctr" defTabSz="584200">
      <a:defRPr sz="3200">
        <a:solidFill>
          <a:srgbClr val="546056"/>
        </a:solidFill>
        <a:latin typeface="+mn-lt"/>
        <a:ea typeface="+mn-ea"/>
        <a:cs typeface="+mn-cs"/>
        <a:sym typeface="Palatino"/>
      </a:defRPr>
    </a:lvl7pPr>
    <a:lvl8pPr indent="1600200" algn="ctr" defTabSz="584200">
      <a:defRPr sz="3200">
        <a:solidFill>
          <a:srgbClr val="546056"/>
        </a:solidFill>
        <a:latin typeface="+mn-lt"/>
        <a:ea typeface="+mn-ea"/>
        <a:cs typeface="+mn-cs"/>
        <a:sym typeface="Palatino"/>
      </a:defRPr>
    </a:lvl8pPr>
    <a:lvl9pPr indent="1828800" algn="ctr" defTabSz="584200">
      <a:defRPr sz="3200">
        <a:solidFill>
          <a:srgbClr val="546056"/>
        </a:solidFill>
        <a:latin typeface="+mn-lt"/>
        <a:ea typeface="+mn-ea"/>
        <a:cs typeface="+mn-cs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7B867F">
            <a:alpha val="92000"/>
          </a:srgbClr>
        </a:fontRef>
        <a:srgbClr val="7B867F">
          <a:alpha val="92000"/>
        </a:srgbClr>
      </a:tcTxStyle>
      <a:tcStyle>
        <a:tcBdr>
          <a:left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FC0B3">
              <a:alpha val="30000"/>
            </a:srgbClr>
          </a:solidFill>
        </a:fill>
      </a:tcStyle>
    </a:band2H>
    <a:firstCol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n" i="off">
        <a:fontRef idx="minor">
          <a:srgbClr val="7B867F">
            <a:alpha val="92000"/>
          </a:srgbClr>
        </a:fontRef>
        <a:srgbClr val="7B867F">
          <a:alpha val="92000"/>
        </a:srgbClr>
      </a:tcTxStyle>
      <a:tcStyle>
        <a:tcBdr>
          <a:left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9A0AF">
                  <a:alpha val="50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n" i="off">
        <a:fontRef idx="minor">
          <a:srgbClr val="7B867F">
            <a:alpha val="92000"/>
          </a:srgbClr>
        </a:fontRef>
        <a:srgbClr val="7B867F">
          <a:alpha val="92000"/>
        </a:srgbClr>
      </a:tcTxStyle>
      <a:tcStyle>
        <a:tcBdr>
          <a:left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FC0B3">
              <a:alpha val="30000"/>
            </a:srgbClr>
          </a:solidFill>
        </a:fill>
      </a:tcStyle>
    </a:band2H>
    <a:firstCol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insideV>
        </a:tcBdr>
      </a:tcStyle>
    </a:lastRow>
    <a:firstRow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86763">
                  <a:alpha val="70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546056"/>
        </a:fontRef>
        <a:srgbClr val="546056"/>
      </a:tcTxStyle>
      <a:tcStyle>
        <a:tcBdr>
          <a:left>
            <a:ln w="12700" cap="flat">
              <a:solidFill>
                <a:srgbClr val="B59660"/>
              </a:solidFill>
              <a:prstDash val="solid"/>
              <a:miter lim="400000"/>
            </a:ln>
          </a:left>
          <a:right>
            <a:ln w="12700" cap="flat">
              <a:solidFill>
                <a:srgbClr val="B59660"/>
              </a:solidFill>
              <a:prstDash val="solid"/>
              <a:miter lim="400000"/>
            </a:ln>
          </a:right>
          <a:top>
            <a:ln w="12700" cap="flat">
              <a:solidFill>
                <a:srgbClr val="B59660"/>
              </a:solidFill>
              <a:prstDash val="solid"/>
              <a:miter lim="400000"/>
            </a:ln>
          </a:top>
          <a:bottom>
            <a:ln w="12700" cap="flat">
              <a:solidFill>
                <a:srgbClr val="B59660"/>
              </a:solidFill>
              <a:prstDash val="solid"/>
              <a:miter lim="400000"/>
            </a:ln>
          </a:bottom>
          <a:insideH>
            <a:ln w="12700" cap="flat">
              <a:solidFill>
                <a:srgbClr val="B59660"/>
              </a:solidFill>
              <a:prstDash val="solid"/>
              <a:miter lim="400000"/>
            </a:ln>
          </a:insideH>
          <a:insideV>
            <a:ln w="12700" cap="flat">
              <a:solidFill>
                <a:srgbClr val="B5966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FC0B3">
              <a:alpha val="30000"/>
            </a:srgbClr>
          </a:solidFill>
        </a:fill>
      </a:tcStyle>
    </a:band2H>
    <a:firstCol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Ref idx="minor">
          <a:srgbClr val="546056"/>
        </a:fontRef>
        <a:srgbClr val="54605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5966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n" i="off">
        <a:fontRef idx="minor">
          <a:srgbClr val="7B867F">
            <a:alpha val="92000"/>
          </a:srgbClr>
        </a:fontRef>
        <a:srgbClr val="7B867F">
          <a:alpha val="92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FC0B3">
              <a:alpha val="30000"/>
            </a:srgbClr>
          </a:solidFill>
        </a:fill>
      </a:tcStyle>
    </a:band2H>
    <a:firstCol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F8E8A">
              <a:alpha val="80000"/>
            </a:srgbClr>
          </a:solidFill>
        </a:fill>
      </a:tcStyle>
    </a:firstCol>
    <a:lastRow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B06D">
              <a:alpha val="90000"/>
            </a:srgbClr>
          </a:solidFill>
        </a:fill>
      </a:tcStyle>
    </a:lastRow>
    <a:firstRow>
      <a:tcTxStyle b="on" i="off">
        <a:fontRef idx="minor">
          <a:srgbClr val="F5F5EA"/>
        </a:fontRef>
        <a:srgbClr val="F5F5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70707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B06D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46056"/>
        </a:fontRef>
        <a:srgbClr val="546056"/>
      </a:tcTxStyle>
      <a:tcStyle>
        <a:tcBdr>
          <a:left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FC0B3">
              <a:alpha val="30000"/>
            </a:srgbClr>
          </a:solidFill>
        </a:fill>
      </a:tcStyle>
    </a:band2H>
    <a:firstCol>
      <a:tcTxStyle b="on" i="off">
        <a:fontRef idx="minor">
          <a:srgbClr val="546056"/>
        </a:fontRef>
        <a:srgbClr val="546056"/>
      </a:tcTxStyle>
      <a:tcStyle>
        <a:tcBdr>
          <a:left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6E72">
              <a:alpha val="11000"/>
            </a:srgbClr>
          </a:solidFill>
        </a:fill>
      </a:tcStyle>
    </a:firstCol>
    <a:lastRow>
      <a:tcTxStyle b="on" i="off">
        <a:fontRef idx="minor">
          <a:srgbClr val="546056"/>
        </a:fontRef>
        <a:srgbClr val="54605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474E49">
                  <a:alpha val="92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6E72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46056"/>
        </a:fontRef>
        <a:srgbClr val="546056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FC0B3">
              <a:alpha val="30000"/>
            </a:srgbClr>
          </a:solidFill>
        </a:fill>
      </a:tcStyle>
    </a:band2H>
    <a:firstCol>
      <a:tcTxStyle b="on" i="off">
        <a:fontRef idx="minor">
          <a:srgbClr val="546056"/>
        </a:fontRef>
        <a:srgbClr val="54605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546056"/>
        </a:fontRef>
        <a:srgbClr val="54605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46056"/>
        </a:fontRef>
        <a:srgbClr val="54605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副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647700" y="2095500"/>
            <a:ext cx="11709400" cy="29083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54605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標題文字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47700" y="5207000"/>
            <a:ext cx="117094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2286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4572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6858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9144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內文層級一</a:t>
            </a:r>
            <a:endParaRPr i="1" sz="3200">
              <a:solidFill>
                <a:srgbClr val="717D75"/>
              </a:solidFill>
            </a:endParaRPr>
          </a:p>
          <a:p>
            <a:pPr lvl="1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內文層級二</a:t>
            </a:r>
            <a:endParaRPr i="1" sz="3200">
              <a:solidFill>
                <a:srgbClr val="717D75"/>
              </a:solidFill>
            </a:endParaRPr>
          </a:p>
          <a:p>
            <a:pPr lvl="2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內文層級三</a:t>
            </a:r>
            <a:endParaRPr i="1" sz="3200">
              <a:solidFill>
                <a:srgbClr val="717D75"/>
              </a:solidFill>
            </a:endParaRPr>
          </a:p>
          <a:p>
            <a:pPr lvl="3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內文層級四</a:t>
            </a:r>
            <a:endParaRPr i="1" sz="3200">
              <a:solidFill>
                <a:srgbClr val="717D75"/>
              </a:solidFill>
            </a:endParaRPr>
          </a:p>
          <a:p>
            <a:pPr lvl="4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替換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647700" y="6794500"/>
            <a:ext cx="11709400" cy="14224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54605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標題文字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647700" y="8204200"/>
            <a:ext cx="117094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2286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4572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6858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9144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內文層級一</a:t>
            </a:r>
            <a:endParaRPr i="1" sz="3200">
              <a:solidFill>
                <a:srgbClr val="717D75"/>
              </a:solidFill>
            </a:endParaRPr>
          </a:p>
          <a:p>
            <a:pPr lvl="1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內文層級二</a:t>
            </a:r>
            <a:endParaRPr i="1" sz="3200">
              <a:solidFill>
                <a:srgbClr val="717D75"/>
              </a:solidFill>
            </a:endParaRPr>
          </a:p>
          <a:p>
            <a:pPr lvl="2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內文層級三</a:t>
            </a:r>
            <a:endParaRPr i="1" sz="3200">
              <a:solidFill>
                <a:srgbClr val="717D75"/>
              </a:solidFill>
            </a:endParaRPr>
          </a:p>
          <a:p>
            <a:pPr lvl="3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內文層級四</a:t>
            </a:r>
            <a:endParaRPr i="1" sz="3200">
              <a:solidFill>
                <a:srgbClr val="717D75"/>
              </a:solidFill>
            </a:endParaRPr>
          </a:p>
          <a:p>
            <a:pPr lvl="4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47700" y="6794500"/>
            <a:ext cx="11709400" cy="14224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54605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標題文字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647700" y="8204200"/>
            <a:ext cx="117094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2286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4572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6858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9144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內文層級一</a:t>
            </a:r>
            <a:endParaRPr i="1" sz="3200">
              <a:solidFill>
                <a:srgbClr val="717D75"/>
              </a:solidFill>
            </a:endParaRPr>
          </a:p>
          <a:p>
            <a:pPr lvl="1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內文層級二</a:t>
            </a:r>
            <a:endParaRPr i="1" sz="3200">
              <a:solidFill>
                <a:srgbClr val="717D75"/>
              </a:solidFill>
            </a:endParaRPr>
          </a:p>
          <a:p>
            <a:pPr lvl="2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內文層級三</a:t>
            </a:r>
            <a:endParaRPr i="1" sz="3200">
              <a:solidFill>
                <a:srgbClr val="717D75"/>
              </a:solidFill>
            </a:endParaRPr>
          </a:p>
          <a:p>
            <a:pPr lvl="3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內文層級四</a:t>
            </a:r>
            <a:endParaRPr i="1" sz="3200">
              <a:solidFill>
                <a:srgbClr val="717D75"/>
              </a:solidFill>
            </a:endParaRPr>
          </a:p>
          <a:p>
            <a:pPr lvl="4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中央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647700" y="3390900"/>
            <a:ext cx="11709400" cy="29591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54605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647700" y="1689100"/>
            <a:ext cx="5600700" cy="34925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54605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標題文字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647700" y="5435600"/>
            <a:ext cx="5600700" cy="35941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2286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4572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6858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914400" algn="ctr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內文層級一</a:t>
            </a:r>
            <a:endParaRPr i="1" sz="3200">
              <a:solidFill>
                <a:srgbClr val="717D75"/>
              </a:solidFill>
            </a:endParaRPr>
          </a:p>
          <a:p>
            <a:pPr lvl="1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內文層級二</a:t>
            </a:r>
            <a:endParaRPr i="1" sz="3200">
              <a:solidFill>
                <a:srgbClr val="717D75"/>
              </a:solidFill>
            </a:endParaRPr>
          </a:p>
          <a:p>
            <a:pPr lvl="2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內文層級三</a:t>
            </a:r>
            <a:endParaRPr i="1" sz="3200">
              <a:solidFill>
                <a:srgbClr val="717D75"/>
              </a:solidFill>
            </a:endParaRPr>
          </a:p>
          <a:p>
            <a:pPr lvl="3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內文層級四</a:t>
            </a:r>
            <a:endParaRPr i="1" sz="3200">
              <a:solidFill>
                <a:srgbClr val="717D75"/>
              </a:solidFill>
            </a:endParaRPr>
          </a:p>
          <a:p>
            <a:pPr lvl="4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>
                    <a:alpha val="95000"/>
                  </a:srgbClr>
                </a:solidFill>
              </a:rPr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>
                    <a:alpha val="95000"/>
                  </a:srgbClr>
                </a:solidFill>
              </a:rPr>
              <a:t>標題文字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內文層級一</a:t>
            </a:r>
            <a:endParaRPr sz="4300">
              <a:solidFill>
                <a:srgbClr val="54605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內文層級二</a:t>
            </a:r>
            <a:endParaRPr sz="4300">
              <a:solidFill>
                <a:srgbClr val="54605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內文層級三</a:t>
            </a:r>
            <a:endParaRPr sz="4300">
              <a:solidFill>
                <a:srgbClr val="54605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內文層級四</a:t>
            </a:r>
            <a:endParaRPr sz="4300">
              <a:solidFill>
                <a:srgbClr val="54605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>
                    <a:alpha val="95000"/>
                  </a:srgbClr>
                </a:solidFill>
              </a:rPr>
              <a:t>標題文字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647700" y="2628900"/>
            <a:ext cx="5600700" cy="6477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120000"/>
              </a:lnSpc>
              <a:spcBef>
                <a:spcPts val="2400"/>
              </a:spcBef>
              <a:buFont typeface="Zapf Dingbats"/>
              <a:buBlip>
                <a:blip r:embed="rId2"/>
              </a:buBlip>
              <a:defRPr sz="3200"/>
            </a:lvl1pPr>
            <a:lvl2pPr marL="787400" indent="-393700">
              <a:lnSpc>
                <a:spcPct val="120000"/>
              </a:lnSpc>
              <a:spcBef>
                <a:spcPts val="2400"/>
              </a:spcBef>
              <a:buFont typeface="Zapf Dingbats"/>
              <a:buBlip>
                <a:blip r:embed="rId2"/>
              </a:buBlip>
              <a:defRPr sz="3200"/>
            </a:lvl2pPr>
            <a:lvl3pPr marL="1181100" indent="-393700">
              <a:lnSpc>
                <a:spcPct val="120000"/>
              </a:lnSpc>
              <a:spcBef>
                <a:spcPts val="2400"/>
              </a:spcBef>
              <a:buFont typeface="Zapf Dingbats"/>
              <a:buBlip>
                <a:blip r:embed="rId2"/>
              </a:buBlip>
              <a:defRPr sz="3200"/>
            </a:lvl3pPr>
            <a:lvl4pPr marL="1574800" indent="-393700">
              <a:lnSpc>
                <a:spcPct val="120000"/>
              </a:lnSpc>
              <a:spcBef>
                <a:spcPts val="2400"/>
              </a:spcBef>
              <a:buFont typeface="Zapf Dingbats"/>
              <a:buBlip>
                <a:blip r:embed="rId2"/>
              </a:buBlip>
              <a:defRPr sz="3200"/>
            </a:lvl4pPr>
            <a:lvl5pPr marL="1968500" indent="-393700">
              <a:lnSpc>
                <a:spcPct val="120000"/>
              </a:lnSpc>
              <a:spcBef>
                <a:spcPts val="2400"/>
              </a:spcBef>
              <a:buFont typeface="Zapf Dingbats"/>
              <a:buBlip>
                <a:blip r:embed="rId2"/>
              </a:buBlip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內文層級一</a:t>
            </a:r>
            <a:endParaRPr sz="3200">
              <a:solidFill>
                <a:srgbClr val="54605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內文層級二</a:t>
            </a:r>
            <a:endParaRPr sz="3200">
              <a:solidFill>
                <a:srgbClr val="54605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內文層級三</a:t>
            </a:r>
            <a:endParaRPr sz="3200">
              <a:solidFill>
                <a:srgbClr val="54605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內文層級四</a:t>
            </a:r>
            <a:endParaRPr sz="3200">
              <a:solidFill>
                <a:srgbClr val="54605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body" idx="1"/>
          </p:nvPr>
        </p:nvSpPr>
        <p:spPr>
          <a:xfrm>
            <a:off x="647700" y="647700"/>
            <a:ext cx="11709400" cy="84582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內文層級一</a:t>
            </a:r>
            <a:endParaRPr sz="4300">
              <a:solidFill>
                <a:srgbClr val="54605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內文層級二</a:t>
            </a:r>
            <a:endParaRPr sz="4300">
              <a:solidFill>
                <a:srgbClr val="54605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內文層級三</a:t>
            </a:r>
            <a:endParaRPr sz="4300">
              <a:solidFill>
                <a:srgbClr val="54605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內文層級四</a:t>
            </a:r>
            <a:endParaRPr sz="4300">
              <a:solidFill>
                <a:srgbClr val="54605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47700" y="152400"/>
            <a:ext cx="11709400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>
                    <a:alpha val="95000"/>
                  </a:srgbClr>
                </a:solidFill>
              </a:rPr>
              <a:t>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47700" y="2628900"/>
            <a:ext cx="11709400" cy="647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內文層級一</a:t>
            </a:r>
            <a:endParaRPr sz="4300">
              <a:solidFill>
                <a:srgbClr val="54605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內文層級二</a:t>
            </a:r>
            <a:endParaRPr sz="4300">
              <a:solidFill>
                <a:srgbClr val="54605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內文層級三</a:t>
            </a:r>
            <a:endParaRPr sz="4300">
              <a:solidFill>
                <a:srgbClr val="54605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內文層級四</a:t>
            </a:r>
            <a:endParaRPr sz="4300">
              <a:solidFill>
                <a:srgbClr val="54605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spd="med" advClick="1"/>
  <p:txStyles>
    <p:titleStyle>
      <a:lvl1pPr defTabSz="584200">
        <a:defRPr sz="7000">
          <a:solidFill>
            <a:srgbClr val="FFFFFF">
              <a:alpha val="95000"/>
            </a:srgbClr>
          </a:solidFill>
          <a:latin typeface="+mn-lt"/>
          <a:ea typeface="+mn-ea"/>
          <a:cs typeface="+mn-cs"/>
          <a:sym typeface="Palatino"/>
        </a:defRPr>
      </a:lvl1pPr>
      <a:lvl2pPr indent="228600" defTabSz="584200">
        <a:defRPr sz="7000">
          <a:solidFill>
            <a:srgbClr val="FFFFFF">
              <a:alpha val="95000"/>
            </a:srgbClr>
          </a:solidFill>
          <a:latin typeface="+mn-lt"/>
          <a:ea typeface="+mn-ea"/>
          <a:cs typeface="+mn-cs"/>
          <a:sym typeface="Palatino"/>
        </a:defRPr>
      </a:lvl2pPr>
      <a:lvl3pPr indent="457200" defTabSz="584200">
        <a:defRPr sz="7000">
          <a:solidFill>
            <a:srgbClr val="FFFFFF">
              <a:alpha val="95000"/>
            </a:srgbClr>
          </a:solidFill>
          <a:latin typeface="+mn-lt"/>
          <a:ea typeface="+mn-ea"/>
          <a:cs typeface="+mn-cs"/>
          <a:sym typeface="Palatino"/>
        </a:defRPr>
      </a:lvl3pPr>
      <a:lvl4pPr indent="685800" defTabSz="584200">
        <a:defRPr sz="7000">
          <a:solidFill>
            <a:srgbClr val="FFFFFF">
              <a:alpha val="95000"/>
            </a:srgbClr>
          </a:solidFill>
          <a:latin typeface="+mn-lt"/>
          <a:ea typeface="+mn-ea"/>
          <a:cs typeface="+mn-cs"/>
          <a:sym typeface="Palatino"/>
        </a:defRPr>
      </a:lvl4pPr>
      <a:lvl5pPr indent="914400" defTabSz="584200">
        <a:defRPr sz="7000">
          <a:solidFill>
            <a:srgbClr val="FFFFFF">
              <a:alpha val="95000"/>
            </a:srgbClr>
          </a:solidFill>
          <a:latin typeface="+mn-lt"/>
          <a:ea typeface="+mn-ea"/>
          <a:cs typeface="+mn-cs"/>
          <a:sym typeface="Palatino"/>
        </a:defRPr>
      </a:lvl5pPr>
      <a:lvl6pPr indent="1143000" defTabSz="584200">
        <a:defRPr sz="7000">
          <a:solidFill>
            <a:srgbClr val="FFFFFF">
              <a:alpha val="95000"/>
            </a:srgbClr>
          </a:solidFill>
          <a:latin typeface="+mn-lt"/>
          <a:ea typeface="+mn-ea"/>
          <a:cs typeface="+mn-cs"/>
          <a:sym typeface="Palatino"/>
        </a:defRPr>
      </a:lvl6pPr>
      <a:lvl7pPr indent="1371600" defTabSz="584200">
        <a:defRPr sz="7000">
          <a:solidFill>
            <a:srgbClr val="FFFFFF">
              <a:alpha val="95000"/>
            </a:srgbClr>
          </a:solidFill>
          <a:latin typeface="+mn-lt"/>
          <a:ea typeface="+mn-ea"/>
          <a:cs typeface="+mn-cs"/>
          <a:sym typeface="Palatino"/>
        </a:defRPr>
      </a:lvl7pPr>
      <a:lvl8pPr indent="1600200" defTabSz="584200">
        <a:defRPr sz="7000">
          <a:solidFill>
            <a:srgbClr val="FFFFFF">
              <a:alpha val="95000"/>
            </a:srgbClr>
          </a:solidFill>
          <a:latin typeface="+mn-lt"/>
          <a:ea typeface="+mn-ea"/>
          <a:cs typeface="+mn-cs"/>
          <a:sym typeface="Palatino"/>
        </a:defRPr>
      </a:lvl8pPr>
      <a:lvl9pPr indent="1828800" defTabSz="584200">
        <a:defRPr sz="7000">
          <a:solidFill>
            <a:srgbClr val="FFFFFF">
              <a:alpha val="95000"/>
            </a:srgbClr>
          </a:solidFill>
          <a:latin typeface="+mn-lt"/>
          <a:ea typeface="+mn-ea"/>
          <a:cs typeface="+mn-cs"/>
          <a:sym typeface="Palatino"/>
        </a:defRPr>
      </a:lvl9pPr>
    </p:titleStyle>
    <p:bodyStyle>
      <a:lvl1pPr marL="533400" indent="-533400" defTabSz="584200">
        <a:spcBef>
          <a:spcPts val="4200"/>
        </a:spcBef>
        <a:buSzPct val="40000"/>
        <a:buBlip>
          <a:blip r:embed="rId3"/>
        </a:buBlip>
        <a:defRPr sz="4300">
          <a:solidFill>
            <a:srgbClr val="546056"/>
          </a:solidFill>
          <a:latin typeface="+mn-lt"/>
          <a:ea typeface="+mn-ea"/>
          <a:cs typeface="+mn-cs"/>
          <a:sym typeface="Palatino"/>
        </a:defRPr>
      </a:lvl1pPr>
      <a:lvl2pPr marL="1066800" indent="-533400" defTabSz="584200">
        <a:spcBef>
          <a:spcPts val="4200"/>
        </a:spcBef>
        <a:buSzPct val="40000"/>
        <a:buBlip>
          <a:blip r:embed="rId3"/>
        </a:buBlip>
        <a:defRPr sz="4300">
          <a:solidFill>
            <a:srgbClr val="546056"/>
          </a:solidFill>
          <a:latin typeface="+mn-lt"/>
          <a:ea typeface="+mn-ea"/>
          <a:cs typeface="+mn-cs"/>
          <a:sym typeface="Palatino"/>
        </a:defRPr>
      </a:lvl2pPr>
      <a:lvl3pPr marL="1600200" indent="-533400" defTabSz="584200">
        <a:spcBef>
          <a:spcPts val="4200"/>
        </a:spcBef>
        <a:buSzPct val="40000"/>
        <a:buBlip>
          <a:blip r:embed="rId3"/>
        </a:buBlip>
        <a:defRPr sz="4300">
          <a:solidFill>
            <a:srgbClr val="546056"/>
          </a:solidFill>
          <a:latin typeface="+mn-lt"/>
          <a:ea typeface="+mn-ea"/>
          <a:cs typeface="+mn-cs"/>
          <a:sym typeface="Palatino"/>
        </a:defRPr>
      </a:lvl3pPr>
      <a:lvl4pPr marL="2133600" indent="-533400" defTabSz="584200">
        <a:spcBef>
          <a:spcPts val="4200"/>
        </a:spcBef>
        <a:buSzPct val="40000"/>
        <a:buBlip>
          <a:blip r:embed="rId3"/>
        </a:buBlip>
        <a:defRPr sz="4300">
          <a:solidFill>
            <a:srgbClr val="546056"/>
          </a:solidFill>
          <a:latin typeface="+mn-lt"/>
          <a:ea typeface="+mn-ea"/>
          <a:cs typeface="+mn-cs"/>
          <a:sym typeface="Palatino"/>
        </a:defRPr>
      </a:lvl4pPr>
      <a:lvl5pPr marL="2667000" indent="-533400" defTabSz="584200">
        <a:spcBef>
          <a:spcPts val="4200"/>
        </a:spcBef>
        <a:buSzPct val="40000"/>
        <a:buBlip>
          <a:blip r:embed="rId3"/>
        </a:buBlip>
        <a:defRPr sz="4300">
          <a:solidFill>
            <a:srgbClr val="546056"/>
          </a:solidFill>
          <a:latin typeface="+mn-lt"/>
          <a:ea typeface="+mn-ea"/>
          <a:cs typeface="+mn-cs"/>
          <a:sym typeface="Palatino"/>
        </a:defRPr>
      </a:lvl5pPr>
      <a:lvl6pPr marL="3200400" indent="-533400" defTabSz="584200">
        <a:spcBef>
          <a:spcPts val="4200"/>
        </a:spcBef>
        <a:buSzPct val="40000"/>
        <a:buBlip>
          <a:blip r:embed="rId3"/>
        </a:buBlip>
        <a:defRPr sz="4300">
          <a:solidFill>
            <a:srgbClr val="546056"/>
          </a:solidFill>
          <a:latin typeface="+mn-lt"/>
          <a:ea typeface="+mn-ea"/>
          <a:cs typeface="+mn-cs"/>
          <a:sym typeface="Palatino"/>
        </a:defRPr>
      </a:lvl6pPr>
      <a:lvl7pPr marL="3733800" indent="-533400" defTabSz="584200">
        <a:spcBef>
          <a:spcPts val="4200"/>
        </a:spcBef>
        <a:buSzPct val="40000"/>
        <a:buBlip>
          <a:blip r:embed="rId3"/>
        </a:buBlip>
        <a:defRPr sz="4300">
          <a:solidFill>
            <a:srgbClr val="546056"/>
          </a:solidFill>
          <a:latin typeface="+mn-lt"/>
          <a:ea typeface="+mn-ea"/>
          <a:cs typeface="+mn-cs"/>
          <a:sym typeface="Palatino"/>
        </a:defRPr>
      </a:lvl7pPr>
      <a:lvl8pPr marL="4267200" indent="-533400" defTabSz="584200">
        <a:spcBef>
          <a:spcPts val="4200"/>
        </a:spcBef>
        <a:buSzPct val="40000"/>
        <a:buBlip>
          <a:blip r:embed="rId3"/>
        </a:buBlip>
        <a:defRPr sz="4300">
          <a:solidFill>
            <a:srgbClr val="546056"/>
          </a:solidFill>
          <a:latin typeface="+mn-lt"/>
          <a:ea typeface="+mn-ea"/>
          <a:cs typeface="+mn-cs"/>
          <a:sym typeface="Palatino"/>
        </a:defRPr>
      </a:lvl8pPr>
      <a:lvl9pPr marL="4800600" indent="-533400" defTabSz="584200">
        <a:spcBef>
          <a:spcPts val="4200"/>
        </a:spcBef>
        <a:buSzPct val="40000"/>
        <a:buBlip>
          <a:blip r:embed="rId3"/>
        </a:buBlip>
        <a:defRPr sz="4300">
          <a:solidFill>
            <a:srgbClr val="546056"/>
          </a:solidFill>
          <a:latin typeface="+mn-lt"/>
          <a:ea typeface="+mn-ea"/>
          <a:cs typeface="+mn-cs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APP Presentation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717D75"/>
                </a:solidFill>
              </a:rPr>
              <a:t>組員：張庭維、周聖筌、詹郁珍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1808" y="603250"/>
            <a:ext cx="5918201" cy="8547100"/>
          </a:xfrm>
          <a:prstGeom prst="rect">
            <a:avLst/>
          </a:prstGeom>
        </p:spPr>
      </p:pic>
      <p:sp>
        <p:nvSpPr>
          <p:cNvPr id="39" name="Shape 39"/>
          <p:cNvSpPr/>
          <p:nvPr>
            <p:ph type="title"/>
          </p:nvPr>
        </p:nvSpPr>
        <p:spPr>
          <a:xfrm>
            <a:off x="323317" y="-758516"/>
            <a:ext cx="5600701" cy="3492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首頁(1)</a:t>
            </a:r>
          </a:p>
        </p:txBody>
      </p:sp>
      <p:sp>
        <p:nvSpPr>
          <p:cNvPr id="40" name="Shape 40"/>
          <p:cNvSpPr/>
          <p:nvPr/>
        </p:nvSpPr>
        <p:spPr>
          <a:xfrm flipV="1">
            <a:off x="4481401" y="4492459"/>
            <a:ext cx="1270001" cy="1270001"/>
          </a:xfrm>
          <a:prstGeom prst="line">
            <a:avLst/>
          </a:prstGeom>
          <a:ln w="25400">
            <a:solidFill>
              <a:srgbClr val="717D75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41" name="Shape 41"/>
          <p:cNvSpPr/>
          <p:nvPr/>
        </p:nvSpPr>
        <p:spPr>
          <a:xfrm>
            <a:off x="1068415" y="5493052"/>
            <a:ext cx="5058570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倒數</a:t>
            </a:r>
            <a:endParaRPr sz="3200">
              <a:solidFill>
                <a:srgbClr val="5460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點進去可以進入編輯頁面(4)</a:t>
            </a:r>
          </a:p>
        </p:txBody>
      </p:sp>
      <p:sp>
        <p:nvSpPr>
          <p:cNvPr id="42" name="Shape 42"/>
          <p:cNvSpPr/>
          <p:nvPr/>
        </p:nvSpPr>
        <p:spPr>
          <a:xfrm>
            <a:off x="2058151" y="3105150"/>
            <a:ext cx="343297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點擊進入記事本(2)</a:t>
            </a:r>
          </a:p>
        </p:txBody>
      </p:sp>
      <p:sp>
        <p:nvSpPr>
          <p:cNvPr id="43" name="Shape 43"/>
          <p:cNvSpPr/>
          <p:nvPr/>
        </p:nvSpPr>
        <p:spPr>
          <a:xfrm flipV="1">
            <a:off x="4603217" y="2103822"/>
            <a:ext cx="1295631" cy="991350"/>
          </a:xfrm>
          <a:prstGeom prst="line">
            <a:avLst/>
          </a:prstGeom>
          <a:ln w="25400">
            <a:solidFill>
              <a:srgbClr val="717D75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44" name="Shape 44"/>
          <p:cNvSpPr/>
          <p:nvPr/>
        </p:nvSpPr>
        <p:spPr>
          <a:xfrm>
            <a:off x="11060001" y="1899240"/>
            <a:ext cx="762922" cy="362685"/>
          </a:xfrm>
          <a:prstGeom prst="line">
            <a:avLst/>
          </a:prstGeom>
          <a:ln w="25400">
            <a:solidFill>
              <a:srgbClr val="717D75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45" name="Shape 45"/>
          <p:cNvSpPr/>
          <p:nvPr/>
        </p:nvSpPr>
        <p:spPr>
          <a:xfrm>
            <a:off x="11823097" y="567496"/>
            <a:ext cx="622301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點</a:t>
            </a:r>
            <a:endParaRPr sz="3200">
              <a:solidFill>
                <a:srgbClr val="5460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擊</a:t>
            </a:r>
            <a:endParaRPr sz="3200">
              <a:solidFill>
                <a:srgbClr val="5460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進</a:t>
            </a:r>
            <a:endParaRPr sz="3200">
              <a:solidFill>
                <a:srgbClr val="5460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入</a:t>
            </a:r>
            <a:endParaRPr sz="3200">
              <a:solidFill>
                <a:srgbClr val="5460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日</a:t>
            </a:r>
            <a:endParaRPr sz="3200">
              <a:solidFill>
                <a:srgbClr val="5460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曆</a:t>
            </a:r>
            <a:endParaRPr sz="3200">
              <a:solidFill>
                <a:srgbClr val="5460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(3)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8234" y="603250"/>
            <a:ext cx="5918201" cy="8547100"/>
          </a:xfrm>
          <a:prstGeom prst="rect">
            <a:avLst/>
          </a:prstGeom>
        </p:spPr>
      </p:pic>
      <p:sp>
        <p:nvSpPr>
          <p:cNvPr id="48" name="Shape 48"/>
          <p:cNvSpPr/>
          <p:nvPr>
            <p:ph type="title"/>
          </p:nvPr>
        </p:nvSpPr>
        <p:spPr>
          <a:xfrm>
            <a:off x="249593" y="-1392537"/>
            <a:ext cx="5600701" cy="3492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記事本(2)</a:t>
            </a:r>
          </a:p>
        </p:txBody>
      </p:sp>
      <p:sp>
        <p:nvSpPr>
          <p:cNvPr id="49" name="Shape 49"/>
          <p:cNvSpPr/>
          <p:nvPr/>
        </p:nvSpPr>
        <p:spPr>
          <a:xfrm flipV="1">
            <a:off x="4546427" y="1808929"/>
            <a:ext cx="1514613" cy="562372"/>
          </a:xfrm>
          <a:prstGeom prst="line">
            <a:avLst/>
          </a:prstGeom>
          <a:ln w="25400">
            <a:solidFill>
              <a:srgbClr val="717D75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50" name="Shape 50"/>
          <p:cNvSpPr/>
          <p:nvPr/>
        </p:nvSpPr>
        <p:spPr>
          <a:xfrm>
            <a:off x="827069" y="1836373"/>
            <a:ext cx="377190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點擊新增備忘錄</a:t>
            </a:r>
            <a:endParaRPr sz="3200">
              <a:solidFill>
                <a:srgbClr val="5460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也是編輯備忘錄頁面</a:t>
            </a:r>
          </a:p>
        </p:txBody>
      </p:sp>
      <p:sp>
        <p:nvSpPr>
          <p:cNvPr id="51" name="Shape 51"/>
          <p:cNvSpPr/>
          <p:nvPr/>
        </p:nvSpPr>
        <p:spPr>
          <a:xfrm>
            <a:off x="4495456" y="3029763"/>
            <a:ext cx="1618248" cy="208709"/>
          </a:xfrm>
          <a:prstGeom prst="line">
            <a:avLst/>
          </a:prstGeom>
          <a:ln w="25400">
            <a:solidFill>
              <a:srgbClr val="717D7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52" name="Shape 52"/>
          <p:cNvSpPr/>
          <p:nvPr/>
        </p:nvSpPr>
        <p:spPr>
          <a:xfrm>
            <a:off x="623869" y="4849888"/>
            <a:ext cx="4178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點擊展開，再點擊收起</a:t>
            </a:r>
          </a:p>
        </p:txBody>
      </p:sp>
      <p:sp>
        <p:nvSpPr>
          <p:cNvPr id="53" name="Shape 53"/>
          <p:cNvSpPr/>
          <p:nvPr/>
        </p:nvSpPr>
        <p:spPr>
          <a:xfrm>
            <a:off x="2051957" y="5479085"/>
            <a:ext cx="3886777" cy="767991"/>
          </a:xfrm>
          <a:prstGeom prst="line">
            <a:avLst/>
          </a:prstGeom>
          <a:ln w="25400">
            <a:solidFill>
              <a:srgbClr val="717D75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54" name="Shape 54"/>
          <p:cNvSpPr/>
          <p:nvPr/>
        </p:nvSpPr>
        <p:spPr>
          <a:xfrm flipV="1">
            <a:off x="4668733" y="4744211"/>
            <a:ext cx="1270001" cy="265178"/>
          </a:xfrm>
          <a:prstGeom prst="line">
            <a:avLst/>
          </a:prstGeom>
          <a:ln w="25400">
            <a:solidFill>
              <a:srgbClr val="717D75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55" name="Shape 55"/>
          <p:cNvSpPr/>
          <p:nvPr/>
        </p:nvSpPr>
        <p:spPr>
          <a:xfrm>
            <a:off x="706189" y="3160995"/>
            <a:ext cx="433804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*若是在編輯時不小心</a:t>
            </a:r>
            <a:endParaRPr sz="3200">
              <a:solidFill>
                <a:srgbClr val="5460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點出去了，default 儲存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-222236" y="-1407281"/>
            <a:ext cx="5600701" cy="3492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日曆(3)</a:t>
            </a:r>
          </a:p>
        </p:txBody>
      </p:sp>
      <p:pic>
        <p:nvPicPr>
          <p:cNvPr id="58" name="12992761_1020448768048052_743251224_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7209" y="974242"/>
            <a:ext cx="5867401" cy="7569201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5018890" y="3608297"/>
            <a:ext cx="1469745" cy="191163"/>
          </a:xfrm>
          <a:prstGeom prst="line">
            <a:avLst/>
          </a:prstGeom>
          <a:ln w="25400">
            <a:solidFill>
              <a:srgbClr val="717D75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60" name="Shape 60"/>
          <p:cNvSpPr/>
          <p:nvPr/>
        </p:nvSpPr>
        <p:spPr>
          <a:xfrm>
            <a:off x="2537091" y="3105150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假日是紅色</a:t>
            </a:r>
          </a:p>
        </p:txBody>
      </p:sp>
      <p:sp>
        <p:nvSpPr>
          <p:cNvPr id="61" name="Shape 61"/>
          <p:cNvSpPr/>
          <p:nvPr/>
        </p:nvSpPr>
        <p:spPr>
          <a:xfrm flipV="1">
            <a:off x="4993243" y="4462970"/>
            <a:ext cx="2144158" cy="184712"/>
          </a:xfrm>
          <a:prstGeom prst="line">
            <a:avLst/>
          </a:prstGeom>
          <a:ln w="25400">
            <a:solidFill>
              <a:srgbClr val="717D75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62" name="Shape 62"/>
          <p:cNvSpPr/>
          <p:nvPr/>
        </p:nvSpPr>
        <p:spPr>
          <a:xfrm>
            <a:off x="3258558" y="4422292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今天日期</a:t>
            </a:r>
          </a:p>
        </p:txBody>
      </p:sp>
      <p:sp>
        <p:nvSpPr>
          <p:cNvPr id="63" name="Shape 63"/>
          <p:cNvSpPr/>
          <p:nvPr/>
        </p:nvSpPr>
        <p:spPr>
          <a:xfrm flipV="1">
            <a:off x="4473337" y="5082246"/>
            <a:ext cx="2560851" cy="798114"/>
          </a:xfrm>
          <a:prstGeom prst="line">
            <a:avLst/>
          </a:prstGeom>
          <a:ln w="25400">
            <a:solidFill>
              <a:srgbClr val="717D75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64" name="Shape 64"/>
          <p:cNvSpPr/>
          <p:nvPr/>
        </p:nvSpPr>
        <p:spPr>
          <a:xfrm>
            <a:off x="1366171" y="5572376"/>
            <a:ext cx="2959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查看記事的日期</a:t>
            </a:r>
          </a:p>
        </p:txBody>
      </p:sp>
      <p:sp>
        <p:nvSpPr>
          <p:cNvPr id="65" name="Shape 65"/>
          <p:cNvSpPr/>
          <p:nvPr/>
        </p:nvSpPr>
        <p:spPr>
          <a:xfrm>
            <a:off x="4852434" y="7034413"/>
            <a:ext cx="957946" cy="1"/>
          </a:xfrm>
          <a:prstGeom prst="line">
            <a:avLst/>
          </a:prstGeom>
          <a:ln w="25400">
            <a:solidFill>
              <a:srgbClr val="717D75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66" name="Shape 66"/>
          <p:cNvSpPr/>
          <p:nvPr/>
        </p:nvSpPr>
        <p:spPr>
          <a:xfrm>
            <a:off x="1176696" y="6412113"/>
            <a:ext cx="3839370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備查看那天的事項</a:t>
            </a:r>
            <a:endParaRPr sz="3200">
              <a:solidFill>
                <a:srgbClr val="5460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點擊進入編輯頁面(4)</a:t>
            </a:r>
          </a:p>
        </p:txBody>
      </p:sp>
      <p:sp>
        <p:nvSpPr>
          <p:cNvPr id="67" name="Shape 67"/>
          <p:cNvSpPr/>
          <p:nvPr/>
        </p:nvSpPr>
        <p:spPr>
          <a:xfrm>
            <a:off x="8692619" y="8491011"/>
            <a:ext cx="221377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新增事項(4)</a:t>
            </a:r>
          </a:p>
        </p:txBody>
      </p:sp>
      <p:sp>
        <p:nvSpPr>
          <p:cNvPr id="68" name="Shape 68"/>
          <p:cNvSpPr/>
          <p:nvPr/>
        </p:nvSpPr>
        <p:spPr>
          <a:xfrm flipV="1">
            <a:off x="9833716" y="8041509"/>
            <a:ext cx="655141" cy="655140"/>
          </a:xfrm>
          <a:prstGeom prst="line">
            <a:avLst/>
          </a:prstGeom>
          <a:ln w="25400">
            <a:solidFill>
              <a:srgbClr val="717D75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69" name="Shape 69"/>
          <p:cNvSpPr/>
          <p:nvPr/>
        </p:nvSpPr>
        <p:spPr>
          <a:xfrm>
            <a:off x="10939567" y="7236926"/>
            <a:ext cx="721200" cy="1"/>
          </a:xfrm>
          <a:prstGeom prst="line">
            <a:avLst/>
          </a:prstGeom>
          <a:ln w="25400">
            <a:solidFill>
              <a:srgbClr val="717D75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70" name="Shape 70"/>
          <p:cNvSpPr/>
          <p:nvPr/>
        </p:nvSpPr>
        <p:spPr>
          <a:xfrm>
            <a:off x="11808969" y="6043126"/>
            <a:ext cx="622301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有</a:t>
            </a:r>
            <a:endParaRPr sz="3200">
              <a:solidFill>
                <a:srgbClr val="5460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開</a:t>
            </a:r>
            <a:endParaRPr sz="3200">
              <a:solidFill>
                <a:srgbClr val="5460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倒</a:t>
            </a:r>
            <a:endParaRPr sz="3200">
              <a:solidFill>
                <a:srgbClr val="5460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數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979" y="603250"/>
            <a:ext cx="5918201" cy="8547100"/>
          </a:xfrm>
          <a:prstGeom prst="rect">
            <a:avLst/>
          </a:prstGeom>
        </p:spPr>
      </p:pic>
      <p:sp>
        <p:nvSpPr>
          <p:cNvPr id="73" name="Shape 73"/>
          <p:cNvSpPr/>
          <p:nvPr>
            <p:ph type="title"/>
          </p:nvPr>
        </p:nvSpPr>
        <p:spPr>
          <a:xfrm>
            <a:off x="293827" y="-1363047"/>
            <a:ext cx="5600701" cy="3492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編輯頁面(4)</a:t>
            </a:r>
          </a:p>
        </p:txBody>
      </p:sp>
      <p:sp>
        <p:nvSpPr>
          <p:cNvPr id="74" name="Shape 74"/>
          <p:cNvSpPr/>
          <p:nvPr/>
        </p:nvSpPr>
        <p:spPr>
          <a:xfrm>
            <a:off x="4342083" y="2806700"/>
            <a:ext cx="1894338" cy="0"/>
          </a:xfrm>
          <a:prstGeom prst="line">
            <a:avLst/>
          </a:prstGeom>
          <a:ln w="25400">
            <a:solidFill>
              <a:srgbClr val="717D75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75" name="Shape 75"/>
          <p:cNvSpPr/>
          <p:nvPr/>
        </p:nvSpPr>
        <p:spPr>
          <a:xfrm>
            <a:off x="2388622" y="2470150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活動名稱</a:t>
            </a:r>
          </a:p>
        </p:txBody>
      </p:sp>
      <p:sp>
        <p:nvSpPr>
          <p:cNvPr id="76" name="Shape 76"/>
          <p:cNvSpPr/>
          <p:nvPr/>
        </p:nvSpPr>
        <p:spPr>
          <a:xfrm>
            <a:off x="4342083" y="3951082"/>
            <a:ext cx="1894337" cy="1"/>
          </a:xfrm>
          <a:prstGeom prst="line">
            <a:avLst/>
          </a:prstGeom>
          <a:ln w="25400">
            <a:solidFill>
              <a:srgbClr val="717D75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77" name="Shape 77"/>
          <p:cNvSpPr/>
          <p:nvPr/>
        </p:nvSpPr>
        <p:spPr>
          <a:xfrm>
            <a:off x="3193128" y="3614532"/>
            <a:ext cx="927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地點</a:t>
            </a:r>
          </a:p>
        </p:txBody>
      </p:sp>
      <p:sp>
        <p:nvSpPr>
          <p:cNvPr id="78" name="Shape 78"/>
          <p:cNvSpPr/>
          <p:nvPr/>
        </p:nvSpPr>
        <p:spPr>
          <a:xfrm flipV="1">
            <a:off x="4350628" y="5781691"/>
            <a:ext cx="1739901" cy="1"/>
          </a:xfrm>
          <a:prstGeom prst="line">
            <a:avLst/>
          </a:prstGeom>
          <a:ln w="25400">
            <a:solidFill>
              <a:srgbClr val="717D75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79" name="Shape 79"/>
          <p:cNvSpPr/>
          <p:nvPr/>
        </p:nvSpPr>
        <p:spPr>
          <a:xfrm>
            <a:off x="3193128" y="5436161"/>
            <a:ext cx="927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時間</a:t>
            </a:r>
          </a:p>
        </p:txBody>
      </p:sp>
      <p:sp>
        <p:nvSpPr>
          <p:cNvPr id="80" name="Shape 80"/>
          <p:cNvSpPr/>
          <p:nvPr/>
        </p:nvSpPr>
        <p:spPr>
          <a:xfrm>
            <a:off x="5128818" y="7883733"/>
            <a:ext cx="1286094" cy="1"/>
          </a:xfrm>
          <a:prstGeom prst="line">
            <a:avLst/>
          </a:prstGeom>
          <a:ln w="25400">
            <a:solidFill>
              <a:srgbClr val="717D75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/>
            </a:pPr>
          </a:p>
        </p:txBody>
      </p:sp>
      <p:sp>
        <p:nvSpPr>
          <p:cNvPr id="81" name="Shape 81"/>
          <p:cNvSpPr/>
          <p:nvPr/>
        </p:nvSpPr>
        <p:spPr>
          <a:xfrm>
            <a:off x="1974850" y="7547183"/>
            <a:ext cx="2959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勾選才會有倒數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Thanks for listening!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BrushedCanvas">
  <a:themeElements>
    <a:clrScheme name="BrushedCanvas">
      <a:dk1>
        <a:srgbClr val="546056"/>
      </a:dk1>
      <a:lt1>
        <a:srgbClr val="600C52"/>
      </a:lt1>
      <a:dk2>
        <a:srgbClr val="61615E"/>
      </a:dk2>
      <a:lt2>
        <a:srgbClr val="CECECA"/>
      </a:lt2>
      <a:accent1>
        <a:srgbClr val="648FC7"/>
      </a:accent1>
      <a:accent2>
        <a:srgbClr val="77B06D"/>
      </a:accent2>
      <a:accent3>
        <a:srgbClr val="E0BC59"/>
      </a:accent3>
      <a:accent4>
        <a:srgbClr val="EB925B"/>
      </a:accent4>
      <a:accent5>
        <a:srgbClr val="C56667"/>
      </a:accent5>
      <a:accent6>
        <a:srgbClr val="927AB0"/>
      </a:accent6>
      <a:hlink>
        <a:srgbClr val="0000FF"/>
      </a:hlink>
      <a:folHlink>
        <a:srgbClr val="FF00FF"/>
      </a:folHlink>
    </a:clrScheme>
    <a:fontScheme name="BrushedCanvas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BrushedCanva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800" u="none" kumimoji="0" normalizeH="0">
            <a:ln>
              <a:noFill/>
            </a:ln>
            <a:solidFill>
              <a:srgbClr val="F5F8EB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17D75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546056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rushedCanvas">
  <a:themeElements>
    <a:clrScheme name="BrushedCanvas">
      <a:dk1>
        <a:srgbClr val="000000"/>
      </a:dk1>
      <a:lt1>
        <a:srgbClr val="FFFFFF"/>
      </a:lt1>
      <a:dk2>
        <a:srgbClr val="61615E"/>
      </a:dk2>
      <a:lt2>
        <a:srgbClr val="CECECA"/>
      </a:lt2>
      <a:accent1>
        <a:srgbClr val="648FC7"/>
      </a:accent1>
      <a:accent2>
        <a:srgbClr val="77B06D"/>
      </a:accent2>
      <a:accent3>
        <a:srgbClr val="E0BC59"/>
      </a:accent3>
      <a:accent4>
        <a:srgbClr val="EB925B"/>
      </a:accent4>
      <a:accent5>
        <a:srgbClr val="C56667"/>
      </a:accent5>
      <a:accent6>
        <a:srgbClr val="927AB0"/>
      </a:accent6>
      <a:hlink>
        <a:srgbClr val="0000FF"/>
      </a:hlink>
      <a:folHlink>
        <a:srgbClr val="FF00FF"/>
      </a:folHlink>
    </a:clrScheme>
    <a:fontScheme name="BrushedCanvas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BrushedCanva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800" u="none" kumimoji="0" normalizeH="0">
            <a:ln>
              <a:noFill/>
            </a:ln>
            <a:solidFill>
              <a:srgbClr val="F5F8EB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17D75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546056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