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2"/>
  </p:notesMasterIdLst>
  <p:handoutMasterIdLst>
    <p:handoutMasterId r:id="rId13"/>
  </p:handoutMasterIdLst>
  <p:sldIdLst>
    <p:sldId id="256" r:id="rId3"/>
    <p:sldId id="529" r:id="rId4"/>
    <p:sldId id="353" r:id="rId5"/>
    <p:sldId id="357" r:id="rId6"/>
    <p:sldId id="358" r:id="rId7"/>
    <p:sldId id="365" r:id="rId8"/>
    <p:sldId id="366" r:id="rId9"/>
    <p:sldId id="368" r:id="rId10"/>
    <p:sldId id="370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86234" autoAdjust="0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 varScale="1">
        <p:scale>
          <a:sx n="83" d="100"/>
          <a:sy n="83" d="100"/>
        </p:scale>
        <p:origin x="-13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58080AF1-6E6F-5744-AD5A-44D4D57B2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BE3B33DF-4742-3742-BB2B-00423ED23B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E249A458-7DDF-E947-8C4C-96117B24FF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1FA60E5B-987B-CE4A-B637-AF971B649E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40461-19A2-3045-96D0-E34FF13B57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B084190-7687-4E49-9C65-F367394E66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88F7FBB-DEFE-D545-8842-3D01A96E3A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E7D98B0-F9BC-EC48-BD34-393DC2B67F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00B7D12F-AD0F-3346-B518-4292A552F0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45BB11B7-61E3-AE43-95C0-05B9D5ED71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2C0F1A4A-ECB6-BF48-BDAC-476532E59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860FCD-40C9-6840-BFB6-27D6C28CB6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86E76EF-486A-1648-8524-DB4ECE3E1FAA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>
              <a:gd name="T0" fmla="*/ 425053 w 4864"/>
              <a:gd name="T1" fmla="*/ 63294 h 769"/>
              <a:gd name="T2" fmla="*/ 170980 w 4864"/>
              <a:gd name="T3" fmla="*/ 155220 h 769"/>
              <a:gd name="T4" fmla="*/ 110258 w 4864"/>
              <a:gd name="T5" fmla="*/ 301398 h 769"/>
              <a:gd name="T6" fmla="*/ 60722 w 4864"/>
              <a:gd name="T7" fmla="*/ 354143 h 769"/>
              <a:gd name="T8" fmla="*/ 23969 w 4864"/>
              <a:gd name="T9" fmla="*/ 500321 h 769"/>
              <a:gd name="T10" fmla="*/ 60722 w 4864"/>
              <a:gd name="T11" fmla="*/ 673624 h 769"/>
              <a:gd name="T12" fmla="*/ 316393 w 4864"/>
              <a:gd name="T13" fmla="*/ 884603 h 769"/>
              <a:gd name="T14" fmla="*/ 907632 w 4864"/>
              <a:gd name="T15" fmla="*/ 987078 h 769"/>
              <a:gd name="T16" fmla="*/ 1482892 w 4864"/>
              <a:gd name="T17" fmla="*/ 1053386 h 769"/>
              <a:gd name="T18" fmla="*/ 2798000 w 4864"/>
              <a:gd name="T19" fmla="*/ 1124214 h 769"/>
              <a:gd name="T20" fmla="*/ 3815890 w 4864"/>
              <a:gd name="T21" fmla="*/ 1113665 h 769"/>
              <a:gd name="T22" fmla="*/ 4193005 w 4864"/>
              <a:gd name="T23" fmla="*/ 1146819 h 769"/>
              <a:gd name="T24" fmla="*/ 4841771 w 4864"/>
              <a:gd name="T25" fmla="*/ 1110651 h 769"/>
              <a:gd name="T26" fmla="*/ 5923579 w 4864"/>
              <a:gd name="T27" fmla="*/ 964473 h 769"/>
              <a:gd name="T28" fmla="*/ 6482859 w 4864"/>
              <a:gd name="T29" fmla="*/ 872547 h 769"/>
              <a:gd name="T30" fmla="*/ 6751314 w 4864"/>
              <a:gd name="T31" fmla="*/ 792677 h 769"/>
              <a:gd name="T32" fmla="*/ 6920696 w 4864"/>
              <a:gd name="T33" fmla="*/ 765551 h 769"/>
              <a:gd name="T34" fmla="*/ 6751314 w 4864"/>
              <a:gd name="T35" fmla="*/ 739932 h 769"/>
              <a:gd name="T36" fmla="*/ 6944665 w 4864"/>
              <a:gd name="T37" fmla="*/ 792677 h 769"/>
              <a:gd name="T38" fmla="*/ 7419254 w 4864"/>
              <a:gd name="T39" fmla="*/ 685680 h 769"/>
              <a:gd name="T40" fmla="*/ 7748431 w 4864"/>
              <a:gd name="T41" fmla="*/ 513883 h 769"/>
              <a:gd name="T42" fmla="*/ 7468791 w 4864"/>
              <a:gd name="T43" fmla="*/ 420450 h 769"/>
              <a:gd name="T44" fmla="*/ 6567550 w 4864"/>
              <a:gd name="T45" fmla="*/ 447576 h 769"/>
              <a:gd name="T46" fmla="*/ 6859974 w 4864"/>
              <a:gd name="T47" fmla="*/ 447576 h 769"/>
              <a:gd name="T48" fmla="*/ 7432038 w 4864"/>
              <a:gd name="T49" fmla="*/ 301398 h 769"/>
              <a:gd name="T50" fmla="*/ 7213120 w 4864"/>
              <a:gd name="T51" fmla="*/ 221527 h 769"/>
              <a:gd name="T52" fmla="*/ 6263941 w 4864"/>
              <a:gd name="T53" fmla="*/ 262216 h 769"/>
              <a:gd name="T54" fmla="*/ 6337446 w 4864"/>
              <a:gd name="T55" fmla="*/ 221527 h 769"/>
              <a:gd name="T56" fmla="*/ 5717444 w 4864"/>
              <a:gd name="T57" fmla="*/ 182346 h 769"/>
              <a:gd name="T58" fmla="*/ 5047905 w 4864"/>
              <a:gd name="T59" fmla="*/ 248653 h 769"/>
              <a:gd name="T60" fmla="*/ 3611354 w 4864"/>
              <a:gd name="T61" fmla="*/ 281807 h 769"/>
              <a:gd name="T62" fmla="*/ 3004135 w 4864"/>
              <a:gd name="T63" fmla="*/ 263723 h 769"/>
              <a:gd name="T64" fmla="*/ 2332998 w 4864"/>
              <a:gd name="T65" fmla="*/ 263723 h 769"/>
              <a:gd name="T66" fmla="*/ 1545212 w 4864"/>
              <a:gd name="T67" fmla="*/ 195909 h 769"/>
              <a:gd name="T68" fmla="*/ 1192066 w 4864"/>
              <a:gd name="T69" fmla="*/ 88912 h 769"/>
              <a:gd name="T70" fmla="*/ 754230 w 4864"/>
              <a:gd name="T71" fmla="*/ 9042 h 769"/>
              <a:gd name="T72" fmla="*/ 488971 w 4864"/>
              <a:gd name="T73" fmla="*/ 6028 h 76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solidFill>
            <a:srgbClr val="9BD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A517BEC-26FB-AC49-859D-8D4028DCF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3675"/>
            <a:ext cx="2700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26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11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B9512FA-2AC9-EF4A-81E2-F2197D9A7D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8CF1B-EF6B-3A4A-A18E-221008953A7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3DAFC2F-8451-8B44-AF9F-D5C56E79D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27176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333375"/>
            <a:ext cx="2058987" cy="59753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333375"/>
            <a:ext cx="6029325" cy="59753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07BC8FD-CA93-3247-A854-CCDE333043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0691-53C6-5E45-A35E-5CD9E84D75C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0E1BDFF-98A2-E449-8989-AF4C50F16E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159724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C6D1D00E-0E64-7243-8346-3FF0A966A2E4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8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39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B15CE1-2A1F-6145-8649-CE63FF826A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FFE5D67-11EF-0B4D-A55A-7B758CBB28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18EA3-5A5C-CB45-894B-C2454A7B2B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891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6D83A3-13B9-EF49-868B-9F42616D0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33ED5F2-ED4D-A341-A7E3-297417F328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9AB5-E6D9-3841-BBB4-A332EC28CA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41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83F6BD-BDF5-D140-97CB-4AD61CF9A0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5FD701-8898-AC46-BA35-C99B8FDFD5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F59E1-E485-5B4C-9A4D-83A9B0EBD4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7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63018-35AB-3947-9C79-7144534C13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D2803-7737-2A4A-883D-4C0179239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4498B-8DF4-FA4E-B6C0-7944BC9375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63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95A4783-0ABB-4945-8FFB-8EAB5A0953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8B1E455-CCE5-8448-B2A6-D388D4912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2DF7D-7008-EF40-8E0A-103B8B835E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48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B3ADB56-95BA-BA43-9389-E46B28A542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1F851E8-89DE-5542-BC89-4CB615133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30C08-2AD8-A14E-96D9-6627CE8CE0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824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8B7C47-C49E-7640-8BEA-9A22F476E4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5D4D87-5D9D-5C4F-9344-A9F587A665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825E4-0BFD-8244-9505-1F2396340D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60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74EC516-CD46-6E43-B523-1155445923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DAC2A-F32A-2742-8229-8AF8B6C825F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1336343-96FA-AB4C-9484-B4AC5D324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2862317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E6EADE-C1CA-5B44-ABAF-EE78CBD62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E7C7C9A-C40D-D341-94F8-6842F22649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6A448-D2BA-0240-A506-C57C8C8158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029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7823B1-5737-5843-989A-F022FA6D92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9B5243-DF0C-1445-8BF1-0D0825464F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F25BC-FB99-104C-8AEF-38B0218B71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53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CB657A-20AE-104F-B250-CB33BB7B5F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BDC7F2-1D5E-6A49-AF8B-4CA5624254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D1869-DD51-E540-B86C-BF5DB61ED6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8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674858B-BD87-9C42-AC06-6B62C1B882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63276-4795-1E45-906E-F585F2DF4DE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15ADBC8-C907-9441-8A67-5F405C69A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298720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FFDB31F-406C-0F4C-8CDB-F3C6B3DF1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F0359-6A69-284C-964D-4530B0FE674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F85D704-D128-7E44-9E69-64FAF40C6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30314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FDB749-170E-3E44-86D8-2428854D0D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F54A2-36CB-6347-B23A-C9197789200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6F69845-7736-7A42-B75F-8D15C7D0B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38230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2C515B-C108-854F-B97B-E352CDB22B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606E5-5E27-B04C-ACFB-8864E40FBE5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EC091BD-5239-D348-A2F2-984DA583B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165404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C6DE345-F44C-D74E-BA15-25CB50DEE8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8FBCB-0842-354B-B56E-7E67E63313F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5532B48-3AA8-8847-80D2-9FF62C799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1438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20C36D3-EFD1-424A-8C32-A418F65B1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386E-A161-4D48-BCCF-39D8BC4408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9F94F0D-52A4-A448-B9BD-61954B8F8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428979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3A3C9E-2688-124D-B30E-86EB480E7F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B5DE2-4606-6C40-B502-86ABB795B2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0194BC3-9A63-134C-B4B8-129522F781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  <p:extLst>
      <p:ext uri="{BB962C8B-B14F-4D97-AF65-F5344CB8AC3E}">
        <p14:creationId xmlns:p14="http://schemas.microsoft.com/office/powerpoint/2010/main" val="7511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>
            <a:extLst>
              <a:ext uri="{FF2B5EF4-FFF2-40B4-BE49-F238E27FC236}">
                <a16:creationId xmlns:a16="http://schemas.microsoft.com/office/drawing/2014/main" id="{EE570DA3-E1D9-6344-A787-738F426C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3675"/>
            <a:ext cx="2700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Freeform 2">
            <a:extLst>
              <a:ext uri="{FF2B5EF4-FFF2-40B4-BE49-F238E27FC236}">
                <a16:creationId xmlns:a16="http://schemas.microsoft.com/office/drawing/2014/main" id="{0FD4E91C-08C8-B840-8C47-186C2FDAA69C}"/>
              </a:ext>
            </a:extLst>
          </p:cNvPr>
          <p:cNvSpPr>
            <a:spLocks/>
          </p:cNvSpPr>
          <p:nvPr/>
        </p:nvSpPr>
        <p:spPr bwMode="auto">
          <a:xfrm>
            <a:off x="685800" y="115888"/>
            <a:ext cx="8153400" cy="1158875"/>
          </a:xfrm>
          <a:custGeom>
            <a:avLst/>
            <a:gdLst>
              <a:gd name="T0" fmla="*/ 445889 w 4864"/>
              <a:gd name="T1" fmla="*/ 63294 h 769"/>
              <a:gd name="T2" fmla="*/ 179361 w 4864"/>
              <a:gd name="T3" fmla="*/ 155220 h 769"/>
              <a:gd name="T4" fmla="*/ 115663 w 4864"/>
              <a:gd name="T5" fmla="*/ 301398 h 769"/>
              <a:gd name="T6" fmla="*/ 63698 w 4864"/>
              <a:gd name="T7" fmla="*/ 354143 h 769"/>
              <a:gd name="T8" fmla="*/ 25144 w 4864"/>
              <a:gd name="T9" fmla="*/ 500321 h 769"/>
              <a:gd name="T10" fmla="*/ 63698 w 4864"/>
              <a:gd name="T11" fmla="*/ 673624 h 769"/>
              <a:gd name="T12" fmla="*/ 331902 w 4864"/>
              <a:gd name="T13" fmla="*/ 884603 h 769"/>
              <a:gd name="T14" fmla="*/ 952124 w 4864"/>
              <a:gd name="T15" fmla="*/ 987078 h 769"/>
              <a:gd name="T16" fmla="*/ 1555583 w 4864"/>
              <a:gd name="T17" fmla="*/ 1053386 h 769"/>
              <a:gd name="T18" fmla="*/ 2935157 w 4864"/>
              <a:gd name="T19" fmla="*/ 1124214 h 769"/>
              <a:gd name="T20" fmla="*/ 4002944 w 4864"/>
              <a:gd name="T21" fmla="*/ 1113665 h 769"/>
              <a:gd name="T22" fmla="*/ 4398545 w 4864"/>
              <a:gd name="T23" fmla="*/ 1146819 h 769"/>
              <a:gd name="T24" fmla="*/ 5079112 w 4864"/>
              <a:gd name="T25" fmla="*/ 1110651 h 769"/>
              <a:gd name="T26" fmla="*/ 6213950 w 4864"/>
              <a:gd name="T27" fmla="*/ 964473 h 769"/>
              <a:gd name="T28" fmla="*/ 6800646 w 4864"/>
              <a:gd name="T29" fmla="*/ 872547 h 769"/>
              <a:gd name="T30" fmla="*/ 7082260 w 4864"/>
              <a:gd name="T31" fmla="*/ 792677 h 769"/>
              <a:gd name="T32" fmla="*/ 7259946 w 4864"/>
              <a:gd name="T33" fmla="*/ 765551 h 769"/>
              <a:gd name="T34" fmla="*/ 7082260 w 4864"/>
              <a:gd name="T35" fmla="*/ 739932 h 769"/>
              <a:gd name="T36" fmla="*/ 7285090 w 4864"/>
              <a:gd name="T37" fmla="*/ 792677 h 769"/>
              <a:gd name="T38" fmla="*/ 7782943 w 4864"/>
              <a:gd name="T39" fmla="*/ 685680 h 769"/>
              <a:gd name="T40" fmla="*/ 8128256 w 4864"/>
              <a:gd name="T41" fmla="*/ 513883 h 769"/>
              <a:gd name="T42" fmla="*/ 7834908 w 4864"/>
              <a:gd name="T43" fmla="*/ 420450 h 769"/>
              <a:gd name="T44" fmla="*/ 6889489 w 4864"/>
              <a:gd name="T45" fmla="*/ 447576 h 769"/>
              <a:gd name="T46" fmla="*/ 7196247 w 4864"/>
              <a:gd name="T47" fmla="*/ 447576 h 769"/>
              <a:gd name="T48" fmla="*/ 7796353 w 4864"/>
              <a:gd name="T49" fmla="*/ 301398 h 769"/>
              <a:gd name="T50" fmla="*/ 7566704 w 4864"/>
              <a:gd name="T51" fmla="*/ 221527 h 769"/>
              <a:gd name="T52" fmla="*/ 6570997 w 4864"/>
              <a:gd name="T53" fmla="*/ 262216 h 769"/>
              <a:gd name="T54" fmla="*/ 6648105 w 4864"/>
              <a:gd name="T55" fmla="*/ 221527 h 769"/>
              <a:gd name="T56" fmla="*/ 5997711 w 4864"/>
              <a:gd name="T57" fmla="*/ 182346 h 769"/>
              <a:gd name="T58" fmla="*/ 5295352 w 4864"/>
              <a:gd name="T59" fmla="*/ 248653 h 769"/>
              <a:gd name="T60" fmla="*/ 3788381 w 4864"/>
              <a:gd name="T61" fmla="*/ 281807 h 769"/>
              <a:gd name="T62" fmla="*/ 3151396 w 4864"/>
              <a:gd name="T63" fmla="*/ 263723 h 769"/>
              <a:gd name="T64" fmla="*/ 2447361 w 4864"/>
              <a:gd name="T65" fmla="*/ 263723 h 769"/>
              <a:gd name="T66" fmla="*/ 1620958 w 4864"/>
              <a:gd name="T67" fmla="*/ 195909 h 769"/>
              <a:gd name="T68" fmla="*/ 1250501 w 4864"/>
              <a:gd name="T69" fmla="*/ 88912 h 769"/>
              <a:gd name="T70" fmla="*/ 791202 w 4864"/>
              <a:gd name="T71" fmla="*/ 9042 h 769"/>
              <a:gd name="T72" fmla="*/ 512940 w 4864"/>
              <a:gd name="T73" fmla="*/ 6028 h 76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solidFill>
            <a:srgbClr val="9BD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3C6D28-B2C1-1B46-B7F1-365165795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8952E3-1BCC-994E-86F7-A020FAD8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333375"/>
            <a:ext cx="82296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51591" name="Rectangle 7">
            <a:extLst>
              <a:ext uri="{FF2B5EF4-FFF2-40B4-BE49-F238E27FC236}">
                <a16:creationId xmlns:a16="http://schemas.microsoft.com/office/drawing/2014/main" id="{59476182-EF87-B244-B81F-DBD554CEB5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738" y="6524625"/>
            <a:ext cx="57626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0C9C124-949C-454B-B178-6BF3C5EC451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51594" name="Rectangle 10">
            <a:extLst>
              <a:ext uri="{FF2B5EF4-FFF2-40B4-BE49-F238E27FC236}">
                <a16:creationId xmlns:a16="http://schemas.microsoft.com/office/drawing/2014/main" id="{6DF24919-3BF2-FA4B-8630-058C0F51BB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524625"/>
            <a:ext cx="40322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Blip>
          <a:blip r:embed="rId14"/>
        </a:buBlip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itchFamily="2" charset="2"/>
        <a:buChar char=""/>
        <a:defRPr kumimoji="1" sz="24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itchFamily="2" charset="2"/>
        <a:buChar char=""/>
        <a:defRPr kumimoji="1"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2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2" charset="2"/>
        <a:buChar char="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Freeform 2">
            <a:extLst>
              <a:ext uri="{FF2B5EF4-FFF2-40B4-BE49-F238E27FC236}">
                <a16:creationId xmlns:a16="http://schemas.microsoft.com/office/drawing/2014/main" id="{E10AFB98-A35A-F140-8E70-0F7B733CCE86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913DA8-1088-BD4A-A510-734E829A2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B89346-4C5A-4A41-B376-2B74EAB4E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21222" name="Rectangle 6">
            <a:extLst>
              <a:ext uri="{FF2B5EF4-FFF2-40B4-BE49-F238E27FC236}">
                <a16:creationId xmlns:a16="http://schemas.microsoft.com/office/drawing/2014/main" id="{AC50F800-8BC5-C14B-B198-295BE6340E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4067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School of ICE, SKKU</a:t>
            </a:r>
          </a:p>
        </p:txBody>
      </p:sp>
      <p:sp>
        <p:nvSpPr>
          <p:cNvPr id="521223" name="Rectangle 7">
            <a:extLst>
              <a:ext uri="{FF2B5EF4-FFF2-40B4-BE49-F238E27FC236}">
                <a16:creationId xmlns:a16="http://schemas.microsoft.com/office/drawing/2014/main" id="{51E50FCF-B465-404F-AD15-3B35DE1845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62E98F3-A838-3B43-BE16-90E369E587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itchFamily="2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itchFamily="2" charset="2"/>
        <a:buChar char="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2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2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5DE1306-7664-FB40-A64F-455103EDFB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Principle Component Analysis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F785537-85C3-BC49-A087-BB44016F74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ko-KR"/>
              <a:t>Dimension Reduction</a:t>
            </a:r>
            <a:endParaRPr lang="ko-KR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Principal Component Analysis</a:t>
            </a:r>
          </a:p>
          <a:p>
            <a:pPr lvl="1"/>
            <a:endParaRPr lang="en-US" altLang="ko-KR" dirty="0"/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5D2459-228F-4BD5-8293-F949E040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230" name="그룹 345">
            <a:extLst>
              <a:ext uri="{FF2B5EF4-FFF2-40B4-BE49-F238E27FC236}">
                <a16:creationId xmlns:a16="http://schemas.microsoft.com/office/drawing/2014/main" id="{1D5EC5F6-7CF2-9044-978D-2FD3298AD9A8}"/>
              </a:ext>
            </a:extLst>
          </p:cNvPr>
          <p:cNvGrpSpPr>
            <a:grpSpLocks/>
          </p:cNvGrpSpPr>
          <p:nvPr/>
        </p:nvGrpSpPr>
        <p:grpSpPr bwMode="auto">
          <a:xfrm>
            <a:off x="1427982" y="2996952"/>
            <a:ext cx="2519363" cy="2016125"/>
            <a:chOff x="323528" y="3356992"/>
            <a:chExt cx="2520280" cy="2016224"/>
          </a:xfrm>
        </p:grpSpPr>
        <p:sp>
          <p:nvSpPr>
            <p:cNvPr id="231" name="직사각형 342">
              <a:extLst>
                <a:ext uri="{FF2B5EF4-FFF2-40B4-BE49-F238E27FC236}">
                  <a16:creationId xmlns:a16="http://schemas.microsoft.com/office/drawing/2014/main" id="{FE0519AB-FE46-8F49-A082-D1617FA3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3356992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232" name="그룹 337">
              <a:extLst>
                <a:ext uri="{FF2B5EF4-FFF2-40B4-BE49-F238E27FC236}">
                  <a16:creationId xmlns:a16="http://schemas.microsoft.com/office/drawing/2014/main" id="{95766DAB-161E-784D-ABF6-013EB95CA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68" y="3573016"/>
              <a:ext cx="2029316" cy="1508166"/>
              <a:chOff x="323528" y="2708920"/>
              <a:chExt cx="2029316" cy="1508166"/>
            </a:xfrm>
          </p:grpSpPr>
          <p:cxnSp>
            <p:nvCxnSpPr>
              <p:cNvPr id="233" name="직선 화살표 연결선 27">
                <a:extLst>
                  <a:ext uri="{FF2B5EF4-FFF2-40B4-BE49-F238E27FC236}">
                    <a16:creationId xmlns:a16="http://schemas.microsoft.com/office/drawing/2014/main" id="{5C88C1D5-BCF0-3644-B317-EBB17CEC3B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957057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4" name="직선 화살표 연결선 30">
                <a:extLst>
                  <a:ext uri="{FF2B5EF4-FFF2-40B4-BE49-F238E27FC236}">
                    <a16:creationId xmlns:a16="http://schemas.microsoft.com/office/drawing/2014/main" id="{AA02975F-9BB3-E047-94C1-E45E1C1546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0124" y="2708920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" name="타원 66">
                <a:extLst>
                  <a:ext uri="{FF2B5EF4-FFF2-40B4-BE49-F238E27FC236}">
                    <a16:creationId xmlns:a16="http://schemas.microsoft.com/office/drawing/2014/main" id="{36C78126-F33A-8740-A1B8-4D29FCCCB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22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6" name="타원 67">
                <a:extLst>
                  <a:ext uri="{FF2B5EF4-FFF2-40B4-BE49-F238E27FC236}">
                    <a16:creationId xmlns:a16="http://schemas.microsoft.com/office/drawing/2014/main" id="{6D374ED7-4978-DD4F-A015-BCE48B64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7" name="타원 68">
                <a:extLst>
                  <a:ext uri="{FF2B5EF4-FFF2-40B4-BE49-F238E27FC236}">
                    <a16:creationId xmlns:a16="http://schemas.microsoft.com/office/drawing/2014/main" id="{327981CB-84E1-054B-BABE-AB69BB8F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4370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8" name="타원 69">
                <a:extLst>
                  <a:ext uri="{FF2B5EF4-FFF2-40B4-BE49-F238E27FC236}">
                    <a16:creationId xmlns:a16="http://schemas.microsoft.com/office/drawing/2014/main" id="{F64C824F-AF90-FF44-AA82-319D8EDF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9" name="타원 70">
                <a:extLst>
                  <a:ext uri="{FF2B5EF4-FFF2-40B4-BE49-F238E27FC236}">
                    <a16:creationId xmlns:a16="http://schemas.microsoft.com/office/drawing/2014/main" id="{C5938FEA-78A8-E84E-A94C-B531EEB8C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0" name="타원 71">
                <a:extLst>
                  <a:ext uri="{FF2B5EF4-FFF2-40B4-BE49-F238E27FC236}">
                    <a16:creationId xmlns:a16="http://schemas.microsoft.com/office/drawing/2014/main" id="{15034DA4-A064-6E4B-891D-5CD91830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1" name="타원 72">
                <a:extLst>
                  <a:ext uri="{FF2B5EF4-FFF2-40B4-BE49-F238E27FC236}">
                    <a16:creationId xmlns:a16="http://schemas.microsoft.com/office/drawing/2014/main" id="{62889260-F6FD-244D-A979-1226EA78E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2" name="타원 73">
                <a:extLst>
                  <a:ext uri="{FF2B5EF4-FFF2-40B4-BE49-F238E27FC236}">
                    <a16:creationId xmlns:a16="http://schemas.microsoft.com/office/drawing/2014/main" id="{C23B4322-204F-6945-B376-583D6852C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3" name="타원 74">
                <a:extLst>
                  <a:ext uri="{FF2B5EF4-FFF2-40B4-BE49-F238E27FC236}">
                    <a16:creationId xmlns:a16="http://schemas.microsoft.com/office/drawing/2014/main" id="{EEBD565B-A92C-064B-A678-57FB20BDB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4" name="타원 75">
                <a:extLst>
                  <a:ext uri="{FF2B5EF4-FFF2-40B4-BE49-F238E27FC236}">
                    <a16:creationId xmlns:a16="http://schemas.microsoft.com/office/drawing/2014/main" id="{43D16238-E59E-864B-AB4E-37B5810DA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02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5" name="타원 76">
                <a:extLst>
                  <a:ext uri="{FF2B5EF4-FFF2-40B4-BE49-F238E27FC236}">
                    <a16:creationId xmlns:a16="http://schemas.microsoft.com/office/drawing/2014/main" id="{772F56BA-01F2-0345-8EA5-C0B66B8ED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6" name="타원 77">
                <a:extLst>
                  <a:ext uri="{FF2B5EF4-FFF2-40B4-BE49-F238E27FC236}">
                    <a16:creationId xmlns:a16="http://schemas.microsoft.com/office/drawing/2014/main" id="{AA726FB8-04A2-D74B-8B46-208D6616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7" name="타원 78">
                <a:extLst>
                  <a:ext uri="{FF2B5EF4-FFF2-40B4-BE49-F238E27FC236}">
                    <a16:creationId xmlns:a16="http://schemas.microsoft.com/office/drawing/2014/main" id="{D36206A6-DE61-454A-9C09-6EDB312E9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770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8" name="타원 79">
                <a:extLst>
                  <a:ext uri="{FF2B5EF4-FFF2-40B4-BE49-F238E27FC236}">
                    <a16:creationId xmlns:a16="http://schemas.microsoft.com/office/drawing/2014/main" id="{8A9F0735-73BD-1346-88E2-85556E28B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39105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9" name="타원 80">
                <a:extLst>
                  <a:ext uri="{FF2B5EF4-FFF2-40B4-BE49-F238E27FC236}">
                    <a16:creationId xmlns:a16="http://schemas.microsoft.com/office/drawing/2014/main" id="{B90D8F48-C455-4543-8D0F-68C406897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583" y="350111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0" name="타원 81">
                <a:extLst>
                  <a:ext uri="{FF2B5EF4-FFF2-40B4-BE49-F238E27FC236}">
                    <a16:creationId xmlns:a16="http://schemas.microsoft.com/office/drawing/2014/main" id="{C990DD50-3645-C349-AF5D-3879DA751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118" y="36111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1" name="타원 82">
                <a:extLst>
                  <a:ext uri="{FF2B5EF4-FFF2-40B4-BE49-F238E27FC236}">
                    <a16:creationId xmlns:a16="http://schemas.microsoft.com/office/drawing/2014/main" id="{28CDFDEE-0C30-C142-8161-4C72D4E70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2" name="타원 83">
                <a:extLst>
                  <a:ext uri="{FF2B5EF4-FFF2-40B4-BE49-F238E27FC236}">
                    <a16:creationId xmlns:a16="http://schemas.microsoft.com/office/drawing/2014/main" id="{8A64E05F-DE2D-1840-8552-CA7BB5C79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45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3" name="타원 84">
                <a:extLst>
                  <a:ext uri="{FF2B5EF4-FFF2-40B4-BE49-F238E27FC236}">
                    <a16:creationId xmlns:a16="http://schemas.microsoft.com/office/drawing/2014/main" id="{4420B840-999B-1644-AC45-FF3EA8A1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4" name="타원 85">
                <a:extLst>
                  <a:ext uri="{FF2B5EF4-FFF2-40B4-BE49-F238E27FC236}">
                    <a16:creationId xmlns:a16="http://schemas.microsoft.com/office/drawing/2014/main" id="{F70D23CD-D9D7-104E-AA41-20B8B81A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76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5" name="타원 86">
                <a:extLst>
                  <a:ext uri="{FF2B5EF4-FFF2-40B4-BE49-F238E27FC236}">
                    <a16:creationId xmlns:a16="http://schemas.microsoft.com/office/drawing/2014/main" id="{121B8DCC-F110-1D43-8117-B07788908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6" name="타원 87">
                <a:extLst>
                  <a:ext uri="{FF2B5EF4-FFF2-40B4-BE49-F238E27FC236}">
                    <a16:creationId xmlns:a16="http://schemas.microsoft.com/office/drawing/2014/main" id="{CBE9B92C-14AD-E94C-B3E6-7537FE23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9570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7" name="타원 88">
                <a:extLst>
                  <a:ext uri="{FF2B5EF4-FFF2-40B4-BE49-F238E27FC236}">
                    <a16:creationId xmlns:a16="http://schemas.microsoft.com/office/drawing/2014/main" id="{B5464C0F-0D0C-0149-A873-A5ECBAB3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8" name="타원 89">
                <a:extLst>
                  <a:ext uri="{FF2B5EF4-FFF2-40B4-BE49-F238E27FC236}">
                    <a16:creationId xmlns:a16="http://schemas.microsoft.com/office/drawing/2014/main" id="{6C00B077-9408-314F-ABD5-D1FA87833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6450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9" name="타원 90">
                <a:extLst>
                  <a:ext uri="{FF2B5EF4-FFF2-40B4-BE49-F238E27FC236}">
                    <a16:creationId xmlns:a16="http://schemas.microsoft.com/office/drawing/2014/main" id="{467EEAD1-A572-384F-A5DF-694CD1AE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0" name="타원 91">
                <a:extLst>
                  <a:ext uri="{FF2B5EF4-FFF2-40B4-BE49-F238E27FC236}">
                    <a16:creationId xmlns:a16="http://schemas.microsoft.com/office/drawing/2014/main" id="{63592AC7-E8AC-BE4D-A476-DE522062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1" name="타원 92">
                <a:extLst>
                  <a:ext uri="{FF2B5EF4-FFF2-40B4-BE49-F238E27FC236}">
                    <a16:creationId xmlns:a16="http://schemas.microsoft.com/office/drawing/2014/main" id="{6C8DE6AF-7A97-CF4D-9657-D83015972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428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2" name="타원 93">
                <a:extLst>
                  <a:ext uri="{FF2B5EF4-FFF2-40B4-BE49-F238E27FC236}">
                    <a16:creationId xmlns:a16="http://schemas.microsoft.com/office/drawing/2014/main" id="{D42EA03E-70EB-DD47-A926-6D26B165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801" y="380104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3" name="타원 94">
                <a:extLst>
                  <a:ext uri="{FF2B5EF4-FFF2-40B4-BE49-F238E27FC236}">
                    <a16:creationId xmlns:a16="http://schemas.microsoft.com/office/drawing/2014/main" id="{979AED21-06AA-174F-B498-F01B28CC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5930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4" name="타원 95">
                <a:extLst>
                  <a:ext uri="{FF2B5EF4-FFF2-40B4-BE49-F238E27FC236}">
                    <a16:creationId xmlns:a16="http://schemas.microsoft.com/office/drawing/2014/main" id="{8499A03B-D49A-2C47-BBC5-9DEC039B0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5" name="타원 96">
                <a:extLst>
                  <a:ext uri="{FF2B5EF4-FFF2-40B4-BE49-F238E27FC236}">
                    <a16:creationId xmlns:a16="http://schemas.microsoft.com/office/drawing/2014/main" id="{2515583A-E4F6-374F-AE20-3EEDD7F7D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89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6" name="타원 97">
                <a:extLst>
                  <a:ext uri="{FF2B5EF4-FFF2-40B4-BE49-F238E27FC236}">
                    <a16:creationId xmlns:a16="http://schemas.microsoft.com/office/drawing/2014/main" id="{C1111199-6EA7-DD4A-8F8A-768D10A55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489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7" name="타원 98">
                <a:extLst>
                  <a:ext uri="{FF2B5EF4-FFF2-40B4-BE49-F238E27FC236}">
                    <a16:creationId xmlns:a16="http://schemas.microsoft.com/office/drawing/2014/main" id="{380C4E6A-A057-034E-956F-C965715C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5990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8" name="타원 99">
                <a:extLst>
                  <a:ext uri="{FF2B5EF4-FFF2-40B4-BE49-F238E27FC236}">
                    <a16:creationId xmlns:a16="http://schemas.microsoft.com/office/drawing/2014/main" id="{46B0492D-5642-1246-89EF-681C41ECE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7091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9" name="타원 100">
                <a:extLst>
                  <a:ext uri="{FF2B5EF4-FFF2-40B4-BE49-F238E27FC236}">
                    <a16:creationId xmlns:a16="http://schemas.microsoft.com/office/drawing/2014/main" id="{86534330-028A-234B-8AF3-C38950CE0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0" name="타원 101">
                <a:extLst>
                  <a:ext uri="{FF2B5EF4-FFF2-40B4-BE49-F238E27FC236}">
                    <a16:creationId xmlns:a16="http://schemas.microsoft.com/office/drawing/2014/main" id="{A2DF71C0-5C27-0F4A-B03B-563097FDA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02095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1" name="타원 102">
                <a:extLst>
                  <a:ext uri="{FF2B5EF4-FFF2-40B4-BE49-F238E27FC236}">
                    <a16:creationId xmlns:a16="http://schemas.microsoft.com/office/drawing/2014/main" id="{CD5ED858-815A-C446-868D-998CE0C55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15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2" name="타원 103">
                <a:extLst>
                  <a:ext uri="{FF2B5EF4-FFF2-40B4-BE49-F238E27FC236}">
                    <a16:creationId xmlns:a16="http://schemas.microsoft.com/office/drawing/2014/main" id="{4C01052D-B5C4-D34D-9ED9-55920F1F3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248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3" name="타원 104">
                <a:extLst>
                  <a:ext uri="{FF2B5EF4-FFF2-40B4-BE49-F238E27FC236}">
                    <a16:creationId xmlns:a16="http://schemas.microsoft.com/office/drawing/2014/main" id="{EBEEDAF4-CFD4-9345-AED2-EF4C53FF0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4" name="타원 105">
                <a:extLst>
                  <a:ext uri="{FF2B5EF4-FFF2-40B4-BE49-F238E27FC236}">
                    <a16:creationId xmlns:a16="http://schemas.microsoft.com/office/drawing/2014/main" id="{5164E0DD-3484-C449-BF8A-381E0BEF5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5" name="타원 106">
                <a:extLst>
                  <a:ext uri="{FF2B5EF4-FFF2-40B4-BE49-F238E27FC236}">
                    <a16:creationId xmlns:a16="http://schemas.microsoft.com/office/drawing/2014/main" id="{1029F758-4341-7D43-BB49-CC8F1821E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6" name="타원 107">
                <a:extLst>
                  <a:ext uri="{FF2B5EF4-FFF2-40B4-BE49-F238E27FC236}">
                    <a16:creationId xmlns:a16="http://schemas.microsoft.com/office/drawing/2014/main" id="{8EB31E60-737C-494A-894B-71A0F4C15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7" name="타원 108">
                <a:extLst>
                  <a:ext uri="{FF2B5EF4-FFF2-40B4-BE49-F238E27FC236}">
                    <a16:creationId xmlns:a16="http://schemas.microsoft.com/office/drawing/2014/main" id="{B51853E7-7B99-464A-9A2F-DABFEE82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919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8" name="타원 109">
                <a:extLst>
                  <a:ext uri="{FF2B5EF4-FFF2-40B4-BE49-F238E27FC236}">
                    <a16:creationId xmlns:a16="http://schemas.microsoft.com/office/drawing/2014/main" id="{BF9F7650-A654-9846-85D7-53B3DAFF2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9" name="타원 110">
                <a:extLst>
                  <a:ext uri="{FF2B5EF4-FFF2-40B4-BE49-F238E27FC236}">
                    <a16:creationId xmlns:a16="http://schemas.microsoft.com/office/drawing/2014/main" id="{2111D1AD-5D5D-294A-AC03-05833A729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0" name="타원 111">
                <a:extLst>
                  <a:ext uri="{FF2B5EF4-FFF2-40B4-BE49-F238E27FC236}">
                    <a16:creationId xmlns:a16="http://schemas.microsoft.com/office/drawing/2014/main" id="{D11EE1F2-5347-2341-A119-7C79C781E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1" name="타원 112">
                <a:extLst>
                  <a:ext uri="{FF2B5EF4-FFF2-40B4-BE49-F238E27FC236}">
                    <a16:creationId xmlns:a16="http://schemas.microsoft.com/office/drawing/2014/main" id="{E0FB9185-0117-5C4F-BA4B-CDA32B56B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2" name="타원 113">
                <a:extLst>
                  <a:ext uri="{FF2B5EF4-FFF2-40B4-BE49-F238E27FC236}">
                    <a16:creationId xmlns:a16="http://schemas.microsoft.com/office/drawing/2014/main" id="{D6B16126-0100-F845-A044-2053CDCCC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57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3" name="타원 114">
                <a:extLst>
                  <a:ext uri="{FF2B5EF4-FFF2-40B4-BE49-F238E27FC236}">
                    <a16:creationId xmlns:a16="http://schemas.microsoft.com/office/drawing/2014/main" id="{89128DE7-E893-4F45-9F41-BA87AB2AF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22897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4" name="타원 115">
                <a:extLst>
                  <a:ext uri="{FF2B5EF4-FFF2-40B4-BE49-F238E27FC236}">
                    <a16:creationId xmlns:a16="http://schemas.microsoft.com/office/drawing/2014/main" id="{F1E7E424-9537-EF48-AAB5-3D7DECCA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5" name="타원 116">
                <a:extLst>
                  <a:ext uri="{FF2B5EF4-FFF2-40B4-BE49-F238E27FC236}">
                    <a16:creationId xmlns:a16="http://schemas.microsoft.com/office/drawing/2014/main" id="{28942A9B-1507-F148-B248-F034DC4C4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6" name="타원 117">
                <a:extLst>
                  <a:ext uri="{FF2B5EF4-FFF2-40B4-BE49-F238E27FC236}">
                    <a16:creationId xmlns:a16="http://schemas.microsoft.com/office/drawing/2014/main" id="{8FDEF09C-FCE6-A64D-BECA-6D47F1EC5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689" y="3079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287" name="그룹 348">
            <a:extLst>
              <a:ext uri="{FF2B5EF4-FFF2-40B4-BE49-F238E27FC236}">
                <a16:creationId xmlns:a16="http://schemas.microsoft.com/office/drawing/2014/main" id="{E744B870-383D-F142-BFE1-D8E4E035219F}"/>
              </a:ext>
            </a:extLst>
          </p:cNvPr>
          <p:cNvGrpSpPr>
            <a:grpSpLocks/>
          </p:cNvGrpSpPr>
          <p:nvPr/>
        </p:nvGrpSpPr>
        <p:grpSpPr bwMode="auto">
          <a:xfrm>
            <a:off x="5444420" y="2996651"/>
            <a:ext cx="2520950" cy="2016125"/>
            <a:chOff x="6228184" y="3284984"/>
            <a:chExt cx="2520280" cy="2016224"/>
          </a:xfrm>
        </p:grpSpPr>
        <p:sp>
          <p:nvSpPr>
            <p:cNvPr id="288" name="직사각형 341">
              <a:extLst>
                <a:ext uri="{FF2B5EF4-FFF2-40B4-BE49-F238E27FC236}">
                  <a16:creationId xmlns:a16="http://schemas.microsoft.com/office/drawing/2014/main" id="{313AE0EB-0C2F-8B46-86AF-5CE2A121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284984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289" name="그룹 334">
              <a:extLst>
                <a:ext uri="{FF2B5EF4-FFF2-40B4-BE49-F238E27FC236}">
                  <a16:creationId xmlns:a16="http://schemas.microsoft.com/office/drawing/2014/main" id="{F743FFAA-B2EA-7945-817D-A454AFB93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4263605"/>
              <a:ext cx="2232248" cy="55432"/>
              <a:chOff x="4644008" y="5742270"/>
              <a:chExt cx="3168352" cy="76752"/>
            </a:xfrm>
          </p:grpSpPr>
          <p:cxnSp>
            <p:nvCxnSpPr>
              <p:cNvPr id="290" name="직선 화살표 연결선 64">
                <a:extLst>
                  <a:ext uri="{FF2B5EF4-FFF2-40B4-BE49-F238E27FC236}">
                    <a16:creationId xmlns:a16="http://schemas.microsoft.com/office/drawing/2014/main" id="{4B2DABCE-6D8A-D048-B780-6F1694463D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44008" y="5783142"/>
                <a:ext cx="316835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2" name="타원 279">
                <a:extLst>
                  <a:ext uri="{FF2B5EF4-FFF2-40B4-BE49-F238E27FC236}">
                    <a16:creationId xmlns:a16="http://schemas.microsoft.com/office/drawing/2014/main" id="{D411E097-7C4B-764B-8651-DC17DE46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7144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3" name="타원 280">
                <a:extLst>
                  <a:ext uri="{FF2B5EF4-FFF2-40B4-BE49-F238E27FC236}">
                    <a16:creationId xmlns:a16="http://schemas.microsoft.com/office/drawing/2014/main" id="{08615F11-1834-6246-9B9E-81147013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370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4" name="타원 281">
                <a:extLst>
                  <a:ext uri="{FF2B5EF4-FFF2-40B4-BE49-F238E27FC236}">
                    <a16:creationId xmlns:a16="http://schemas.microsoft.com/office/drawing/2014/main" id="{1763EBD1-5BAD-2147-9F76-FDDB1E029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6986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5" name="타원 282">
                <a:extLst>
                  <a:ext uri="{FF2B5EF4-FFF2-40B4-BE49-F238E27FC236}">
                    <a16:creationId xmlns:a16="http://schemas.microsoft.com/office/drawing/2014/main" id="{5B89B736-BDA5-3249-81B3-0143F269C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800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6" name="타원 283">
                <a:extLst>
                  <a:ext uri="{FF2B5EF4-FFF2-40B4-BE49-F238E27FC236}">
                    <a16:creationId xmlns:a16="http://schemas.microsoft.com/office/drawing/2014/main" id="{15E13878-BF52-CB47-A122-58090046A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094217" y="574701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7" name="타원 284">
                <a:extLst>
                  <a:ext uri="{FF2B5EF4-FFF2-40B4-BE49-F238E27FC236}">
                    <a16:creationId xmlns:a16="http://schemas.microsoft.com/office/drawing/2014/main" id="{83B18357-8442-FE4E-8A48-A58938CA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321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8" name="타원 285">
                <a:extLst>
                  <a:ext uri="{FF2B5EF4-FFF2-40B4-BE49-F238E27FC236}">
                    <a16:creationId xmlns:a16="http://schemas.microsoft.com/office/drawing/2014/main" id="{6AFE218D-C67E-064F-8112-E582764E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3067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9" name="타원 286">
                <a:extLst>
                  <a:ext uri="{FF2B5EF4-FFF2-40B4-BE49-F238E27FC236}">
                    <a16:creationId xmlns:a16="http://schemas.microsoft.com/office/drawing/2014/main" id="{70DF98A3-7EE6-D24C-B2DB-ADD59B75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1464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0" name="타원 287">
                <a:extLst>
                  <a:ext uri="{FF2B5EF4-FFF2-40B4-BE49-F238E27FC236}">
                    <a16:creationId xmlns:a16="http://schemas.microsoft.com/office/drawing/2014/main" id="{F77B1872-5032-E748-BEF2-DCF34E4B8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528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1" name="타원 288">
                <a:extLst>
                  <a:ext uri="{FF2B5EF4-FFF2-40B4-BE49-F238E27FC236}">
                    <a16:creationId xmlns:a16="http://schemas.microsoft.com/office/drawing/2014/main" id="{D1B510F6-BCE9-0D4B-9694-8B950E342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541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2" name="타원 289">
                <a:extLst>
                  <a:ext uri="{FF2B5EF4-FFF2-40B4-BE49-F238E27FC236}">
                    <a16:creationId xmlns:a16="http://schemas.microsoft.com/office/drawing/2014/main" id="{98EB5F78-AEC2-D74F-B941-CDD995B93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549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3" name="타원 290">
                <a:extLst>
                  <a:ext uri="{FF2B5EF4-FFF2-40B4-BE49-F238E27FC236}">
                    <a16:creationId xmlns:a16="http://schemas.microsoft.com/office/drawing/2014/main" id="{990B3A25-D214-934A-95AC-A2880B24B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72033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4" name="타원 291">
                <a:extLst>
                  <a:ext uri="{FF2B5EF4-FFF2-40B4-BE49-F238E27FC236}">
                    <a16:creationId xmlns:a16="http://schemas.microsoft.com/office/drawing/2014/main" id="{D92D727B-969D-5447-85C6-4E7DB4D4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979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5" name="타원 292">
                <a:extLst>
                  <a:ext uri="{FF2B5EF4-FFF2-40B4-BE49-F238E27FC236}">
                    <a16:creationId xmlns:a16="http://schemas.microsoft.com/office/drawing/2014/main" id="{82008AB5-38BB-B546-80A1-020704AF2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200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6" name="타원 293">
                <a:extLst>
                  <a:ext uri="{FF2B5EF4-FFF2-40B4-BE49-F238E27FC236}">
                    <a16:creationId xmlns:a16="http://schemas.microsoft.com/office/drawing/2014/main" id="{7C5D60B3-D514-3347-9A0E-366475876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025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7" name="타원 294">
                <a:extLst>
                  <a:ext uri="{FF2B5EF4-FFF2-40B4-BE49-F238E27FC236}">
                    <a16:creationId xmlns:a16="http://schemas.microsoft.com/office/drawing/2014/main" id="{13C8FFE9-D0BE-9945-B953-415388DE1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725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8" name="타원 295">
                <a:extLst>
                  <a:ext uri="{FF2B5EF4-FFF2-40B4-BE49-F238E27FC236}">
                    <a16:creationId xmlns:a16="http://schemas.microsoft.com/office/drawing/2014/main" id="{B7914FC1-155D-4E45-8BF2-59B700D8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5280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9" name="타원 296">
                <a:extLst>
                  <a:ext uri="{FF2B5EF4-FFF2-40B4-BE49-F238E27FC236}">
                    <a16:creationId xmlns:a16="http://schemas.microsoft.com/office/drawing/2014/main" id="{92ADC5AF-2C88-BA41-BFE6-33A250F03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795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0" name="타원 297">
                <a:extLst>
                  <a:ext uri="{FF2B5EF4-FFF2-40B4-BE49-F238E27FC236}">
                    <a16:creationId xmlns:a16="http://schemas.microsoft.com/office/drawing/2014/main" id="{E23BA81D-E59A-C442-A846-09480D5FC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1922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1" name="타원 298">
                <a:extLst>
                  <a:ext uri="{FF2B5EF4-FFF2-40B4-BE49-F238E27FC236}">
                    <a16:creationId xmlns:a16="http://schemas.microsoft.com/office/drawing/2014/main" id="{71239D8A-428B-CB43-8B7F-C62C68D7A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961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2" name="타원 299">
                <a:extLst>
                  <a:ext uri="{FF2B5EF4-FFF2-40B4-BE49-F238E27FC236}">
                    <a16:creationId xmlns:a16="http://schemas.microsoft.com/office/drawing/2014/main" id="{F1BB4FD1-19D0-744F-BD38-5E4732571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09758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3" name="타원 300">
                <a:extLst>
                  <a:ext uri="{FF2B5EF4-FFF2-40B4-BE49-F238E27FC236}">
                    <a16:creationId xmlns:a16="http://schemas.microsoft.com/office/drawing/2014/main" id="{31FD2C75-01A5-134D-B5E7-1873A29B4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003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4" name="타원 301">
                <a:extLst>
                  <a:ext uri="{FF2B5EF4-FFF2-40B4-BE49-F238E27FC236}">
                    <a16:creationId xmlns:a16="http://schemas.microsoft.com/office/drawing/2014/main" id="{D8F005F4-A6F3-FA44-8590-5E4BE7431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676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5" name="타원 302">
                <a:extLst>
                  <a:ext uri="{FF2B5EF4-FFF2-40B4-BE49-F238E27FC236}">
                    <a16:creationId xmlns:a16="http://schemas.microsoft.com/office/drawing/2014/main" id="{A6895D6F-16A3-F347-AD68-7A4D7969A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9738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6" name="타원 303">
                <a:extLst>
                  <a:ext uri="{FF2B5EF4-FFF2-40B4-BE49-F238E27FC236}">
                    <a16:creationId xmlns:a16="http://schemas.microsoft.com/office/drawing/2014/main" id="{E92070DD-3307-CE42-94E6-6D10FBE2E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1493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7" name="타원 304">
                <a:extLst>
                  <a:ext uri="{FF2B5EF4-FFF2-40B4-BE49-F238E27FC236}">
                    <a16:creationId xmlns:a16="http://schemas.microsoft.com/office/drawing/2014/main" id="{DA0166A5-466C-A44C-8009-EB8944F8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119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8" name="타원 305">
                <a:extLst>
                  <a:ext uri="{FF2B5EF4-FFF2-40B4-BE49-F238E27FC236}">
                    <a16:creationId xmlns:a16="http://schemas.microsoft.com/office/drawing/2014/main" id="{DA27117A-5808-D74A-961C-88E606067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780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9" name="타원 306">
                <a:extLst>
                  <a:ext uri="{FF2B5EF4-FFF2-40B4-BE49-F238E27FC236}">
                    <a16:creationId xmlns:a16="http://schemas.microsoft.com/office/drawing/2014/main" id="{DAE681DA-D7A9-8041-972A-9890C07FE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90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0" name="타원 307">
                <a:extLst>
                  <a:ext uri="{FF2B5EF4-FFF2-40B4-BE49-F238E27FC236}">
                    <a16:creationId xmlns:a16="http://schemas.microsoft.com/office/drawing/2014/main" id="{C235532E-7E5C-F64B-9F3C-B36B2DA6A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953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1" name="타원 308">
                <a:extLst>
                  <a:ext uri="{FF2B5EF4-FFF2-40B4-BE49-F238E27FC236}">
                    <a16:creationId xmlns:a16="http://schemas.microsoft.com/office/drawing/2014/main" id="{DF2A2E88-CEB9-A64A-AA58-C526BF2A2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04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2" name="타원 309">
                <a:extLst>
                  <a:ext uri="{FF2B5EF4-FFF2-40B4-BE49-F238E27FC236}">
                    <a16:creationId xmlns:a16="http://schemas.microsoft.com/office/drawing/2014/main" id="{F3A94B0F-09C5-ED4A-9D3C-018F7C53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446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3" name="타원 310">
                <a:extLst>
                  <a:ext uri="{FF2B5EF4-FFF2-40B4-BE49-F238E27FC236}">
                    <a16:creationId xmlns:a16="http://schemas.microsoft.com/office/drawing/2014/main" id="{EAC7A078-E55D-EA44-A7F5-BCA24BE85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660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4" name="타원 311">
                <a:extLst>
                  <a:ext uri="{FF2B5EF4-FFF2-40B4-BE49-F238E27FC236}">
                    <a16:creationId xmlns:a16="http://schemas.microsoft.com/office/drawing/2014/main" id="{8C53E0A8-3CFA-5542-88D6-01C85590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1196" y="574227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5" name="타원 312">
                <a:extLst>
                  <a:ext uri="{FF2B5EF4-FFF2-40B4-BE49-F238E27FC236}">
                    <a16:creationId xmlns:a16="http://schemas.microsoft.com/office/drawing/2014/main" id="{A584798D-1CE2-304D-86AA-9CA81877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2127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6" name="타원 313">
                <a:extLst>
                  <a:ext uri="{FF2B5EF4-FFF2-40B4-BE49-F238E27FC236}">
                    <a16:creationId xmlns:a16="http://schemas.microsoft.com/office/drawing/2014/main" id="{FBA9B1C4-E1FB-0A4A-B8C8-C2B6FC48E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0532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7" name="타원 314">
                <a:extLst>
                  <a:ext uri="{FF2B5EF4-FFF2-40B4-BE49-F238E27FC236}">
                    <a16:creationId xmlns:a16="http://schemas.microsoft.com/office/drawing/2014/main" id="{4D860388-5C7E-0F40-B75C-403599F1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6566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8" name="타원 315">
                <a:extLst>
                  <a:ext uri="{FF2B5EF4-FFF2-40B4-BE49-F238E27FC236}">
                    <a16:creationId xmlns:a16="http://schemas.microsoft.com/office/drawing/2014/main" id="{9E487E3F-46D9-7F4A-9B42-2E4497C54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0279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9" name="타원 316">
                <a:extLst>
                  <a:ext uri="{FF2B5EF4-FFF2-40B4-BE49-F238E27FC236}">
                    <a16:creationId xmlns:a16="http://schemas.microsoft.com/office/drawing/2014/main" id="{73ADF552-8A53-7241-9D70-19C985B6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258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0" name="타원 317">
                <a:extLst>
                  <a:ext uri="{FF2B5EF4-FFF2-40B4-BE49-F238E27FC236}">
                    <a16:creationId xmlns:a16="http://schemas.microsoft.com/office/drawing/2014/main" id="{B6F9C2CD-ADAC-554A-AD0B-90588D123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5484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1" name="타원 318">
                <a:extLst>
                  <a:ext uri="{FF2B5EF4-FFF2-40B4-BE49-F238E27FC236}">
                    <a16:creationId xmlns:a16="http://schemas.microsoft.com/office/drawing/2014/main" id="{57D375D8-79C2-8E4B-BF1D-B783B9FC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831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2" name="타원 319">
                <a:extLst>
                  <a:ext uri="{FF2B5EF4-FFF2-40B4-BE49-F238E27FC236}">
                    <a16:creationId xmlns:a16="http://schemas.microsoft.com/office/drawing/2014/main" id="{33973538-EDDD-A84C-840C-B5DBE0E3F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2563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3" name="타원 320">
                <a:extLst>
                  <a:ext uri="{FF2B5EF4-FFF2-40B4-BE49-F238E27FC236}">
                    <a16:creationId xmlns:a16="http://schemas.microsoft.com/office/drawing/2014/main" id="{43574A18-67E0-1048-95A2-84FAA5EBC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9999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4" name="타원 321">
                <a:extLst>
                  <a:ext uri="{FF2B5EF4-FFF2-40B4-BE49-F238E27FC236}">
                    <a16:creationId xmlns:a16="http://schemas.microsoft.com/office/drawing/2014/main" id="{F25B4D70-A5DC-2C45-A44F-A3568E5D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2313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5" name="타원 322">
                <a:extLst>
                  <a:ext uri="{FF2B5EF4-FFF2-40B4-BE49-F238E27FC236}">
                    <a16:creationId xmlns:a16="http://schemas.microsoft.com/office/drawing/2014/main" id="{7073A399-743B-064E-86E9-408768DC7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94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6" name="타원 323">
                <a:extLst>
                  <a:ext uri="{FF2B5EF4-FFF2-40B4-BE49-F238E27FC236}">
                    <a16:creationId xmlns:a16="http://schemas.microsoft.com/office/drawing/2014/main" id="{EF9E51A1-E824-B742-80B1-DF97DC061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514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7" name="타원 324">
                <a:extLst>
                  <a:ext uri="{FF2B5EF4-FFF2-40B4-BE49-F238E27FC236}">
                    <a16:creationId xmlns:a16="http://schemas.microsoft.com/office/drawing/2014/main" id="{493FA0E8-9199-1248-B4A7-612C04DED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0419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8" name="타원 325">
                <a:extLst>
                  <a:ext uri="{FF2B5EF4-FFF2-40B4-BE49-F238E27FC236}">
                    <a16:creationId xmlns:a16="http://schemas.microsoft.com/office/drawing/2014/main" id="{2DF52CDD-2F29-3640-9F08-5C15A808E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4935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9" name="타원 326">
                <a:extLst>
                  <a:ext uri="{FF2B5EF4-FFF2-40B4-BE49-F238E27FC236}">
                    <a16:creationId xmlns:a16="http://schemas.microsoft.com/office/drawing/2014/main" id="{E42F1C73-1691-8D41-A94F-3FFA126CE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83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0" name="타원 327">
                <a:extLst>
                  <a:ext uri="{FF2B5EF4-FFF2-40B4-BE49-F238E27FC236}">
                    <a16:creationId xmlns:a16="http://schemas.microsoft.com/office/drawing/2014/main" id="{8BDAFEEF-F6DB-B54C-AFB8-5645349F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293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1" name="타원 328">
                <a:extLst>
                  <a:ext uri="{FF2B5EF4-FFF2-40B4-BE49-F238E27FC236}">
                    <a16:creationId xmlns:a16="http://schemas.microsoft.com/office/drawing/2014/main" id="{2B49D779-70FF-094B-9B6B-C9E0EBE0F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89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2" name="타원 329">
                <a:extLst>
                  <a:ext uri="{FF2B5EF4-FFF2-40B4-BE49-F238E27FC236}">
                    <a16:creationId xmlns:a16="http://schemas.microsoft.com/office/drawing/2014/main" id="{42CAD1AE-4ABA-B440-9232-67C058C4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032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3" name="타원 330">
                <a:extLst>
                  <a:ext uri="{FF2B5EF4-FFF2-40B4-BE49-F238E27FC236}">
                    <a16:creationId xmlns:a16="http://schemas.microsoft.com/office/drawing/2014/main" id="{4BE1D6CF-7B76-0B43-8B07-AFC1E466E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3646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DE2B19FB-0881-F84F-BB5D-29C545E723DF}"/>
              </a:ext>
            </a:extLst>
          </p:cNvPr>
          <p:cNvSpPr/>
          <p:nvPr/>
        </p:nvSpPr>
        <p:spPr bwMode="auto">
          <a:xfrm>
            <a:off x="4473664" y="3732996"/>
            <a:ext cx="51238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2">
            <a:extLst>
              <a:ext uri="{FF2B5EF4-FFF2-40B4-BE49-F238E27FC236}">
                <a16:creationId xmlns:a16="http://schemas.microsoft.com/office/drawing/2014/main" id="{CBBCD62B-504B-964B-864A-C3CA30BD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reduce dimension of data</a:t>
            </a:r>
          </a:p>
          <a:p>
            <a:pPr lvl="1"/>
            <a:r>
              <a:rPr lang="en-US" altLang="ko-KR"/>
              <a:t>Assume that data is generated by a normal distribution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0243" name="제목 1">
            <a:extLst>
              <a:ext uri="{FF2B5EF4-FFF2-40B4-BE49-F238E27FC236}">
                <a16:creationId xmlns:a16="http://schemas.microsoft.com/office/drawing/2014/main" id="{43A08E92-E470-DE47-95E3-40E8DE8A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</a:t>
            </a:r>
            <a:endParaRPr lang="ko-KR" altLang="en-US" dirty="0"/>
          </a:p>
        </p:txBody>
      </p:sp>
      <p:sp>
        <p:nvSpPr>
          <p:cNvPr id="10245" name="슬라이드 번호 개체 틀 4">
            <a:extLst>
              <a:ext uri="{FF2B5EF4-FFF2-40B4-BE49-F238E27FC236}">
                <a16:creationId xmlns:a16="http://schemas.microsoft.com/office/drawing/2014/main" id="{9BD06C84-02BE-C347-B7F0-BF62E95A5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FA955A-018A-CC47-BDF8-C8E13D310128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/>
          </a:p>
        </p:txBody>
      </p:sp>
      <p:grpSp>
        <p:nvGrpSpPr>
          <p:cNvPr id="10246" name="그룹 345">
            <a:extLst>
              <a:ext uri="{FF2B5EF4-FFF2-40B4-BE49-F238E27FC236}">
                <a16:creationId xmlns:a16="http://schemas.microsoft.com/office/drawing/2014/main" id="{3C30B492-122D-6E4C-A645-18FFC20138F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57563"/>
            <a:ext cx="2519363" cy="2016125"/>
            <a:chOff x="323528" y="3356992"/>
            <a:chExt cx="2520280" cy="2016224"/>
          </a:xfrm>
        </p:grpSpPr>
        <p:sp>
          <p:nvSpPr>
            <p:cNvPr id="10418" name="직사각형 342">
              <a:extLst>
                <a:ext uri="{FF2B5EF4-FFF2-40B4-BE49-F238E27FC236}">
                  <a16:creationId xmlns:a16="http://schemas.microsoft.com/office/drawing/2014/main" id="{EF45C764-1C69-344B-BE07-2F57D322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3356992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0419" name="그룹 337">
              <a:extLst>
                <a:ext uri="{FF2B5EF4-FFF2-40B4-BE49-F238E27FC236}">
                  <a16:creationId xmlns:a16="http://schemas.microsoft.com/office/drawing/2014/main" id="{84536407-6E5B-2E4C-B614-94F94B09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68" y="3573016"/>
              <a:ext cx="2029316" cy="1508166"/>
              <a:chOff x="323528" y="2708920"/>
              <a:chExt cx="2029316" cy="1508166"/>
            </a:xfrm>
          </p:grpSpPr>
          <p:cxnSp>
            <p:nvCxnSpPr>
              <p:cNvPr id="10420" name="직선 화살표 연결선 27">
                <a:extLst>
                  <a:ext uri="{FF2B5EF4-FFF2-40B4-BE49-F238E27FC236}">
                    <a16:creationId xmlns:a16="http://schemas.microsoft.com/office/drawing/2014/main" id="{47D17888-5EB5-1D4A-92BF-FDFF632E6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957057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21" name="직선 화살표 연결선 30">
                <a:extLst>
                  <a:ext uri="{FF2B5EF4-FFF2-40B4-BE49-F238E27FC236}">
                    <a16:creationId xmlns:a16="http://schemas.microsoft.com/office/drawing/2014/main" id="{DBCF361E-95BB-9749-99C0-0A05BD89E0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0124" y="2708920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22" name="타원 66">
                <a:extLst>
                  <a:ext uri="{FF2B5EF4-FFF2-40B4-BE49-F238E27FC236}">
                    <a16:creationId xmlns:a16="http://schemas.microsoft.com/office/drawing/2014/main" id="{5CCEDCAF-6942-D74F-B2B1-81CD10032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22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3" name="타원 67">
                <a:extLst>
                  <a:ext uri="{FF2B5EF4-FFF2-40B4-BE49-F238E27FC236}">
                    <a16:creationId xmlns:a16="http://schemas.microsoft.com/office/drawing/2014/main" id="{68F06FAD-84CB-5444-9AD8-9A055F436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4" name="타원 68">
                <a:extLst>
                  <a:ext uri="{FF2B5EF4-FFF2-40B4-BE49-F238E27FC236}">
                    <a16:creationId xmlns:a16="http://schemas.microsoft.com/office/drawing/2014/main" id="{6DA71AB7-8185-3546-8FD3-91D87FEB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4370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5" name="타원 69">
                <a:extLst>
                  <a:ext uri="{FF2B5EF4-FFF2-40B4-BE49-F238E27FC236}">
                    <a16:creationId xmlns:a16="http://schemas.microsoft.com/office/drawing/2014/main" id="{0744320C-D915-604D-AA91-B61BACA5E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6" name="타원 70">
                <a:extLst>
                  <a:ext uri="{FF2B5EF4-FFF2-40B4-BE49-F238E27FC236}">
                    <a16:creationId xmlns:a16="http://schemas.microsoft.com/office/drawing/2014/main" id="{EC513A09-A4B1-564A-9A5C-AFA24A8A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7" name="타원 71">
                <a:extLst>
                  <a:ext uri="{FF2B5EF4-FFF2-40B4-BE49-F238E27FC236}">
                    <a16:creationId xmlns:a16="http://schemas.microsoft.com/office/drawing/2014/main" id="{2A10F07B-FAF2-E645-819B-CC72B1B3B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8" name="타원 72">
                <a:extLst>
                  <a:ext uri="{FF2B5EF4-FFF2-40B4-BE49-F238E27FC236}">
                    <a16:creationId xmlns:a16="http://schemas.microsoft.com/office/drawing/2014/main" id="{A84D2A32-4539-3E44-BED0-5394D4E62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29" name="타원 73">
                <a:extLst>
                  <a:ext uri="{FF2B5EF4-FFF2-40B4-BE49-F238E27FC236}">
                    <a16:creationId xmlns:a16="http://schemas.microsoft.com/office/drawing/2014/main" id="{1C5E4B05-479B-4843-BC68-A481B25BA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0" name="타원 74">
                <a:extLst>
                  <a:ext uri="{FF2B5EF4-FFF2-40B4-BE49-F238E27FC236}">
                    <a16:creationId xmlns:a16="http://schemas.microsoft.com/office/drawing/2014/main" id="{DCEBA978-A02F-3F4D-8468-01363E09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1" name="타원 75">
                <a:extLst>
                  <a:ext uri="{FF2B5EF4-FFF2-40B4-BE49-F238E27FC236}">
                    <a16:creationId xmlns:a16="http://schemas.microsoft.com/office/drawing/2014/main" id="{5A0D4854-AAEE-4E4A-9442-30C770C80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02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2" name="타원 76">
                <a:extLst>
                  <a:ext uri="{FF2B5EF4-FFF2-40B4-BE49-F238E27FC236}">
                    <a16:creationId xmlns:a16="http://schemas.microsoft.com/office/drawing/2014/main" id="{27F4D278-16D2-5F4D-93D6-B2C6B0E85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3" name="타원 77">
                <a:extLst>
                  <a:ext uri="{FF2B5EF4-FFF2-40B4-BE49-F238E27FC236}">
                    <a16:creationId xmlns:a16="http://schemas.microsoft.com/office/drawing/2014/main" id="{FB2BFB14-7A2A-4944-AAF9-3C446849C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4" name="타원 78">
                <a:extLst>
                  <a:ext uri="{FF2B5EF4-FFF2-40B4-BE49-F238E27FC236}">
                    <a16:creationId xmlns:a16="http://schemas.microsoft.com/office/drawing/2014/main" id="{B4F5EBED-C240-BE41-AB81-BA47B911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770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5" name="타원 79">
                <a:extLst>
                  <a:ext uri="{FF2B5EF4-FFF2-40B4-BE49-F238E27FC236}">
                    <a16:creationId xmlns:a16="http://schemas.microsoft.com/office/drawing/2014/main" id="{0AD1C8A2-457A-404B-85BC-EDA781E98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39105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6" name="타원 80">
                <a:extLst>
                  <a:ext uri="{FF2B5EF4-FFF2-40B4-BE49-F238E27FC236}">
                    <a16:creationId xmlns:a16="http://schemas.microsoft.com/office/drawing/2014/main" id="{C869EDED-5E71-C447-80C5-A82D34843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583" y="350111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7" name="타원 81">
                <a:extLst>
                  <a:ext uri="{FF2B5EF4-FFF2-40B4-BE49-F238E27FC236}">
                    <a16:creationId xmlns:a16="http://schemas.microsoft.com/office/drawing/2014/main" id="{405CEB61-1451-5F4B-BD6F-BC55081CF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118" y="36111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8" name="타원 82">
                <a:extLst>
                  <a:ext uri="{FF2B5EF4-FFF2-40B4-BE49-F238E27FC236}">
                    <a16:creationId xmlns:a16="http://schemas.microsoft.com/office/drawing/2014/main" id="{467F278C-FA4C-B24B-B843-358181FEC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39" name="타원 83">
                <a:extLst>
                  <a:ext uri="{FF2B5EF4-FFF2-40B4-BE49-F238E27FC236}">
                    <a16:creationId xmlns:a16="http://schemas.microsoft.com/office/drawing/2014/main" id="{D0938F36-C403-F044-9A57-D299A3FB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45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0" name="타원 84">
                <a:extLst>
                  <a:ext uri="{FF2B5EF4-FFF2-40B4-BE49-F238E27FC236}">
                    <a16:creationId xmlns:a16="http://schemas.microsoft.com/office/drawing/2014/main" id="{DC2931DE-ADC5-4547-B7A2-F7E288277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1" name="타원 85">
                <a:extLst>
                  <a:ext uri="{FF2B5EF4-FFF2-40B4-BE49-F238E27FC236}">
                    <a16:creationId xmlns:a16="http://schemas.microsoft.com/office/drawing/2014/main" id="{695C54FE-4E26-654C-B986-8D7EFC7E2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76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2" name="타원 86">
                <a:extLst>
                  <a:ext uri="{FF2B5EF4-FFF2-40B4-BE49-F238E27FC236}">
                    <a16:creationId xmlns:a16="http://schemas.microsoft.com/office/drawing/2014/main" id="{6DE8ADAC-69C3-4F4E-B6C3-01FD4DA15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3" name="타원 87">
                <a:extLst>
                  <a:ext uri="{FF2B5EF4-FFF2-40B4-BE49-F238E27FC236}">
                    <a16:creationId xmlns:a16="http://schemas.microsoft.com/office/drawing/2014/main" id="{E2B836BB-296A-3740-BEB0-C39CBEFA3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9570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4" name="타원 88">
                <a:extLst>
                  <a:ext uri="{FF2B5EF4-FFF2-40B4-BE49-F238E27FC236}">
                    <a16:creationId xmlns:a16="http://schemas.microsoft.com/office/drawing/2014/main" id="{6CD4CB1E-6320-4549-BF27-3618EDFB2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5" name="타원 89">
                <a:extLst>
                  <a:ext uri="{FF2B5EF4-FFF2-40B4-BE49-F238E27FC236}">
                    <a16:creationId xmlns:a16="http://schemas.microsoft.com/office/drawing/2014/main" id="{28DB2D2A-5D04-0B4F-90B6-5F44B7E86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6450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6" name="타원 90">
                <a:extLst>
                  <a:ext uri="{FF2B5EF4-FFF2-40B4-BE49-F238E27FC236}">
                    <a16:creationId xmlns:a16="http://schemas.microsoft.com/office/drawing/2014/main" id="{2904A012-08FD-A241-9341-A8621180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7" name="타원 91">
                <a:extLst>
                  <a:ext uri="{FF2B5EF4-FFF2-40B4-BE49-F238E27FC236}">
                    <a16:creationId xmlns:a16="http://schemas.microsoft.com/office/drawing/2014/main" id="{AF26B131-808F-C441-A1FB-B555AAEFC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8" name="타원 92">
                <a:extLst>
                  <a:ext uri="{FF2B5EF4-FFF2-40B4-BE49-F238E27FC236}">
                    <a16:creationId xmlns:a16="http://schemas.microsoft.com/office/drawing/2014/main" id="{D9EE0D56-6CF0-4741-B6E4-7E238586C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428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49" name="타원 93">
                <a:extLst>
                  <a:ext uri="{FF2B5EF4-FFF2-40B4-BE49-F238E27FC236}">
                    <a16:creationId xmlns:a16="http://schemas.microsoft.com/office/drawing/2014/main" id="{273BC186-48B8-3E41-A478-AAD8BC3AF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801" y="380104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0" name="타원 94">
                <a:extLst>
                  <a:ext uri="{FF2B5EF4-FFF2-40B4-BE49-F238E27FC236}">
                    <a16:creationId xmlns:a16="http://schemas.microsoft.com/office/drawing/2014/main" id="{A7B87A7D-E7DF-824F-822E-54613A274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5930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1" name="타원 95">
                <a:extLst>
                  <a:ext uri="{FF2B5EF4-FFF2-40B4-BE49-F238E27FC236}">
                    <a16:creationId xmlns:a16="http://schemas.microsoft.com/office/drawing/2014/main" id="{EF4A3CCA-C27A-5543-9B64-75010B2A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2" name="타원 96">
                <a:extLst>
                  <a:ext uri="{FF2B5EF4-FFF2-40B4-BE49-F238E27FC236}">
                    <a16:creationId xmlns:a16="http://schemas.microsoft.com/office/drawing/2014/main" id="{4E92D76D-897F-F540-8716-0F318EB21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89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3" name="타원 97">
                <a:extLst>
                  <a:ext uri="{FF2B5EF4-FFF2-40B4-BE49-F238E27FC236}">
                    <a16:creationId xmlns:a16="http://schemas.microsoft.com/office/drawing/2014/main" id="{CE6DF7B0-726F-4E4E-B3E7-CD975EC5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489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4" name="타원 98">
                <a:extLst>
                  <a:ext uri="{FF2B5EF4-FFF2-40B4-BE49-F238E27FC236}">
                    <a16:creationId xmlns:a16="http://schemas.microsoft.com/office/drawing/2014/main" id="{39C86919-AF0E-CC48-9ED2-B410D74F1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5990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5" name="타원 99">
                <a:extLst>
                  <a:ext uri="{FF2B5EF4-FFF2-40B4-BE49-F238E27FC236}">
                    <a16:creationId xmlns:a16="http://schemas.microsoft.com/office/drawing/2014/main" id="{4A3E3325-83C4-764C-A3B0-044746DF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7091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6" name="타원 100">
                <a:extLst>
                  <a:ext uri="{FF2B5EF4-FFF2-40B4-BE49-F238E27FC236}">
                    <a16:creationId xmlns:a16="http://schemas.microsoft.com/office/drawing/2014/main" id="{1FCB6C6F-A9F2-5E42-8A50-487ED29B9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7" name="타원 101">
                <a:extLst>
                  <a:ext uri="{FF2B5EF4-FFF2-40B4-BE49-F238E27FC236}">
                    <a16:creationId xmlns:a16="http://schemas.microsoft.com/office/drawing/2014/main" id="{51F31E44-4A8C-3C42-B77E-CBDF02FF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02095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8" name="타원 102">
                <a:extLst>
                  <a:ext uri="{FF2B5EF4-FFF2-40B4-BE49-F238E27FC236}">
                    <a16:creationId xmlns:a16="http://schemas.microsoft.com/office/drawing/2014/main" id="{64C83AB1-5641-904C-BB06-8C94993AA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15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59" name="타원 103">
                <a:extLst>
                  <a:ext uri="{FF2B5EF4-FFF2-40B4-BE49-F238E27FC236}">
                    <a16:creationId xmlns:a16="http://schemas.microsoft.com/office/drawing/2014/main" id="{A44F8EB8-2F24-9F4C-9582-56B051194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248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0" name="타원 104">
                <a:extLst>
                  <a:ext uri="{FF2B5EF4-FFF2-40B4-BE49-F238E27FC236}">
                    <a16:creationId xmlns:a16="http://schemas.microsoft.com/office/drawing/2014/main" id="{862D828A-D6A5-D740-A533-F20B14E63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1" name="타원 105">
                <a:extLst>
                  <a:ext uri="{FF2B5EF4-FFF2-40B4-BE49-F238E27FC236}">
                    <a16:creationId xmlns:a16="http://schemas.microsoft.com/office/drawing/2014/main" id="{C32AAC9C-13CD-7644-8F3A-A30DF5F41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2" name="타원 106">
                <a:extLst>
                  <a:ext uri="{FF2B5EF4-FFF2-40B4-BE49-F238E27FC236}">
                    <a16:creationId xmlns:a16="http://schemas.microsoft.com/office/drawing/2014/main" id="{C7E11AF4-F0C0-8349-8144-427B9C2D9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3" name="타원 107">
                <a:extLst>
                  <a:ext uri="{FF2B5EF4-FFF2-40B4-BE49-F238E27FC236}">
                    <a16:creationId xmlns:a16="http://schemas.microsoft.com/office/drawing/2014/main" id="{495F2C99-D8AF-5A4A-948B-F57BCC037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4" name="타원 108">
                <a:extLst>
                  <a:ext uri="{FF2B5EF4-FFF2-40B4-BE49-F238E27FC236}">
                    <a16:creationId xmlns:a16="http://schemas.microsoft.com/office/drawing/2014/main" id="{FF852EFC-6B2C-7142-B1CD-BB344E6E5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919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5" name="타원 109">
                <a:extLst>
                  <a:ext uri="{FF2B5EF4-FFF2-40B4-BE49-F238E27FC236}">
                    <a16:creationId xmlns:a16="http://schemas.microsoft.com/office/drawing/2014/main" id="{B69AE3BB-D6CE-DE48-BAF7-2E01C41CB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6" name="타원 110">
                <a:extLst>
                  <a:ext uri="{FF2B5EF4-FFF2-40B4-BE49-F238E27FC236}">
                    <a16:creationId xmlns:a16="http://schemas.microsoft.com/office/drawing/2014/main" id="{98BB7932-14DE-CB40-87EE-CF26EBDD7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7" name="타원 111">
                <a:extLst>
                  <a:ext uri="{FF2B5EF4-FFF2-40B4-BE49-F238E27FC236}">
                    <a16:creationId xmlns:a16="http://schemas.microsoft.com/office/drawing/2014/main" id="{EEEDD470-A4CC-2A4C-8A1D-70391E3A3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8" name="타원 112">
                <a:extLst>
                  <a:ext uri="{FF2B5EF4-FFF2-40B4-BE49-F238E27FC236}">
                    <a16:creationId xmlns:a16="http://schemas.microsoft.com/office/drawing/2014/main" id="{0EB672A7-B6AE-7C48-8B0B-B560E4CCE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69" name="타원 113">
                <a:extLst>
                  <a:ext uri="{FF2B5EF4-FFF2-40B4-BE49-F238E27FC236}">
                    <a16:creationId xmlns:a16="http://schemas.microsoft.com/office/drawing/2014/main" id="{7A0245EF-102D-1D4E-921F-8BB512827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57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70" name="타원 114">
                <a:extLst>
                  <a:ext uri="{FF2B5EF4-FFF2-40B4-BE49-F238E27FC236}">
                    <a16:creationId xmlns:a16="http://schemas.microsoft.com/office/drawing/2014/main" id="{5705A1E3-784E-204F-BA73-F980EDC1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22897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71" name="타원 115">
                <a:extLst>
                  <a:ext uri="{FF2B5EF4-FFF2-40B4-BE49-F238E27FC236}">
                    <a16:creationId xmlns:a16="http://schemas.microsoft.com/office/drawing/2014/main" id="{719D4D55-C52C-1C4B-B331-2388A0E97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72" name="타원 116">
                <a:extLst>
                  <a:ext uri="{FF2B5EF4-FFF2-40B4-BE49-F238E27FC236}">
                    <a16:creationId xmlns:a16="http://schemas.microsoft.com/office/drawing/2014/main" id="{D0D1066E-29F7-D744-AE9B-999D07582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73" name="타원 117">
                <a:extLst>
                  <a:ext uri="{FF2B5EF4-FFF2-40B4-BE49-F238E27FC236}">
                    <a16:creationId xmlns:a16="http://schemas.microsoft.com/office/drawing/2014/main" id="{FB2B3579-A2A2-9049-B256-E60ADAD6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689" y="3079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4" name="그룹 347">
            <a:extLst>
              <a:ext uri="{FF2B5EF4-FFF2-40B4-BE49-F238E27FC236}">
                <a16:creationId xmlns:a16="http://schemas.microsoft.com/office/drawing/2014/main" id="{B40DCA48-B7E6-0346-801A-3C8075E7930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420938"/>
            <a:ext cx="2519363" cy="2016125"/>
            <a:chOff x="3275856" y="2420888"/>
            <a:chExt cx="2520280" cy="2016224"/>
          </a:xfrm>
        </p:grpSpPr>
        <p:sp>
          <p:nvSpPr>
            <p:cNvPr id="10362" name="직사각형 343">
              <a:extLst>
                <a:ext uri="{FF2B5EF4-FFF2-40B4-BE49-F238E27FC236}">
                  <a16:creationId xmlns:a16="http://schemas.microsoft.com/office/drawing/2014/main" id="{6C752F0F-7EEE-2841-A836-CA0AB920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2420888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0363" name="그룹 339">
              <a:extLst>
                <a:ext uri="{FF2B5EF4-FFF2-40B4-BE49-F238E27FC236}">
                  <a16:creationId xmlns:a16="http://schemas.microsoft.com/office/drawing/2014/main" id="{467BCA1D-7A59-A944-BAC4-7ACCDF5A5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880" y="2636912"/>
              <a:ext cx="2029316" cy="1508166"/>
              <a:chOff x="3563888" y="2636912"/>
              <a:chExt cx="2029316" cy="1508166"/>
            </a:xfrm>
          </p:grpSpPr>
          <p:cxnSp>
            <p:nvCxnSpPr>
              <p:cNvPr id="10364" name="직선 화살표 연결선 56">
                <a:extLst>
                  <a:ext uri="{FF2B5EF4-FFF2-40B4-BE49-F238E27FC236}">
                    <a16:creationId xmlns:a16="http://schemas.microsoft.com/office/drawing/2014/main" id="{A685AA52-DC65-B048-B0D6-2E62D15553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3416998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65" name="직선 화살표 연결선 57">
                <a:extLst>
                  <a:ext uri="{FF2B5EF4-FFF2-40B4-BE49-F238E27FC236}">
                    <a16:creationId xmlns:a16="http://schemas.microsoft.com/office/drawing/2014/main" id="{C1410241-9FA2-5746-A5DC-05BEE3D0E7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578546" y="2636912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66" name="타원 120">
                <a:extLst>
                  <a:ext uri="{FF2B5EF4-FFF2-40B4-BE49-F238E27FC236}">
                    <a16:creationId xmlns:a16="http://schemas.microsoft.com/office/drawing/2014/main" id="{83698402-EA1F-604B-92B3-E1FC7D49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615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67" name="타원 121">
                <a:extLst>
                  <a:ext uri="{FF2B5EF4-FFF2-40B4-BE49-F238E27FC236}">
                    <a16:creationId xmlns:a16="http://schemas.microsoft.com/office/drawing/2014/main" id="{94760333-0CD6-9641-9DE9-A18CD24B7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68" name="타원 122">
                <a:extLst>
                  <a:ext uri="{FF2B5EF4-FFF2-40B4-BE49-F238E27FC236}">
                    <a16:creationId xmlns:a16="http://schemas.microsoft.com/office/drawing/2014/main" id="{5CC754E9-E1EB-AF46-AF8D-AE5B59687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3649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69" name="타원 123">
                <a:extLst>
                  <a:ext uri="{FF2B5EF4-FFF2-40B4-BE49-F238E27FC236}">
                    <a16:creationId xmlns:a16="http://schemas.microsoft.com/office/drawing/2014/main" id="{EA6C4303-954C-044F-9B09-8DF9FB94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0" name="타원 124">
                <a:extLst>
                  <a:ext uri="{FF2B5EF4-FFF2-40B4-BE49-F238E27FC236}">
                    <a16:creationId xmlns:a16="http://schemas.microsoft.com/office/drawing/2014/main" id="{EBB288B1-8F09-AF44-8130-83BDD11E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1" name="타원 125">
                <a:extLst>
                  <a:ext uri="{FF2B5EF4-FFF2-40B4-BE49-F238E27FC236}">
                    <a16:creationId xmlns:a16="http://schemas.microsoft.com/office/drawing/2014/main" id="{5B23D2ED-D3BE-DE4D-BE9F-CD4DE3F9B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2" name="타원 126">
                <a:extLst>
                  <a:ext uri="{FF2B5EF4-FFF2-40B4-BE49-F238E27FC236}">
                    <a16:creationId xmlns:a16="http://schemas.microsoft.com/office/drawing/2014/main" id="{618F2CCA-07DB-1E47-8A33-23B027ECE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3" name="타원 127">
                <a:extLst>
                  <a:ext uri="{FF2B5EF4-FFF2-40B4-BE49-F238E27FC236}">
                    <a16:creationId xmlns:a16="http://schemas.microsoft.com/office/drawing/2014/main" id="{25CDED11-7AE9-9246-BE3F-E162BE82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4" name="타원 128">
                <a:extLst>
                  <a:ext uri="{FF2B5EF4-FFF2-40B4-BE49-F238E27FC236}">
                    <a16:creationId xmlns:a16="http://schemas.microsoft.com/office/drawing/2014/main" id="{218CE76C-B4DA-A041-BB1D-AB9C3E4B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5" name="타원 129">
                <a:extLst>
                  <a:ext uri="{FF2B5EF4-FFF2-40B4-BE49-F238E27FC236}">
                    <a16:creationId xmlns:a16="http://schemas.microsoft.com/office/drawing/2014/main" id="{735BBAE1-1445-8F42-85C1-8314E3486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11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6" name="타원 130">
                <a:extLst>
                  <a:ext uri="{FF2B5EF4-FFF2-40B4-BE49-F238E27FC236}">
                    <a16:creationId xmlns:a16="http://schemas.microsoft.com/office/drawing/2014/main" id="{8E0DC389-D9A6-2244-87B3-1841993A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7" name="타원 131">
                <a:extLst>
                  <a:ext uri="{FF2B5EF4-FFF2-40B4-BE49-F238E27FC236}">
                    <a16:creationId xmlns:a16="http://schemas.microsoft.com/office/drawing/2014/main" id="{43902D3B-6B37-EE44-84A0-FA9F21987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8" name="타원 132">
                <a:extLst>
                  <a:ext uri="{FF2B5EF4-FFF2-40B4-BE49-F238E27FC236}">
                    <a16:creationId xmlns:a16="http://schemas.microsoft.com/office/drawing/2014/main" id="{7F87CB5D-2520-EF45-86BD-E2ABD6CB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863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79" name="타원 133">
                <a:extLst>
                  <a:ext uri="{FF2B5EF4-FFF2-40B4-BE49-F238E27FC236}">
                    <a16:creationId xmlns:a16="http://schemas.microsoft.com/office/drawing/2014/main" id="{FD32C71B-4D8B-8440-B1AF-51CEC94A0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3190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0" name="타원 134">
                <a:extLst>
                  <a:ext uri="{FF2B5EF4-FFF2-40B4-BE49-F238E27FC236}">
                    <a16:creationId xmlns:a16="http://schemas.microsoft.com/office/drawing/2014/main" id="{8FEA1472-02AE-6C40-B6A3-4A7BE75C8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677" y="34291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1" name="타원 135">
                <a:extLst>
                  <a:ext uri="{FF2B5EF4-FFF2-40B4-BE49-F238E27FC236}">
                    <a16:creationId xmlns:a16="http://schemas.microsoft.com/office/drawing/2014/main" id="{FCE56AF5-82E4-9D41-88A6-7C795CBA0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211" y="35391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2" name="타원 136">
                <a:extLst>
                  <a:ext uri="{FF2B5EF4-FFF2-40B4-BE49-F238E27FC236}">
                    <a16:creationId xmlns:a16="http://schemas.microsoft.com/office/drawing/2014/main" id="{9E320623-1CF0-7B48-BA10-5E6033BC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3" name="타원 137">
                <a:extLst>
                  <a:ext uri="{FF2B5EF4-FFF2-40B4-BE49-F238E27FC236}">
                    <a16:creationId xmlns:a16="http://schemas.microsoft.com/office/drawing/2014/main" id="{F3E0B907-E1DE-E34E-B69A-704DBD5BC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547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4" name="타원 138">
                <a:extLst>
                  <a:ext uri="{FF2B5EF4-FFF2-40B4-BE49-F238E27FC236}">
                    <a16:creationId xmlns:a16="http://schemas.microsoft.com/office/drawing/2014/main" id="{E16239ED-C32C-4942-8CF5-D73283028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5" name="타원 139">
                <a:extLst>
                  <a:ext uri="{FF2B5EF4-FFF2-40B4-BE49-F238E27FC236}">
                    <a16:creationId xmlns:a16="http://schemas.microsoft.com/office/drawing/2014/main" id="{DBDDBF49-7C09-FB42-8634-213CCE740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68913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6" name="타원 140">
                <a:extLst>
                  <a:ext uri="{FF2B5EF4-FFF2-40B4-BE49-F238E27FC236}">
                    <a16:creationId xmlns:a16="http://schemas.microsoft.com/office/drawing/2014/main" id="{D63A914A-5C22-6244-BCD4-D9D21D6EE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7" name="타원 141">
                <a:extLst>
                  <a:ext uri="{FF2B5EF4-FFF2-40B4-BE49-F238E27FC236}">
                    <a16:creationId xmlns:a16="http://schemas.microsoft.com/office/drawing/2014/main" id="{251AEDB6-46AF-5A4D-8057-ED6AAB859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8850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8" name="타원 142">
                <a:extLst>
                  <a:ext uri="{FF2B5EF4-FFF2-40B4-BE49-F238E27FC236}">
                    <a16:creationId xmlns:a16="http://schemas.microsoft.com/office/drawing/2014/main" id="{70B054AC-B843-FA4D-8CA7-CDCD6040F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89" name="타원 143">
                <a:extLst>
                  <a:ext uri="{FF2B5EF4-FFF2-40B4-BE49-F238E27FC236}">
                    <a16:creationId xmlns:a16="http://schemas.microsoft.com/office/drawing/2014/main" id="{5C5CBBED-5F8B-9741-9FEC-DC45CE51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573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0" name="타원 144">
                <a:extLst>
                  <a:ext uri="{FF2B5EF4-FFF2-40B4-BE49-F238E27FC236}">
                    <a16:creationId xmlns:a16="http://schemas.microsoft.com/office/drawing/2014/main" id="{7F601DDD-32C1-084A-A3FC-46126082C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1" name="타원 145">
                <a:extLst>
                  <a:ext uri="{FF2B5EF4-FFF2-40B4-BE49-F238E27FC236}">
                    <a16:creationId xmlns:a16="http://schemas.microsoft.com/office/drawing/2014/main" id="{C783EB6D-F314-4B4E-9C86-BA3E6B6E2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2" name="타원 146">
                <a:extLst>
                  <a:ext uri="{FF2B5EF4-FFF2-40B4-BE49-F238E27FC236}">
                    <a16:creationId xmlns:a16="http://schemas.microsoft.com/office/drawing/2014/main" id="{4F1FF78F-623A-D74C-BBF9-C8C45D69D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22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3" name="타원 147">
                <a:extLst>
                  <a:ext uri="{FF2B5EF4-FFF2-40B4-BE49-F238E27FC236}">
                    <a16:creationId xmlns:a16="http://schemas.microsoft.com/office/drawing/2014/main" id="{6FEBE3D5-F94A-5545-B0E9-07F7E5CD1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895" y="372903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4" name="타원 148">
                <a:extLst>
                  <a:ext uri="{FF2B5EF4-FFF2-40B4-BE49-F238E27FC236}">
                    <a16:creationId xmlns:a16="http://schemas.microsoft.com/office/drawing/2014/main" id="{42B17380-54B3-6841-AA9F-1B0A41293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521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5" name="타원 149">
                <a:extLst>
                  <a:ext uri="{FF2B5EF4-FFF2-40B4-BE49-F238E27FC236}">
                    <a16:creationId xmlns:a16="http://schemas.microsoft.com/office/drawing/2014/main" id="{9E0C227A-BF44-B646-89C5-17EBD518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6" name="타원 150">
                <a:extLst>
                  <a:ext uri="{FF2B5EF4-FFF2-40B4-BE49-F238E27FC236}">
                    <a16:creationId xmlns:a16="http://schemas.microsoft.com/office/drawing/2014/main" id="{8CA69979-CD0A-2145-B32D-C9AD2E368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882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7" name="타원 151">
                <a:extLst>
                  <a:ext uri="{FF2B5EF4-FFF2-40B4-BE49-F238E27FC236}">
                    <a16:creationId xmlns:a16="http://schemas.microsoft.com/office/drawing/2014/main" id="{EB3D7B51-9E03-8043-801A-14C2A806C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41699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8" name="타원 152">
                <a:extLst>
                  <a:ext uri="{FF2B5EF4-FFF2-40B4-BE49-F238E27FC236}">
                    <a16:creationId xmlns:a16="http://schemas.microsoft.com/office/drawing/2014/main" id="{7EDFA5B5-78AE-5A44-BEFC-9D5DE64BF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52706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99" name="타원 153">
                <a:extLst>
                  <a:ext uri="{FF2B5EF4-FFF2-40B4-BE49-F238E27FC236}">
                    <a16:creationId xmlns:a16="http://schemas.microsoft.com/office/drawing/2014/main" id="{C902E0B1-390D-D344-8335-53C713AF9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63713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0" name="타원 154">
                <a:extLst>
                  <a:ext uri="{FF2B5EF4-FFF2-40B4-BE49-F238E27FC236}">
                    <a16:creationId xmlns:a16="http://schemas.microsoft.com/office/drawing/2014/main" id="{92750669-6496-0740-A02A-7AAD399C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1" name="타원 155">
                <a:extLst>
                  <a:ext uri="{FF2B5EF4-FFF2-40B4-BE49-F238E27FC236}">
                    <a16:creationId xmlns:a16="http://schemas.microsoft.com/office/drawing/2014/main" id="{AED8D1E7-4DDD-2F49-9FD4-3F5D6CF8A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29489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2" name="타원 156">
                <a:extLst>
                  <a:ext uri="{FF2B5EF4-FFF2-40B4-BE49-F238E27FC236}">
                    <a16:creationId xmlns:a16="http://schemas.microsoft.com/office/drawing/2014/main" id="{793C5B76-2569-274D-9891-094CAF869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24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3" name="타원 157">
                <a:extLst>
                  <a:ext uri="{FF2B5EF4-FFF2-40B4-BE49-F238E27FC236}">
                    <a16:creationId xmlns:a16="http://schemas.microsoft.com/office/drawing/2014/main" id="{75E4B494-AF94-5943-AE1C-2BF17D865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34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4" name="타원 158">
                <a:extLst>
                  <a:ext uri="{FF2B5EF4-FFF2-40B4-BE49-F238E27FC236}">
                    <a16:creationId xmlns:a16="http://schemas.microsoft.com/office/drawing/2014/main" id="{F504E29E-5426-374A-8A18-39D3B1025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5" name="타원 159">
                <a:extLst>
                  <a:ext uri="{FF2B5EF4-FFF2-40B4-BE49-F238E27FC236}">
                    <a16:creationId xmlns:a16="http://schemas.microsoft.com/office/drawing/2014/main" id="{F00D3A23-EDD6-6F4B-A30B-5DBE91C13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6" name="타원 160">
                <a:extLst>
                  <a:ext uri="{FF2B5EF4-FFF2-40B4-BE49-F238E27FC236}">
                    <a16:creationId xmlns:a16="http://schemas.microsoft.com/office/drawing/2014/main" id="{462A9EDF-A7DA-FB49-90A2-18F537CBD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7" name="타원 161">
                <a:extLst>
                  <a:ext uri="{FF2B5EF4-FFF2-40B4-BE49-F238E27FC236}">
                    <a16:creationId xmlns:a16="http://schemas.microsoft.com/office/drawing/2014/main" id="{B43E2A13-F78F-7B4A-AC86-BA9DD8C57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8" name="타원 162">
                <a:extLst>
                  <a:ext uri="{FF2B5EF4-FFF2-40B4-BE49-F238E27FC236}">
                    <a16:creationId xmlns:a16="http://schemas.microsoft.com/office/drawing/2014/main" id="{ACBA6C78-25B9-E049-B916-4E2631D1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012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09" name="타원 163">
                <a:extLst>
                  <a:ext uri="{FF2B5EF4-FFF2-40B4-BE49-F238E27FC236}">
                    <a16:creationId xmlns:a16="http://schemas.microsoft.com/office/drawing/2014/main" id="{B4816E52-0271-0D47-A385-D35F99BB6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0" name="타원 164">
                <a:extLst>
                  <a:ext uri="{FF2B5EF4-FFF2-40B4-BE49-F238E27FC236}">
                    <a16:creationId xmlns:a16="http://schemas.microsoft.com/office/drawing/2014/main" id="{31B9CBD6-FF6B-9844-9356-9DC2CEFA0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1" name="타원 165">
                <a:extLst>
                  <a:ext uri="{FF2B5EF4-FFF2-40B4-BE49-F238E27FC236}">
                    <a16:creationId xmlns:a16="http://schemas.microsoft.com/office/drawing/2014/main" id="{0504C1D7-A89F-A747-BA56-FB4D300FB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2" name="타원 166">
                <a:extLst>
                  <a:ext uri="{FF2B5EF4-FFF2-40B4-BE49-F238E27FC236}">
                    <a16:creationId xmlns:a16="http://schemas.microsoft.com/office/drawing/2014/main" id="{65127834-49F6-AD4B-9ABB-37CA9074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3" name="타원 167">
                <a:extLst>
                  <a:ext uri="{FF2B5EF4-FFF2-40B4-BE49-F238E27FC236}">
                    <a16:creationId xmlns:a16="http://schemas.microsoft.com/office/drawing/2014/main" id="{95269139-20C0-7B4A-BF0B-960FAD8E4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950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4" name="타원 168">
                <a:extLst>
                  <a:ext uri="{FF2B5EF4-FFF2-40B4-BE49-F238E27FC236}">
                    <a16:creationId xmlns:a16="http://schemas.microsoft.com/office/drawing/2014/main" id="{F23CF994-FA17-8946-8F12-AB882A440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1569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5" name="타원 169">
                <a:extLst>
                  <a:ext uri="{FF2B5EF4-FFF2-40B4-BE49-F238E27FC236}">
                    <a16:creationId xmlns:a16="http://schemas.microsoft.com/office/drawing/2014/main" id="{17385F9D-F59A-8D4D-B7DF-CC5FEF7BE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6" name="타원 170">
                <a:extLst>
                  <a:ext uri="{FF2B5EF4-FFF2-40B4-BE49-F238E27FC236}">
                    <a16:creationId xmlns:a16="http://schemas.microsoft.com/office/drawing/2014/main" id="{E18BDD09-AE84-A240-B809-7BE7CA02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17" name="타원 171">
                <a:extLst>
                  <a:ext uri="{FF2B5EF4-FFF2-40B4-BE49-F238E27FC236}">
                    <a16:creationId xmlns:a16="http://schemas.microsoft.com/office/drawing/2014/main" id="{B19473BB-7CF4-784A-941B-C1D3CB24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782" y="3007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" name="그룹 346">
            <a:extLst>
              <a:ext uri="{FF2B5EF4-FFF2-40B4-BE49-F238E27FC236}">
                <a16:creationId xmlns:a16="http://schemas.microsoft.com/office/drawing/2014/main" id="{A0397697-1685-F64E-AD81-AA1E0B27FDB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652963"/>
            <a:ext cx="2519363" cy="2016125"/>
            <a:chOff x="3347864" y="4653136"/>
            <a:chExt cx="2520280" cy="2016224"/>
          </a:xfrm>
        </p:grpSpPr>
        <p:sp>
          <p:nvSpPr>
            <p:cNvPr id="10306" name="직사각형 344">
              <a:extLst>
                <a:ext uri="{FF2B5EF4-FFF2-40B4-BE49-F238E27FC236}">
                  <a16:creationId xmlns:a16="http://schemas.microsoft.com/office/drawing/2014/main" id="{DDEF746F-6278-8444-8680-995DA95C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4653136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0307" name="그룹 338">
              <a:extLst>
                <a:ext uri="{FF2B5EF4-FFF2-40B4-BE49-F238E27FC236}">
                  <a16:creationId xmlns:a16="http://schemas.microsoft.com/office/drawing/2014/main" id="{49544363-D832-7C40-AEE0-E9E54F383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5157192"/>
              <a:ext cx="2232248" cy="936104"/>
              <a:chOff x="6732240" y="2996953"/>
              <a:chExt cx="2232248" cy="936104"/>
            </a:xfrm>
          </p:grpSpPr>
          <p:cxnSp>
            <p:nvCxnSpPr>
              <p:cNvPr id="10308" name="직선 화살표 연결선 39">
                <a:extLst>
                  <a:ext uri="{FF2B5EF4-FFF2-40B4-BE49-F238E27FC236}">
                    <a16:creationId xmlns:a16="http://schemas.microsoft.com/office/drawing/2014/main" id="{E78B5C87-E628-3543-BA36-8081C1CC25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32240" y="3517010"/>
                <a:ext cx="22322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9" name="직선 화살표 연결선 40">
                <a:extLst>
                  <a:ext uri="{FF2B5EF4-FFF2-40B4-BE49-F238E27FC236}">
                    <a16:creationId xmlns:a16="http://schemas.microsoft.com/office/drawing/2014/main" id="{399C9DA6-4F2D-FA4D-BF91-202BFBE71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48364" y="2996953"/>
                <a:ext cx="0" cy="9361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10" name="타원 173">
                <a:extLst>
                  <a:ext uri="{FF2B5EF4-FFF2-40B4-BE49-F238E27FC236}">
                    <a16:creationId xmlns:a16="http://schemas.microsoft.com/office/drawing/2014/main" id="{E992D5E6-7CD8-6340-94E1-63377A805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7382" y="329229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1" name="타원 174">
                <a:extLst>
                  <a:ext uri="{FF2B5EF4-FFF2-40B4-BE49-F238E27FC236}">
                    <a16:creationId xmlns:a16="http://schemas.microsoft.com/office/drawing/2014/main" id="{90590A60-FFF9-5F4B-8F94-E3CDB9A19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2838" y="33634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2" name="타원 175">
                <a:extLst>
                  <a:ext uri="{FF2B5EF4-FFF2-40B4-BE49-F238E27FC236}">
                    <a16:creationId xmlns:a16="http://schemas.microsoft.com/office/drawing/2014/main" id="{72F4802C-F2D3-3146-9D77-8927E9A6D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6268" y="340858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3" name="타원 176">
                <a:extLst>
                  <a:ext uri="{FF2B5EF4-FFF2-40B4-BE49-F238E27FC236}">
                    <a16:creationId xmlns:a16="http://schemas.microsoft.com/office/drawing/2014/main" id="{5F1F2C1C-D47B-6443-B097-693B44AC0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5867" y="35987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4" name="타원 177">
                <a:extLst>
                  <a:ext uri="{FF2B5EF4-FFF2-40B4-BE49-F238E27FC236}">
                    <a16:creationId xmlns:a16="http://schemas.microsoft.com/office/drawing/2014/main" id="{BD7F56A4-20B9-C445-A69A-DB609339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13879" y="346139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5" name="타원 178">
                <a:extLst>
                  <a:ext uri="{FF2B5EF4-FFF2-40B4-BE49-F238E27FC236}">
                    <a16:creationId xmlns:a16="http://schemas.microsoft.com/office/drawing/2014/main" id="{233A1313-0B61-1449-8CEF-5186FFFEB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81532" y="33673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6" name="타원 179">
                <a:extLst>
                  <a:ext uri="{FF2B5EF4-FFF2-40B4-BE49-F238E27FC236}">
                    <a16:creationId xmlns:a16="http://schemas.microsoft.com/office/drawing/2014/main" id="{340CE7C3-31BB-9645-9FAB-C8450419A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50931" y="322848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7" name="타원 180">
                <a:extLst>
                  <a:ext uri="{FF2B5EF4-FFF2-40B4-BE49-F238E27FC236}">
                    <a16:creationId xmlns:a16="http://schemas.microsoft.com/office/drawing/2014/main" id="{ED0AFDC2-17A4-C34D-9660-F911C8B1D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39638" y="3579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8" name="타원 181">
                <a:extLst>
                  <a:ext uri="{FF2B5EF4-FFF2-40B4-BE49-F238E27FC236}">
                    <a16:creationId xmlns:a16="http://schemas.microsoft.com/office/drawing/2014/main" id="{EFE6ABAE-11BE-2945-88E0-923B03831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66579" y="3412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19" name="타원 182">
                <a:extLst>
                  <a:ext uri="{FF2B5EF4-FFF2-40B4-BE49-F238E27FC236}">
                    <a16:creationId xmlns:a16="http://schemas.microsoft.com/office/drawing/2014/main" id="{9C045A9B-14DF-2F4D-832B-8B9DC7745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8405" y="33696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0" name="타원 183">
                <a:extLst>
                  <a:ext uri="{FF2B5EF4-FFF2-40B4-BE49-F238E27FC236}">
                    <a16:creationId xmlns:a16="http://schemas.microsoft.com/office/drawing/2014/main" id="{68E30E19-7516-B34B-ABC5-E73609651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0232" y="33272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1" name="타원 184">
                <a:extLst>
                  <a:ext uri="{FF2B5EF4-FFF2-40B4-BE49-F238E27FC236}">
                    <a16:creationId xmlns:a16="http://schemas.microsoft.com/office/drawing/2014/main" id="{CBFA19A7-F5DD-E34F-88E2-19DCB4A52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55007" y="35177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2" name="타원 185">
                <a:extLst>
                  <a:ext uri="{FF2B5EF4-FFF2-40B4-BE49-F238E27FC236}">
                    <a16:creationId xmlns:a16="http://schemas.microsoft.com/office/drawing/2014/main" id="{D93D5F76-FD1D-3940-AC0B-59D2B48A9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3261" y="35625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3" name="타원 186">
                <a:extLst>
                  <a:ext uri="{FF2B5EF4-FFF2-40B4-BE49-F238E27FC236}">
                    <a16:creationId xmlns:a16="http://schemas.microsoft.com/office/drawing/2014/main" id="{FFD39AB3-9ED4-E34B-857C-83A475418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3682" y="3675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4" name="타원 187">
                <a:extLst>
                  <a:ext uri="{FF2B5EF4-FFF2-40B4-BE49-F238E27FC236}">
                    <a16:creationId xmlns:a16="http://schemas.microsoft.com/office/drawing/2014/main" id="{C89B7528-A13A-4C46-A886-08936681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49267" y="37027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5" name="타원 188">
                <a:extLst>
                  <a:ext uri="{FF2B5EF4-FFF2-40B4-BE49-F238E27FC236}">
                    <a16:creationId xmlns:a16="http://schemas.microsoft.com/office/drawing/2014/main" id="{1C76B0FB-01F3-CA49-AA95-560EDA1B3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10004" y="37533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6" name="타원 189">
                <a:extLst>
                  <a:ext uri="{FF2B5EF4-FFF2-40B4-BE49-F238E27FC236}">
                    <a16:creationId xmlns:a16="http://schemas.microsoft.com/office/drawing/2014/main" id="{B66A485E-DBB4-EC47-86D6-E356F2337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96065" y="3667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7" name="타원 190">
                <a:extLst>
                  <a:ext uri="{FF2B5EF4-FFF2-40B4-BE49-F238E27FC236}">
                    <a16:creationId xmlns:a16="http://schemas.microsoft.com/office/drawing/2014/main" id="{50F4F4DE-8C68-2F40-AF21-5638E4B8F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6058" y="371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8" name="타원 191">
                <a:extLst>
                  <a:ext uri="{FF2B5EF4-FFF2-40B4-BE49-F238E27FC236}">
                    <a16:creationId xmlns:a16="http://schemas.microsoft.com/office/drawing/2014/main" id="{6A3D2824-25F7-704D-9A9C-8711216A1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1954" y="37413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29" name="타원 192">
                <a:extLst>
                  <a:ext uri="{FF2B5EF4-FFF2-40B4-BE49-F238E27FC236}">
                    <a16:creationId xmlns:a16="http://schemas.microsoft.com/office/drawing/2014/main" id="{962FFAB8-D438-734C-BF2C-26D721D78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40261" y="341250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0" name="타원 193">
                <a:extLst>
                  <a:ext uri="{FF2B5EF4-FFF2-40B4-BE49-F238E27FC236}">
                    <a16:creationId xmlns:a16="http://schemas.microsoft.com/office/drawing/2014/main" id="{A3C6A38C-B05D-E748-86FD-455C2646E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11704" y="36117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1" name="타원 194">
                <a:extLst>
                  <a:ext uri="{FF2B5EF4-FFF2-40B4-BE49-F238E27FC236}">
                    <a16:creationId xmlns:a16="http://schemas.microsoft.com/office/drawing/2014/main" id="{AE04850E-8056-5E48-B3D9-1439F70B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84132" y="370819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2" name="타원 195">
                <a:extLst>
                  <a:ext uri="{FF2B5EF4-FFF2-40B4-BE49-F238E27FC236}">
                    <a16:creationId xmlns:a16="http://schemas.microsoft.com/office/drawing/2014/main" id="{CCA70F5C-4BED-0549-AAF9-966324B8E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5444" y="36602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3" name="타원 196">
                <a:extLst>
                  <a:ext uri="{FF2B5EF4-FFF2-40B4-BE49-F238E27FC236}">
                    <a16:creationId xmlns:a16="http://schemas.microsoft.com/office/drawing/2014/main" id="{64B5D4D4-AB86-FF4D-8EB8-98230FDDD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22930" y="34304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4" name="타원 197">
                <a:extLst>
                  <a:ext uri="{FF2B5EF4-FFF2-40B4-BE49-F238E27FC236}">
                    <a16:creationId xmlns:a16="http://schemas.microsoft.com/office/drawing/2014/main" id="{AC915E1F-E68D-C54D-BABA-510CA94FD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05748" y="370771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5" name="타원 198">
                <a:extLst>
                  <a:ext uri="{FF2B5EF4-FFF2-40B4-BE49-F238E27FC236}">
                    <a16:creationId xmlns:a16="http://schemas.microsoft.com/office/drawing/2014/main" id="{5D6AA8BF-6283-994C-85DF-57B5FF226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44546" y="343001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6" name="타원 199">
                <a:extLst>
                  <a:ext uri="{FF2B5EF4-FFF2-40B4-BE49-F238E27FC236}">
                    <a16:creationId xmlns:a16="http://schemas.microsoft.com/office/drawing/2014/main" id="{5B4D20C5-B95A-054A-AAEB-2854FCE3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91148" y="35781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7" name="타원 200">
                <a:extLst>
                  <a:ext uri="{FF2B5EF4-FFF2-40B4-BE49-F238E27FC236}">
                    <a16:creationId xmlns:a16="http://schemas.microsoft.com/office/drawing/2014/main" id="{D0FF553C-1F21-274B-83CE-B36454B6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20003" y="37618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8" name="타원 201">
                <a:extLst>
                  <a:ext uri="{FF2B5EF4-FFF2-40B4-BE49-F238E27FC236}">
                    <a16:creationId xmlns:a16="http://schemas.microsoft.com/office/drawing/2014/main" id="{718D7603-7E78-E94F-974E-7045D64E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7173" y="35948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39" name="타원 202">
                <a:extLst>
                  <a:ext uri="{FF2B5EF4-FFF2-40B4-BE49-F238E27FC236}">
                    <a16:creationId xmlns:a16="http://schemas.microsoft.com/office/drawing/2014/main" id="{ED35CC71-A08B-E045-BBBA-0BCEC1D3B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13946" y="329115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0" name="타원 203">
                <a:extLst>
                  <a:ext uri="{FF2B5EF4-FFF2-40B4-BE49-F238E27FC236}">
                    <a16:creationId xmlns:a16="http://schemas.microsoft.com/office/drawing/2014/main" id="{70501EBF-074D-C64E-80DD-AED012FEF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97166" y="363886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1" name="타원 204">
                <a:extLst>
                  <a:ext uri="{FF2B5EF4-FFF2-40B4-BE49-F238E27FC236}">
                    <a16:creationId xmlns:a16="http://schemas.microsoft.com/office/drawing/2014/main" id="{2D6FE777-4145-A349-97E3-BF0E1BB0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7376" y="33363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2" name="타원 205">
                <a:extLst>
                  <a:ext uri="{FF2B5EF4-FFF2-40B4-BE49-F238E27FC236}">
                    <a16:creationId xmlns:a16="http://schemas.microsoft.com/office/drawing/2014/main" id="{DD0C0F58-1DCF-3C48-B20C-95E507944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3568" y="34579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3" name="타원 206">
                <a:extLst>
                  <a:ext uri="{FF2B5EF4-FFF2-40B4-BE49-F238E27FC236}">
                    <a16:creationId xmlns:a16="http://schemas.microsoft.com/office/drawing/2014/main" id="{9EBFB40F-2673-D842-827B-EFE0F06E4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98849" y="34373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4" name="타원 207">
                <a:extLst>
                  <a:ext uri="{FF2B5EF4-FFF2-40B4-BE49-F238E27FC236}">
                    <a16:creationId xmlns:a16="http://schemas.microsoft.com/office/drawing/2014/main" id="{6A066B8F-CCF5-9144-8B85-B490D2796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6249" y="354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5" name="타원 208">
                <a:extLst>
                  <a:ext uri="{FF2B5EF4-FFF2-40B4-BE49-F238E27FC236}">
                    <a16:creationId xmlns:a16="http://schemas.microsoft.com/office/drawing/2014/main" id="{0037187A-234E-4942-BBC0-B1820FDE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98306" y="33465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6" name="타원 209">
                <a:extLst>
                  <a:ext uri="{FF2B5EF4-FFF2-40B4-BE49-F238E27FC236}">
                    <a16:creationId xmlns:a16="http://schemas.microsoft.com/office/drawing/2014/main" id="{ED67237D-EF05-0548-98C0-24B37081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524468" y="353562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7" name="타원 210">
                <a:extLst>
                  <a:ext uri="{FF2B5EF4-FFF2-40B4-BE49-F238E27FC236}">
                    <a16:creationId xmlns:a16="http://schemas.microsoft.com/office/drawing/2014/main" id="{C2B50F07-D898-0E46-BB25-190FBFF4B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0252" y="36308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8" name="타원 211">
                <a:extLst>
                  <a:ext uri="{FF2B5EF4-FFF2-40B4-BE49-F238E27FC236}">
                    <a16:creationId xmlns:a16="http://schemas.microsoft.com/office/drawing/2014/main" id="{8956CF26-49F3-4E4D-B746-0CF522D6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702047" y="33951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49" name="타원 212">
                <a:extLst>
                  <a:ext uri="{FF2B5EF4-FFF2-40B4-BE49-F238E27FC236}">
                    <a16:creationId xmlns:a16="http://schemas.microsoft.com/office/drawing/2014/main" id="{5225F33E-0A38-3C49-91D6-A80082877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4262" y="325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0" name="타원 213">
                <a:extLst>
                  <a:ext uri="{FF2B5EF4-FFF2-40B4-BE49-F238E27FC236}">
                    <a16:creationId xmlns:a16="http://schemas.microsoft.com/office/drawing/2014/main" id="{D7EACEF7-D65A-D247-B62F-5F69A7917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632648" y="353400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1" name="타원 214">
                <a:extLst>
                  <a:ext uri="{FF2B5EF4-FFF2-40B4-BE49-F238E27FC236}">
                    <a16:creationId xmlns:a16="http://schemas.microsoft.com/office/drawing/2014/main" id="{31719E11-7BFA-8E41-AD49-680AFB8E8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52040" y="3439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2" name="타원 215">
                <a:extLst>
                  <a:ext uri="{FF2B5EF4-FFF2-40B4-BE49-F238E27FC236}">
                    <a16:creationId xmlns:a16="http://schemas.microsoft.com/office/drawing/2014/main" id="{4CEE7566-BBE9-8244-B89B-9B7A80EEA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75160" y="34808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3" name="타원 216">
                <a:extLst>
                  <a:ext uri="{FF2B5EF4-FFF2-40B4-BE49-F238E27FC236}">
                    <a16:creationId xmlns:a16="http://schemas.microsoft.com/office/drawing/2014/main" id="{1C7A5FD0-8FD8-9D40-BBC1-253DB6F5E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55768" y="357571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4" name="타원 217">
                <a:extLst>
                  <a:ext uri="{FF2B5EF4-FFF2-40B4-BE49-F238E27FC236}">
                    <a16:creationId xmlns:a16="http://schemas.microsoft.com/office/drawing/2014/main" id="{B36A2335-3CB7-A942-A206-300A3EE0E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2034" y="3483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5" name="타원 218">
                <a:extLst>
                  <a:ext uri="{FF2B5EF4-FFF2-40B4-BE49-F238E27FC236}">
                    <a16:creationId xmlns:a16="http://schemas.microsoft.com/office/drawing/2014/main" id="{6BF80FB0-0619-9F47-838C-6C451F1E8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80002" y="350115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6" name="타원 219">
                <a:extLst>
                  <a:ext uri="{FF2B5EF4-FFF2-40B4-BE49-F238E27FC236}">
                    <a16:creationId xmlns:a16="http://schemas.microsoft.com/office/drawing/2014/main" id="{178DBD57-5317-8B44-ABEE-C1C6AC110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29996" y="35451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7" name="타원 220">
                <a:extLst>
                  <a:ext uri="{FF2B5EF4-FFF2-40B4-BE49-F238E27FC236}">
                    <a16:creationId xmlns:a16="http://schemas.microsoft.com/office/drawing/2014/main" id="{7952187D-9171-4F41-B096-0F2C32A4D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6559" y="3544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8" name="타원 221">
                <a:extLst>
                  <a:ext uri="{FF2B5EF4-FFF2-40B4-BE49-F238E27FC236}">
                    <a16:creationId xmlns:a16="http://schemas.microsoft.com/office/drawing/2014/main" id="{A5AA63EC-5F66-8A4A-8ED7-C23223B71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9104" y="32708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59" name="타원 222">
                <a:extLst>
                  <a:ext uri="{FF2B5EF4-FFF2-40B4-BE49-F238E27FC236}">
                    <a16:creationId xmlns:a16="http://schemas.microsoft.com/office/drawing/2014/main" id="{E852B650-6DCD-3146-9E82-2A781C73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8604" y="3438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60" name="타원 223">
                <a:extLst>
                  <a:ext uri="{FF2B5EF4-FFF2-40B4-BE49-F238E27FC236}">
                    <a16:creationId xmlns:a16="http://schemas.microsoft.com/office/drawing/2014/main" id="{C5598504-DC5F-EB41-BFCA-A6A820675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31136" y="325286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61" name="타원 224">
                <a:extLst>
                  <a:ext uri="{FF2B5EF4-FFF2-40B4-BE49-F238E27FC236}">
                    <a16:creationId xmlns:a16="http://schemas.microsoft.com/office/drawing/2014/main" id="{1F569DE7-5224-2B4B-B939-E80BA0F18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7737" y="340101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8" name="그룹 348">
            <a:extLst>
              <a:ext uri="{FF2B5EF4-FFF2-40B4-BE49-F238E27FC236}">
                <a16:creationId xmlns:a16="http://schemas.microsoft.com/office/drawing/2014/main" id="{7FA80FCF-87E5-7645-9E34-020F8095D441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284538"/>
            <a:ext cx="2520950" cy="2016125"/>
            <a:chOff x="6228184" y="3284984"/>
            <a:chExt cx="2520280" cy="2016224"/>
          </a:xfrm>
        </p:grpSpPr>
        <p:sp>
          <p:nvSpPr>
            <p:cNvPr id="10250" name="직사각형 341">
              <a:extLst>
                <a:ext uri="{FF2B5EF4-FFF2-40B4-BE49-F238E27FC236}">
                  <a16:creationId xmlns:a16="http://schemas.microsoft.com/office/drawing/2014/main" id="{00A39528-6290-E143-A9CD-612416EF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284984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0251" name="그룹 334">
              <a:extLst>
                <a:ext uri="{FF2B5EF4-FFF2-40B4-BE49-F238E27FC236}">
                  <a16:creationId xmlns:a16="http://schemas.microsoft.com/office/drawing/2014/main" id="{D74DFE11-CB90-EA4F-AC55-C83DBDC3F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4263605"/>
              <a:ext cx="2232248" cy="55432"/>
              <a:chOff x="4644008" y="5742270"/>
              <a:chExt cx="3168352" cy="76752"/>
            </a:xfrm>
          </p:grpSpPr>
          <p:cxnSp>
            <p:nvCxnSpPr>
              <p:cNvPr id="10252" name="직선 화살표 연결선 64">
                <a:extLst>
                  <a:ext uri="{FF2B5EF4-FFF2-40B4-BE49-F238E27FC236}">
                    <a16:creationId xmlns:a16="http://schemas.microsoft.com/office/drawing/2014/main" id="{605C66C1-D914-0B46-9AA5-EC1942C18D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44008" y="5783142"/>
                <a:ext cx="316835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54" name="타원 279">
                <a:extLst>
                  <a:ext uri="{FF2B5EF4-FFF2-40B4-BE49-F238E27FC236}">
                    <a16:creationId xmlns:a16="http://schemas.microsoft.com/office/drawing/2014/main" id="{EBC56664-B32B-3549-B56F-1FF7EB95A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7144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55" name="타원 280">
                <a:extLst>
                  <a:ext uri="{FF2B5EF4-FFF2-40B4-BE49-F238E27FC236}">
                    <a16:creationId xmlns:a16="http://schemas.microsoft.com/office/drawing/2014/main" id="{9E984005-B93B-564E-B057-D45790D81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370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56" name="타원 281">
                <a:extLst>
                  <a:ext uri="{FF2B5EF4-FFF2-40B4-BE49-F238E27FC236}">
                    <a16:creationId xmlns:a16="http://schemas.microsoft.com/office/drawing/2014/main" id="{7C87D16F-249E-854C-BEC2-D42792FF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6986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57" name="타원 282">
                <a:extLst>
                  <a:ext uri="{FF2B5EF4-FFF2-40B4-BE49-F238E27FC236}">
                    <a16:creationId xmlns:a16="http://schemas.microsoft.com/office/drawing/2014/main" id="{E2C7E2DC-F647-3449-914D-5620CB9F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800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58" name="타원 283">
                <a:extLst>
                  <a:ext uri="{FF2B5EF4-FFF2-40B4-BE49-F238E27FC236}">
                    <a16:creationId xmlns:a16="http://schemas.microsoft.com/office/drawing/2014/main" id="{B9FD90DF-6A2B-CA4E-90D3-47418BB3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094217" y="574701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59" name="타원 284">
                <a:extLst>
                  <a:ext uri="{FF2B5EF4-FFF2-40B4-BE49-F238E27FC236}">
                    <a16:creationId xmlns:a16="http://schemas.microsoft.com/office/drawing/2014/main" id="{E493CCF7-F4C1-C545-8630-98BCD4F7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321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0" name="타원 285">
                <a:extLst>
                  <a:ext uri="{FF2B5EF4-FFF2-40B4-BE49-F238E27FC236}">
                    <a16:creationId xmlns:a16="http://schemas.microsoft.com/office/drawing/2014/main" id="{2908FD07-FBF0-9F4D-A7BB-3947B683E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3067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1" name="타원 286">
                <a:extLst>
                  <a:ext uri="{FF2B5EF4-FFF2-40B4-BE49-F238E27FC236}">
                    <a16:creationId xmlns:a16="http://schemas.microsoft.com/office/drawing/2014/main" id="{37F668D4-844E-ED49-99CB-D6CAE7F3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1464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2" name="타원 287">
                <a:extLst>
                  <a:ext uri="{FF2B5EF4-FFF2-40B4-BE49-F238E27FC236}">
                    <a16:creationId xmlns:a16="http://schemas.microsoft.com/office/drawing/2014/main" id="{3009EF01-3F52-C543-9E11-850E51D9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528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3" name="타원 288">
                <a:extLst>
                  <a:ext uri="{FF2B5EF4-FFF2-40B4-BE49-F238E27FC236}">
                    <a16:creationId xmlns:a16="http://schemas.microsoft.com/office/drawing/2014/main" id="{E2489637-EAD4-9349-935C-0F8D16D0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541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4" name="타원 289">
                <a:extLst>
                  <a:ext uri="{FF2B5EF4-FFF2-40B4-BE49-F238E27FC236}">
                    <a16:creationId xmlns:a16="http://schemas.microsoft.com/office/drawing/2014/main" id="{1D76DF51-6220-9A4C-816E-7B75C0AE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549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5" name="타원 290">
                <a:extLst>
                  <a:ext uri="{FF2B5EF4-FFF2-40B4-BE49-F238E27FC236}">
                    <a16:creationId xmlns:a16="http://schemas.microsoft.com/office/drawing/2014/main" id="{844260B8-7733-3D48-8E47-52894C80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72033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6" name="타원 291">
                <a:extLst>
                  <a:ext uri="{FF2B5EF4-FFF2-40B4-BE49-F238E27FC236}">
                    <a16:creationId xmlns:a16="http://schemas.microsoft.com/office/drawing/2014/main" id="{3B0101B9-5B17-3241-AB2A-C895E1357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979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7" name="타원 292">
                <a:extLst>
                  <a:ext uri="{FF2B5EF4-FFF2-40B4-BE49-F238E27FC236}">
                    <a16:creationId xmlns:a16="http://schemas.microsoft.com/office/drawing/2014/main" id="{20FB69B5-415A-7248-8651-88B33DDB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200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8" name="타원 293">
                <a:extLst>
                  <a:ext uri="{FF2B5EF4-FFF2-40B4-BE49-F238E27FC236}">
                    <a16:creationId xmlns:a16="http://schemas.microsoft.com/office/drawing/2014/main" id="{220DC743-6963-5140-BB8C-39BF54B03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025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69" name="타원 294">
                <a:extLst>
                  <a:ext uri="{FF2B5EF4-FFF2-40B4-BE49-F238E27FC236}">
                    <a16:creationId xmlns:a16="http://schemas.microsoft.com/office/drawing/2014/main" id="{7F5692C4-7717-264E-A109-DFCE12D85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725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0" name="타원 295">
                <a:extLst>
                  <a:ext uri="{FF2B5EF4-FFF2-40B4-BE49-F238E27FC236}">
                    <a16:creationId xmlns:a16="http://schemas.microsoft.com/office/drawing/2014/main" id="{FC82D84A-CC22-C449-B86A-4FAD6DDE5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5280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1" name="타원 296">
                <a:extLst>
                  <a:ext uri="{FF2B5EF4-FFF2-40B4-BE49-F238E27FC236}">
                    <a16:creationId xmlns:a16="http://schemas.microsoft.com/office/drawing/2014/main" id="{078919F9-FB27-C249-AA82-72FBCA830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795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2" name="타원 297">
                <a:extLst>
                  <a:ext uri="{FF2B5EF4-FFF2-40B4-BE49-F238E27FC236}">
                    <a16:creationId xmlns:a16="http://schemas.microsoft.com/office/drawing/2014/main" id="{B13D78E5-337D-CD41-8AE5-677C6E8F7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1922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3" name="타원 298">
                <a:extLst>
                  <a:ext uri="{FF2B5EF4-FFF2-40B4-BE49-F238E27FC236}">
                    <a16:creationId xmlns:a16="http://schemas.microsoft.com/office/drawing/2014/main" id="{6A9D6744-F6A2-A24F-ABB1-952A40ED0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961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4" name="타원 299">
                <a:extLst>
                  <a:ext uri="{FF2B5EF4-FFF2-40B4-BE49-F238E27FC236}">
                    <a16:creationId xmlns:a16="http://schemas.microsoft.com/office/drawing/2014/main" id="{F6DD24BF-BA0A-C647-A588-4EB1D990E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09758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5" name="타원 300">
                <a:extLst>
                  <a:ext uri="{FF2B5EF4-FFF2-40B4-BE49-F238E27FC236}">
                    <a16:creationId xmlns:a16="http://schemas.microsoft.com/office/drawing/2014/main" id="{FA9BD274-65CF-FE44-8B98-D6A721DBC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003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6" name="타원 301">
                <a:extLst>
                  <a:ext uri="{FF2B5EF4-FFF2-40B4-BE49-F238E27FC236}">
                    <a16:creationId xmlns:a16="http://schemas.microsoft.com/office/drawing/2014/main" id="{EF972B7F-032B-114E-B1DE-F5EFFF598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676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7" name="타원 302">
                <a:extLst>
                  <a:ext uri="{FF2B5EF4-FFF2-40B4-BE49-F238E27FC236}">
                    <a16:creationId xmlns:a16="http://schemas.microsoft.com/office/drawing/2014/main" id="{07952411-C074-D64B-85F2-169E172B5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9738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8" name="타원 303">
                <a:extLst>
                  <a:ext uri="{FF2B5EF4-FFF2-40B4-BE49-F238E27FC236}">
                    <a16:creationId xmlns:a16="http://schemas.microsoft.com/office/drawing/2014/main" id="{701A2742-AEDD-2848-80A6-83641E832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1493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79" name="타원 304">
                <a:extLst>
                  <a:ext uri="{FF2B5EF4-FFF2-40B4-BE49-F238E27FC236}">
                    <a16:creationId xmlns:a16="http://schemas.microsoft.com/office/drawing/2014/main" id="{87FE49CB-5CB3-4E4E-B931-9F84D51E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119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0" name="타원 305">
                <a:extLst>
                  <a:ext uri="{FF2B5EF4-FFF2-40B4-BE49-F238E27FC236}">
                    <a16:creationId xmlns:a16="http://schemas.microsoft.com/office/drawing/2014/main" id="{8A045CEE-97EE-1F4A-B4FB-60E051F53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780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1" name="타원 306">
                <a:extLst>
                  <a:ext uri="{FF2B5EF4-FFF2-40B4-BE49-F238E27FC236}">
                    <a16:creationId xmlns:a16="http://schemas.microsoft.com/office/drawing/2014/main" id="{0BC480FB-824F-344E-B98F-C15372039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90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2" name="타원 307">
                <a:extLst>
                  <a:ext uri="{FF2B5EF4-FFF2-40B4-BE49-F238E27FC236}">
                    <a16:creationId xmlns:a16="http://schemas.microsoft.com/office/drawing/2014/main" id="{9F0E8759-0958-D14E-953D-3E60F4CC4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953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3" name="타원 308">
                <a:extLst>
                  <a:ext uri="{FF2B5EF4-FFF2-40B4-BE49-F238E27FC236}">
                    <a16:creationId xmlns:a16="http://schemas.microsoft.com/office/drawing/2014/main" id="{B27BF2D0-D100-3949-BC2A-5A1115BEC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04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4" name="타원 309">
                <a:extLst>
                  <a:ext uri="{FF2B5EF4-FFF2-40B4-BE49-F238E27FC236}">
                    <a16:creationId xmlns:a16="http://schemas.microsoft.com/office/drawing/2014/main" id="{3FC187BD-1659-5748-9088-2F5346D53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446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5" name="타원 310">
                <a:extLst>
                  <a:ext uri="{FF2B5EF4-FFF2-40B4-BE49-F238E27FC236}">
                    <a16:creationId xmlns:a16="http://schemas.microsoft.com/office/drawing/2014/main" id="{D6AD048F-45E7-4148-A854-F3C4826C0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660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6" name="타원 311">
                <a:extLst>
                  <a:ext uri="{FF2B5EF4-FFF2-40B4-BE49-F238E27FC236}">
                    <a16:creationId xmlns:a16="http://schemas.microsoft.com/office/drawing/2014/main" id="{59AC18A5-26B0-ED4A-AA2A-62727729F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1196" y="574227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7" name="타원 312">
                <a:extLst>
                  <a:ext uri="{FF2B5EF4-FFF2-40B4-BE49-F238E27FC236}">
                    <a16:creationId xmlns:a16="http://schemas.microsoft.com/office/drawing/2014/main" id="{B282BEBB-0130-4241-8E1B-94FD705A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2127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8" name="타원 313">
                <a:extLst>
                  <a:ext uri="{FF2B5EF4-FFF2-40B4-BE49-F238E27FC236}">
                    <a16:creationId xmlns:a16="http://schemas.microsoft.com/office/drawing/2014/main" id="{503AD92E-A198-5945-9593-79F210927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0532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89" name="타원 314">
                <a:extLst>
                  <a:ext uri="{FF2B5EF4-FFF2-40B4-BE49-F238E27FC236}">
                    <a16:creationId xmlns:a16="http://schemas.microsoft.com/office/drawing/2014/main" id="{858FDC47-ADE5-3F44-A3C3-334472E04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6566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0" name="타원 315">
                <a:extLst>
                  <a:ext uri="{FF2B5EF4-FFF2-40B4-BE49-F238E27FC236}">
                    <a16:creationId xmlns:a16="http://schemas.microsoft.com/office/drawing/2014/main" id="{622D6789-98D0-B646-A766-815AC2C5F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0279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1" name="타원 316">
                <a:extLst>
                  <a:ext uri="{FF2B5EF4-FFF2-40B4-BE49-F238E27FC236}">
                    <a16:creationId xmlns:a16="http://schemas.microsoft.com/office/drawing/2014/main" id="{2B55E86E-BBB4-3245-87C3-AA867563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258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2" name="타원 317">
                <a:extLst>
                  <a:ext uri="{FF2B5EF4-FFF2-40B4-BE49-F238E27FC236}">
                    <a16:creationId xmlns:a16="http://schemas.microsoft.com/office/drawing/2014/main" id="{2CA20AF4-0A4F-B245-8D84-44B5A2A2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5484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3" name="타원 318">
                <a:extLst>
                  <a:ext uri="{FF2B5EF4-FFF2-40B4-BE49-F238E27FC236}">
                    <a16:creationId xmlns:a16="http://schemas.microsoft.com/office/drawing/2014/main" id="{E69CA7E3-FB77-714E-8B2D-0D70696D5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831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4" name="타원 319">
                <a:extLst>
                  <a:ext uri="{FF2B5EF4-FFF2-40B4-BE49-F238E27FC236}">
                    <a16:creationId xmlns:a16="http://schemas.microsoft.com/office/drawing/2014/main" id="{72F65CB2-3046-AC47-AE74-2F0F0D8EA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2563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5" name="타원 320">
                <a:extLst>
                  <a:ext uri="{FF2B5EF4-FFF2-40B4-BE49-F238E27FC236}">
                    <a16:creationId xmlns:a16="http://schemas.microsoft.com/office/drawing/2014/main" id="{0D2CA331-5005-0845-A480-F1CBF9056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9999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6" name="타원 321">
                <a:extLst>
                  <a:ext uri="{FF2B5EF4-FFF2-40B4-BE49-F238E27FC236}">
                    <a16:creationId xmlns:a16="http://schemas.microsoft.com/office/drawing/2014/main" id="{78010747-408D-9E4C-857F-1B84E8DA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2313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7" name="타원 322">
                <a:extLst>
                  <a:ext uri="{FF2B5EF4-FFF2-40B4-BE49-F238E27FC236}">
                    <a16:creationId xmlns:a16="http://schemas.microsoft.com/office/drawing/2014/main" id="{40E07188-4840-F549-BA05-3A450FAB2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94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8" name="타원 323">
                <a:extLst>
                  <a:ext uri="{FF2B5EF4-FFF2-40B4-BE49-F238E27FC236}">
                    <a16:creationId xmlns:a16="http://schemas.microsoft.com/office/drawing/2014/main" id="{7184AB26-E607-B54D-A44C-9518B8A34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514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99" name="타원 324">
                <a:extLst>
                  <a:ext uri="{FF2B5EF4-FFF2-40B4-BE49-F238E27FC236}">
                    <a16:creationId xmlns:a16="http://schemas.microsoft.com/office/drawing/2014/main" id="{73512300-C886-DF41-B988-26A64E6A8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0419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0" name="타원 325">
                <a:extLst>
                  <a:ext uri="{FF2B5EF4-FFF2-40B4-BE49-F238E27FC236}">
                    <a16:creationId xmlns:a16="http://schemas.microsoft.com/office/drawing/2014/main" id="{B8DC4192-A226-3B4F-8EFA-85115BFC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4935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1" name="타원 326">
                <a:extLst>
                  <a:ext uri="{FF2B5EF4-FFF2-40B4-BE49-F238E27FC236}">
                    <a16:creationId xmlns:a16="http://schemas.microsoft.com/office/drawing/2014/main" id="{352B0BC3-3DDD-C741-B973-774C59C0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83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2" name="타원 327">
                <a:extLst>
                  <a:ext uri="{FF2B5EF4-FFF2-40B4-BE49-F238E27FC236}">
                    <a16:creationId xmlns:a16="http://schemas.microsoft.com/office/drawing/2014/main" id="{FCFA5D07-AA44-2D49-98E6-287ED099C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293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3" name="타원 328">
                <a:extLst>
                  <a:ext uri="{FF2B5EF4-FFF2-40B4-BE49-F238E27FC236}">
                    <a16:creationId xmlns:a16="http://schemas.microsoft.com/office/drawing/2014/main" id="{54CFE9CF-44DB-4A48-B2C9-BA7DA2D0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89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4" name="타원 329">
                <a:extLst>
                  <a:ext uri="{FF2B5EF4-FFF2-40B4-BE49-F238E27FC236}">
                    <a16:creationId xmlns:a16="http://schemas.microsoft.com/office/drawing/2014/main" id="{EA987A4F-4F7F-504F-9124-DB06F5DAD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032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05" name="타원 330">
                <a:extLst>
                  <a:ext uri="{FF2B5EF4-FFF2-40B4-BE49-F238E27FC236}">
                    <a16:creationId xmlns:a16="http://schemas.microsoft.com/office/drawing/2014/main" id="{567BC5C7-3071-8B4D-AC40-B82A824E7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3646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itchFamily="2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itchFamily="2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itchFamily="2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2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1CFFD233-702C-0342-9A9E-9B65737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Dimension Reduction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37C7D5D4-B068-894A-A683-ADBCB3A6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reduce dimension of data</a:t>
            </a:r>
          </a:p>
          <a:p>
            <a:pPr lvl="1"/>
            <a:r>
              <a:rPr lang="en-US" altLang="ko-KR"/>
              <a:t>Assume that data is generated by a normal distribution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269" name="슬라이드 번호 개체 틀 4">
            <a:extLst>
              <a:ext uri="{FF2B5EF4-FFF2-40B4-BE49-F238E27FC236}">
                <a16:creationId xmlns:a16="http://schemas.microsoft.com/office/drawing/2014/main" id="{E860D98E-0A83-B34A-B27D-9F370133A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C137D3-2EB9-9247-8F3D-4570DB074569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/>
          </a:p>
        </p:txBody>
      </p:sp>
      <p:sp>
        <p:nvSpPr>
          <p:cNvPr id="11270" name="오른쪽 화살표 49">
            <a:extLst>
              <a:ext uri="{FF2B5EF4-FFF2-40B4-BE49-F238E27FC236}">
                <a16:creationId xmlns:a16="http://schemas.microsoft.com/office/drawing/2014/main" id="{ACD1FB8B-B5B0-1C42-8F3A-859231F3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573463"/>
            <a:ext cx="574675" cy="360362"/>
          </a:xfrm>
          <a:prstGeom prst="rightArrow">
            <a:avLst>
              <a:gd name="adj1" fmla="val 50000"/>
              <a:gd name="adj2" fmla="val 498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1271" name="TextBox 50">
            <a:extLst>
              <a:ext uri="{FF2B5EF4-FFF2-40B4-BE49-F238E27FC236}">
                <a16:creationId xmlns:a16="http://schemas.microsoft.com/office/drawing/2014/main" id="{7608FB31-AC5B-FC45-9646-6BFB05FF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141663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How much rotate?</a:t>
            </a:r>
            <a:endParaRPr lang="ko-KR" altLang="en-US" sz="1800"/>
          </a:p>
        </p:txBody>
      </p:sp>
      <p:sp>
        <p:nvSpPr>
          <p:cNvPr id="11272" name="직사각형 84">
            <a:extLst>
              <a:ext uri="{FF2B5EF4-FFF2-40B4-BE49-F238E27FC236}">
                <a16:creationId xmlns:a16="http://schemas.microsoft.com/office/drawing/2014/main" id="{EAEECF98-F0F9-D94C-BCFD-DA9CA108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5400"/>
            <a:ext cx="2519363" cy="2016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pSp>
        <p:nvGrpSpPr>
          <p:cNvPr id="11273" name="그룹 338">
            <a:extLst>
              <a:ext uri="{FF2B5EF4-FFF2-40B4-BE49-F238E27FC236}">
                <a16:creationId xmlns:a16="http://schemas.microsoft.com/office/drawing/2014/main" id="{0F867BA8-2C0A-2C49-81FE-A90956699C8D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068638"/>
            <a:ext cx="2232025" cy="936625"/>
            <a:chOff x="6732240" y="2996953"/>
            <a:chExt cx="2232248" cy="936104"/>
          </a:xfrm>
        </p:grpSpPr>
        <p:cxnSp>
          <p:nvCxnSpPr>
            <p:cNvPr id="11334" name="직선 화살표 연결선 86">
              <a:extLst>
                <a:ext uri="{FF2B5EF4-FFF2-40B4-BE49-F238E27FC236}">
                  <a16:creationId xmlns:a16="http://schemas.microsoft.com/office/drawing/2014/main" id="{CF71E99C-0066-164E-8C3A-A5C30A26B3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2240" y="3517010"/>
              <a:ext cx="223224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5" name="직선 화살표 연결선 87">
              <a:extLst>
                <a:ext uri="{FF2B5EF4-FFF2-40B4-BE49-F238E27FC236}">
                  <a16:creationId xmlns:a16="http://schemas.microsoft.com/office/drawing/2014/main" id="{21950FBF-02E4-C040-9F6F-CFD1DFE742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848364" y="2996953"/>
              <a:ext cx="0" cy="9361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36" name="타원 88">
              <a:extLst>
                <a:ext uri="{FF2B5EF4-FFF2-40B4-BE49-F238E27FC236}">
                  <a16:creationId xmlns:a16="http://schemas.microsoft.com/office/drawing/2014/main" id="{06F797D6-99F7-B94D-9D60-358D7397DC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27382" y="329229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7" name="타원 89">
              <a:extLst>
                <a:ext uri="{FF2B5EF4-FFF2-40B4-BE49-F238E27FC236}">
                  <a16:creationId xmlns:a16="http://schemas.microsoft.com/office/drawing/2014/main" id="{A2090A2D-9D1F-7749-8701-BA9F23A17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62838" y="336343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8" name="타원 90">
              <a:extLst>
                <a:ext uri="{FF2B5EF4-FFF2-40B4-BE49-F238E27FC236}">
                  <a16:creationId xmlns:a16="http://schemas.microsoft.com/office/drawing/2014/main" id="{089F8C7C-DDA6-DA43-9474-AE9E1EF5B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26268" y="340858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9" name="타원 91">
              <a:extLst>
                <a:ext uri="{FF2B5EF4-FFF2-40B4-BE49-F238E27FC236}">
                  <a16:creationId xmlns:a16="http://schemas.microsoft.com/office/drawing/2014/main" id="{ABBAF532-E3C2-464D-8E28-5BDDA9341D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65867" y="359876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0" name="타원 92">
              <a:extLst>
                <a:ext uri="{FF2B5EF4-FFF2-40B4-BE49-F238E27FC236}">
                  <a16:creationId xmlns:a16="http://schemas.microsoft.com/office/drawing/2014/main" id="{00525D23-C615-544A-8F72-631E9F048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13879" y="346139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1" name="타원 93">
              <a:extLst>
                <a:ext uri="{FF2B5EF4-FFF2-40B4-BE49-F238E27FC236}">
                  <a16:creationId xmlns:a16="http://schemas.microsoft.com/office/drawing/2014/main" id="{0D3E4A11-943D-E449-96F3-0CC5B892B1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81532" y="336734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2" name="타원 94">
              <a:extLst>
                <a:ext uri="{FF2B5EF4-FFF2-40B4-BE49-F238E27FC236}">
                  <a16:creationId xmlns:a16="http://schemas.microsoft.com/office/drawing/2014/main" id="{D504FF24-3CB7-CF43-8338-40515CDF2E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50931" y="322848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3" name="타원 95">
              <a:extLst>
                <a:ext uri="{FF2B5EF4-FFF2-40B4-BE49-F238E27FC236}">
                  <a16:creationId xmlns:a16="http://schemas.microsoft.com/office/drawing/2014/main" id="{3B59F2ED-F61E-A644-8248-CDE4412FD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39638" y="3579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4" name="타원 96">
              <a:extLst>
                <a:ext uri="{FF2B5EF4-FFF2-40B4-BE49-F238E27FC236}">
                  <a16:creationId xmlns:a16="http://schemas.microsoft.com/office/drawing/2014/main" id="{5A9B7D3A-692A-EE46-9DF4-648007661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66579" y="34120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5" name="타원 97">
              <a:extLst>
                <a:ext uri="{FF2B5EF4-FFF2-40B4-BE49-F238E27FC236}">
                  <a16:creationId xmlns:a16="http://schemas.microsoft.com/office/drawing/2014/main" id="{59B59B4D-0887-DE4C-99D1-930F083C5E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8405" y="33696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6" name="타원 98">
              <a:extLst>
                <a:ext uri="{FF2B5EF4-FFF2-40B4-BE49-F238E27FC236}">
                  <a16:creationId xmlns:a16="http://schemas.microsoft.com/office/drawing/2014/main" id="{5291B6EA-0493-444E-A224-D1EDA836E3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50232" y="33272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7" name="타원 99">
              <a:extLst>
                <a:ext uri="{FF2B5EF4-FFF2-40B4-BE49-F238E27FC236}">
                  <a16:creationId xmlns:a16="http://schemas.microsoft.com/office/drawing/2014/main" id="{C3A48CB6-31CB-C04F-B263-E8D2908353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55007" y="351777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8" name="타원 100">
              <a:extLst>
                <a:ext uri="{FF2B5EF4-FFF2-40B4-BE49-F238E27FC236}">
                  <a16:creationId xmlns:a16="http://schemas.microsoft.com/office/drawing/2014/main" id="{7C0FD32F-3352-2048-A650-AEACC8F83F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53261" y="356257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49" name="타원 101">
              <a:extLst>
                <a:ext uri="{FF2B5EF4-FFF2-40B4-BE49-F238E27FC236}">
                  <a16:creationId xmlns:a16="http://schemas.microsoft.com/office/drawing/2014/main" id="{03D2E114-17F4-E74A-BC3A-1FDAB1CBC7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33682" y="367596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0" name="타원 102">
              <a:extLst>
                <a:ext uri="{FF2B5EF4-FFF2-40B4-BE49-F238E27FC236}">
                  <a16:creationId xmlns:a16="http://schemas.microsoft.com/office/drawing/2014/main" id="{C49C4D4B-5669-FA4E-9C8E-9A5B11941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149267" y="370277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1" name="타원 103">
              <a:extLst>
                <a:ext uri="{FF2B5EF4-FFF2-40B4-BE49-F238E27FC236}">
                  <a16:creationId xmlns:a16="http://schemas.microsoft.com/office/drawing/2014/main" id="{74E6460A-06FB-B648-93E3-F53E5C83F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10004" y="375331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2" name="타원 104">
              <a:extLst>
                <a:ext uri="{FF2B5EF4-FFF2-40B4-BE49-F238E27FC236}">
                  <a16:creationId xmlns:a16="http://schemas.microsoft.com/office/drawing/2014/main" id="{2E520976-E476-4041-9ED9-57870B156B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96065" y="36671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3" name="타원 105">
              <a:extLst>
                <a:ext uri="{FF2B5EF4-FFF2-40B4-BE49-F238E27FC236}">
                  <a16:creationId xmlns:a16="http://schemas.microsoft.com/office/drawing/2014/main" id="{CACFC464-5067-A749-AC08-FA5AD56E76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6058" y="37111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4" name="타원 106">
              <a:extLst>
                <a:ext uri="{FF2B5EF4-FFF2-40B4-BE49-F238E27FC236}">
                  <a16:creationId xmlns:a16="http://schemas.microsoft.com/office/drawing/2014/main" id="{8027E462-5DC4-CD43-A746-F4A29FB58E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01954" y="374138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5" name="타원 107">
              <a:extLst>
                <a:ext uri="{FF2B5EF4-FFF2-40B4-BE49-F238E27FC236}">
                  <a16:creationId xmlns:a16="http://schemas.microsoft.com/office/drawing/2014/main" id="{6CB6CABF-6CDA-8240-9B30-BA0506B0BF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40261" y="341250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6" name="타원 108">
              <a:extLst>
                <a:ext uri="{FF2B5EF4-FFF2-40B4-BE49-F238E27FC236}">
                  <a16:creationId xmlns:a16="http://schemas.microsoft.com/office/drawing/2014/main" id="{B60E4385-04B7-7746-9104-3F92EF234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11704" y="361172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7" name="타원 109">
              <a:extLst>
                <a:ext uri="{FF2B5EF4-FFF2-40B4-BE49-F238E27FC236}">
                  <a16:creationId xmlns:a16="http://schemas.microsoft.com/office/drawing/2014/main" id="{33B97780-0B55-A341-B973-A06654B5E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84132" y="370819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8" name="타원 110">
              <a:extLst>
                <a:ext uri="{FF2B5EF4-FFF2-40B4-BE49-F238E27FC236}">
                  <a16:creationId xmlns:a16="http://schemas.microsoft.com/office/drawing/2014/main" id="{873C8B60-9589-7943-83B9-AC467C83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15444" y="366029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59" name="타원 111">
              <a:extLst>
                <a:ext uri="{FF2B5EF4-FFF2-40B4-BE49-F238E27FC236}">
                  <a16:creationId xmlns:a16="http://schemas.microsoft.com/office/drawing/2014/main" id="{8B9B0414-0F36-1841-BD45-BA133A3EB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22930" y="34304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0" name="타원 112">
              <a:extLst>
                <a:ext uri="{FF2B5EF4-FFF2-40B4-BE49-F238E27FC236}">
                  <a16:creationId xmlns:a16="http://schemas.microsoft.com/office/drawing/2014/main" id="{E75CE578-0360-DF41-9E0D-DAB4D80892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05748" y="370771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1" name="타원 113">
              <a:extLst>
                <a:ext uri="{FF2B5EF4-FFF2-40B4-BE49-F238E27FC236}">
                  <a16:creationId xmlns:a16="http://schemas.microsoft.com/office/drawing/2014/main" id="{351B1CEB-5F8F-1549-9EC5-979E71193E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44546" y="343001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2" name="타원 114">
              <a:extLst>
                <a:ext uri="{FF2B5EF4-FFF2-40B4-BE49-F238E27FC236}">
                  <a16:creationId xmlns:a16="http://schemas.microsoft.com/office/drawing/2014/main" id="{42DAB39E-8E12-6A41-AA9D-6137D43AE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91148" y="357815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3" name="타원 115">
              <a:extLst>
                <a:ext uri="{FF2B5EF4-FFF2-40B4-BE49-F238E27FC236}">
                  <a16:creationId xmlns:a16="http://schemas.microsoft.com/office/drawing/2014/main" id="{03BA0614-D71D-A44F-AA78-7D0B375F0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20003" y="376181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4" name="타원 116">
              <a:extLst>
                <a:ext uri="{FF2B5EF4-FFF2-40B4-BE49-F238E27FC236}">
                  <a16:creationId xmlns:a16="http://schemas.microsoft.com/office/drawing/2014/main" id="{56F8238B-C279-6B4C-B225-2B903E3523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7173" y="359486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5" name="타원 117">
              <a:extLst>
                <a:ext uri="{FF2B5EF4-FFF2-40B4-BE49-F238E27FC236}">
                  <a16:creationId xmlns:a16="http://schemas.microsoft.com/office/drawing/2014/main" id="{B1F78115-9B38-F440-A435-F22EC59E74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13946" y="329115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6" name="타원 118">
              <a:extLst>
                <a:ext uri="{FF2B5EF4-FFF2-40B4-BE49-F238E27FC236}">
                  <a16:creationId xmlns:a16="http://schemas.microsoft.com/office/drawing/2014/main" id="{FABB14CE-A228-9640-8DE2-B18C4B1483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97166" y="363886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7" name="타원 119">
              <a:extLst>
                <a:ext uri="{FF2B5EF4-FFF2-40B4-BE49-F238E27FC236}">
                  <a16:creationId xmlns:a16="http://schemas.microsoft.com/office/drawing/2014/main" id="{2B6DEFF2-BC9F-F14B-B861-064DD5D87B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77376" y="333630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8" name="타원 120">
              <a:extLst>
                <a:ext uri="{FF2B5EF4-FFF2-40B4-BE49-F238E27FC236}">
                  <a16:creationId xmlns:a16="http://schemas.microsoft.com/office/drawing/2014/main" id="{064F7219-45D1-C543-901C-468427BF08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73568" y="345797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69" name="타원 121">
              <a:extLst>
                <a:ext uri="{FF2B5EF4-FFF2-40B4-BE49-F238E27FC236}">
                  <a16:creationId xmlns:a16="http://schemas.microsoft.com/office/drawing/2014/main" id="{F0A4890A-3B86-E54F-830B-6C4B85A0E3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98849" y="343736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0" name="타원 122">
              <a:extLst>
                <a:ext uri="{FF2B5EF4-FFF2-40B4-BE49-F238E27FC236}">
                  <a16:creationId xmlns:a16="http://schemas.microsoft.com/office/drawing/2014/main" id="{D732C740-018C-8049-A6EF-E82E953CA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976249" y="354058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1" name="타원 123">
              <a:extLst>
                <a:ext uri="{FF2B5EF4-FFF2-40B4-BE49-F238E27FC236}">
                  <a16:creationId xmlns:a16="http://schemas.microsoft.com/office/drawing/2014/main" id="{1645539B-EF96-F547-9A66-2E42C9A8C1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98306" y="334657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2" name="타원 124">
              <a:extLst>
                <a:ext uri="{FF2B5EF4-FFF2-40B4-BE49-F238E27FC236}">
                  <a16:creationId xmlns:a16="http://schemas.microsoft.com/office/drawing/2014/main" id="{DFC93E44-0E0B-CC4E-9451-5C41F2C80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524468" y="353562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3" name="타원 125">
              <a:extLst>
                <a:ext uri="{FF2B5EF4-FFF2-40B4-BE49-F238E27FC236}">
                  <a16:creationId xmlns:a16="http://schemas.microsoft.com/office/drawing/2014/main" id="{B68F0442-7C38-9C4F-B908-7907C45300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70252" y="363081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4" name="타원 126">
              <a:extLst>
                <a:ext uri="{FF2B5EF4-FFF2-40B4-BE49-F238E27FC236}">
                  <a16:creationId xmlns:a16="http://schemas.microsoft.com/office/drawing/2014/main" id="{1D0D93CD-36A8-BA48-BC4D-F91DEBF83A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702047" y="33951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5" name="타원 127">
              <a:extLst>
                <a:ext uri="{FF2B5EF4-FFF2-40B4-BE49-F238E27FC236}">
                  <a16:creationId xmlns:a16="http://schemas.microsoft.com/office/drawing/2014/main" id="{FF7DF0E4-D7DF-0745-9668-AE47F8B6A0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4262" y="325058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6" name="타원 128">
              <a:extLst>
                <a:ext uri="{FF2B5EF4-FFF2-40B4-BE49-F238E27FC236}">
                  <a16:creationId xmlns:a16="http://schemas.microsoft.com/office/drawing/2014/main" id="{17443846-B43E-5542-8AEC-A64B45C2D8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632648" y="353400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7" name="타원 129">
              <a:extLst>
                <a:ext uri="{FF2B5EF4-FFF2-40B4-BE49-F238E27FC236}">
                  <a16:creationId xmlns:a16="http://schemas.microsoft.com/office/drawing/2014/main" id="{4E0ED05E-1CD3-AE4C-8108-770C63F9E7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52040" y="343914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8" name="타원 130">
              <a:extLst>
                <a:ext uri="{FF2B5EF4-FFF2-40B4-BE49-F238E27FC236}">
                  <a16:creationId xmlns:a16="http://schemas.microsoft.com/office/drawing/2014/main" id="{73A43119-6106-664D-ABEA-961B537880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75160" y="34808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79" name="타원 131">
              <a:extLst>
                <a:ext uri="{FF2B5EF4-FFF2-40B4-BE49-F238E27FC236}">
                  <a16:creationId xmlns:a16="http://schemas.microsoft.com/office/drawing/2014/main" id="{C2C3212B-8449-4A4C-8139-C7E0A70103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155768" y="357571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0" name="타원 132">
              <a:extLst>
                <a:ext uri="{FF2B5EF4-FFF2-40B4-BE49-F238E27FC236}">
                  <a16:creationId xmlns:a16="http://schemas.microsoft.com/office/drawing/2014/main" id="{13132FFE-E34E-694C-84B8-66AFE2F32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2034" y="348314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1" name="타원 133">
              <a:extLst>
                <a:ext uri="{FF2B5EF4-FFF2-40B4-BE49-F238E27FC236}">
                  <a16:creationId xmlns:a16="http://schemas.microsoft.com/office/drawing/2014/main" id="{C7BB2924-25CF-324D-A2C1-C67043E8C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80002" y="350115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2" name="타원 134">
              <a:extLst>
                <a:ext uri="{FF2B5EF4-FFF2-40B4-BE49-F238E27FC236}">
                  <a16:creationId xmlns:a16="http://schemas.microsoft.com/office/drawing/2014/main" id="{7EC3C669-F5B8-1245-8959-84A6E2C578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29996" y="35451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3" name="타원 135">
              <a:extLst>
                <a:ext uri="{FF2B5EF4-FFF2-40B4-BE49-F238E27FC236}">
                  <a16:creationId xmlns:a16="http://schemas.microsoft.com/office/drawing/2014/main" id="{2DF3AA44-EC06-E14E-915A-C68322A608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16559" y="354400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4" name="타원 136">
              <a:extLst>
                <a:ext uri="{FF2B5EF4-FFF2-40B4-BE49-F238E27FC236}">
                  <a16:creationId xmlns:a16="http://schemas.microsoft.com/office/drawing/2014/main" id="{4517625C-3B6D-9842-B11A-0675B41812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09104" y="32708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5" name="타원 137">
              <a:extLst>
                <a:ext uri="{FF2B5EF4-FFF2-40B4-BE49-F238E27FC236}">
                  <a16:creationId xmlns:a16="http://schemas.microsoft.com/office/drawing/2014/main" id="{224F91C9-D8AF-854A-A57F-608559CB62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38604" y="343800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6" name="타원 138">
              <a:extLst>
                <a:ext uri="{FF2B5EF4-FFF2-40B4-BE49-F238E27FC236}">
                  <a16:creationId xmlns:a16="http://schemas.microsoft.com/office/drawing/2014/main" id="{02CB7BB6-1E6A-444C-8CFF-D2451F90E0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31136" y="325286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87" name="타원 139">
              <a:extLst>
                <a:ext uri="{FF2B5EF4-FFF2-40B4-BE49-F238E27FC236}">
                  <a16:creationId xmlns:a16="http://schemas.microsoft.com/office/drawing/2014/main" id="{E5680BBF-6FEC-7248-9EE9-43E20C598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77737" y="340101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1274" name="직사각형 141">
            <a:extLst>
              <a:ext uri="{FF2B5EF4-FFF2-40B4-BE49-F238E27FC236}">
                <a16:creationId xmlns:a16="http://schemas.microsoft.com/office/drawing/2014/main" id="{975E2AD2-25CE-6947-A93C-A455F505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5400"/>
            <a:ext cx="2520950" cy="2016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pSp>
        <p:nvGrpSpPr>
          <p:cNvPr id="11275" name="그룹 339">
            <a:extLst>
              <a:ext uri="{FF2B5EF4-FFF2-40B4-BE49-F238E27FC236}">
                <a16:creationId xmlns:a16="http://schemas.microsoft.com/office/drawing/2014/main" id="{69AF0072-21BD-1648-83CC-E35D619B29F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781300"/>
            <a:ext cx="2030412" cy="1508125"/>
            <a:chOff x="3563888" y="2636912"/>
            <a:chExt cx="2029316" cy="1508166"/>
          </a:xfrm>
        </p:grpSpPr>
        <p:cxnSp>
          <p:nvCxnSpPr>
            <p:cNvPr id="11280" name="직선 화살표 연결선 143">
              <a:extLst>
                <a:ext uri="{FF2B5EF4-FFF2-40B4-BE49-F238E27FC236}">
                  <a16:creationId xmlns:a16="http://schemas.microsoft.com/office/drawing/2014/main" id="{C802E887-9913-1745-8CAE-6FA5B09FC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888" y="3416998"/>
              <a:ext cx="202931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직선 화살표 연결선 144">
              <a:extLst>
                <a:ext uri="{FF2B5EF4-FFF2-40B4-BE49-F238E27FC236}">
                  <a16:creationId xmlns:a16="http://schemas.microsoft.com/office/drawing/2014/main" id="{B86EDB9C-612F-E64C-B597-49688CB9FB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78546" y="2636912"/>
              <a:ext cx="0" cy="15081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타원 145">
              <a:extLst>
                <a:ext uri="{FF2B5EF4-FFF2-40B4-BE49-F238E27FC236}">
                  <a16:creationId xmlns:a16="http://schemas.microsoft.com/office/drawing/2014/main" id="{D9355F94-C3B1-1041-9BFA-E1E86570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615" y="326098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3" name="타원 146">
              <a:extLst>
                <a:ext uri="{FF2B5EF4-FFF2-40B4-BE49-F238E27FC236}">
                  <a16:creationId xmlns:a16="http://schemas.microsoft.com/office/drawing/2014/main" id="{548D9D94-7865-3842-AFCD-4180DC65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26098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4" name="타원 147">
              <a:extLst>
                <a:ext uri="{FF2B5EF4-FFF2-40B4-BE49-F238E27FC236}">
                  <a16:creationId xmlns:a16="http://schemas.microsoft.com/office/drawing/2014/main" id="{2BFCE6CD-D2E7-D745-B74C-B0CF7188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348" y="336499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5" name="타원 148">
              <a:extLst>
                <a:ext uri="{FF2B5EF4-FFF2-40B4-BE49-F238E27FC236}">
                  <a16:creationId xmlns:a16="http://schemas.microsoft.com/office/drawing/2014/main" id="{E574A2CD-EE4C-F74B-B36C-4C9251C5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6" name="타원 149">
              <a:extLst>
                <a:ext uri="{FF2B5EF4-FFF2-40B4-BE49-F238E27FC236}">
                  <a16:creationId xmlns:a16="http://schemas.microsoft.com/office/drawing/2014/main" id="{9197353E-52AC-A14D-8B40-A762034C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3710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7" name="타원 150">
              <a:extLst>
                <a:ext uri="{FF2B5EF4-FFF2-40B4-BE49-F238E27FC236}">
                  <a16:creationId xmlns:a16="http://schemas.microsoft.com/office/drawing/2014/main" id="{30C73D97-20D8-764E-9F83-50279CE3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8" name="타원 151">
              <a:extLst>
                <a:ext uri="{FF2B5EF4-FFF2-40B4-BE49-F238E27FC236}">
                  <a16:creationId xmlns:a16="http://schemas.microsoft.com/office/drawing/2014/main" id="{E35EBCAB-87CA-A64C-8DC8-4728F8D6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89" name="타원 152">
              <a:extLst>
                <a:ext uri="{FF2B5EF4-FFF2-40B4-BE49-F238E27FC236}">
                  <a16:creationId xmlns:a16="http://schemas.microsoft.com/office/drawing/2014/main" id="{40FA49D7-40F6-4940-BBCC-F6568BBB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3710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0" name="타원 153">
              <a:extLst>
                <a:ext uri="{FF2B5EF4-FFF2-40B4-BE49-F238E27FC236}">
                  <a16:creationId xmlns:a16="http://schemas.microsoft.com/office/drawing/2014/main" id="{91394D63-3862-BB47-A947-04448A72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45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1" name="타원 154">
              <a:extLst>
                <a:ext uri="{FF2B5EF4-FFF2-40B4-BE49-F238E27FC236}">
                  <a16:creationId xmlns:a16="http://schemas.microsoft.com/office/drawing/2014/main" id="{DD7B5AD6-645B-9640-9C2A-47824321B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118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2" name="타원 155">
              <a:extLst>
                <a:ext uri="{FF2B5EF4-FFF2-40B4-BE49-F238E27FC236}">
                  <a16:creationId xmlns:a16="http://schemas.microsoft.com/office/drawing/2014/main" id="{8F403139-A160-9C46-AC40-6EEC038E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491" y="30009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3" name="타원 156">
              <a:extLst>
                <a:ext uri="{FF2B5EF4-FFF2-40B4-BE49-F238E27FC236}">
                  <a16:creationId xmlns:a16="http://schemas.microsoft.com/office/drawing/2014/main" id="{828E86C3-CC8C-864C-9BE2-1EA6A633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491" y="321503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4" name="타원 157">
              <a:extLst>
                <a:ext uri="{FF2B5EF4-FFF2-40B4-BE49-F238E27FC236}">
                  <a16:creationId xmlns:a16="http://schemas.microsoft.com/office/drawing/2014/main" id="{37E6790E-8D11-094B-AC1D-E7BC1107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863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5" name="타원 158">
              <a:extLst>
                <a:ext uri="{FF2B5EF4-FFF2-40B4-BE49-F238E27FC236}">
                  <a16:creationId xmlns:a16="http://schemas.microsoft.com/office/drawing/2014/main" id="{537F57A7-0787-AB4C-89B5-B737B351E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331904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6" name="타원 159">
              <a:extLst>
                <a:ext uri="{FF2B5EF4-FFF2-40B4-BE49-F238E27FC236}">
                  <a16:creationId xmlns:a16="http://schemas.microsoft.com/office/drawing/2014/main" id="{9723C58C-C6B2-0A4E-ACA4-BF2C9BAF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677" y="34291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7" name="타원 160">
              <a:extLst>
                <a:ext uri="{FF2B5EF4-FFF2-40B4-BE49-F238E27FC236}">
                  <a16:creationId xmlns:a16="http://schemas.microsoft.com/office/drawing/2014/main" id="{BEF500F5-DCC6-4C4E-9C80-D8A4C682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211" y="35391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8" name="타원 161">
              <a:extLst>
                <a:ext uri="{FF2B5EF4-FFF2-40B4-BE49-F238E27FC236}">
                  <a16:creationId xmlns:a16="http://schemas.microsoft.com/office/drawing/2014/main" id="{365C8F67-4B2B-124C-8AD0-BD96EE8A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299" name="타원 162">
              <a:extLst>
                <a:ext uri="{FF2B5EF4-FFF2-40B4-BE49-F238E27FC236}">
                  <a16:creationId xmlns:a16="http://schemas.microsoft.com/office/drawing/2014/main" id="{EEA1072E-7AB2-F64A-9C0A-6C3D6831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547" y="362502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0" name="타원 163">
              <a:extLst>
                <a:ext uri="{FF2B5EF4-FFF2-40B4-BE49-F238E27FC236}">
                  <a16:creationId xmlns:a16="http://schemas.microsoft.com/office/drawing/2014/main" id="{D641FE3E-B70B-6442-A58E-609FFF71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45" y="35790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1" name="타원 164">
              <a:extLst>
                <a:ext uri="{FF2B5EF4-FFF2-40B4-BE49-F238E27FC236}">
                  <a16:creationId xmlns:a16="http://schemas.microsoft.com/office/drawing/2014/main" id="{1739A072-AA88-AB4C-ACEA-FE0E224F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53" y="368913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2" name="타원 165">
              <a:extLst>
                <a:ext uri="{FF2B5EF4-FFF2-40B4-BE49-F238E27FC236}">
                  <a16:creationId xmlns:a16="http://schemas.microsoft.com/office/drawing/2014/main" id="{0A886CF5-370D-764B-BAFB-D25339B6E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752" y="383304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3" name="타원 166">
              <a:extLst>
                <a:ext uri="{FF2B5EF4-FFF2-40B4-BE49-F238E27FC236}">
                  <a16:creationId xmlns:a16="http://schemas.microsoft.com/office/drawing/2014/main" id="{6D2B89EC-FA05-A94E-B0C8-74E800465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124" y="388504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4" name="타원 167">
              <a:extLst>
                <a:ext uri="{FF2B5EF4-FFF2-40B4-BE49-F238E27FC236}">
                  <a16:creationId xmlns:a16="http://schemas.microsoft.com/office/drawing/2014/main" id="{179FA979-5954-1947-81D5-92343444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683" y="378103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5" name="타원 168">
              <a:extLst>
                <a:ext uri="{FF2B5EF4-FFF2-40B4-BE49-F238E27FC236}">
                  <a16:creationId xmlns:a16="http://schemas.microsoft.com/office/drawing/2014/main" id="{791C1DB5-A556-3740-A6F3-08F2677F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124" y="357301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6" name="타원 169">
              <a:extLst>
                <a:ext uri="{FF2B5EF4-FFF2-40B4-BE49-F238E27FC236}">
                  <a16:creationId xmlns:a16="http://schemas.microsoft.com/office/drawing/2014/main" id="{FF80948C-70CE-0045-BA19-E1A96D03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78103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7" name="타원 170">
              <a:extLst>
                <a:ext uri="{FF2B5EF4-FFF2-40B4-BE49-F238E27FC236}">
                  <a16:creationId xmlns:a16="http://schemas.microsoft.com/office/drawing/2014/main" id="{DCE42CA4-1E6F-3245-8AD7-6D6357C5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8" name="타원 171">
              <a:extLst>
                <a:ext uri="{FF2B5EF4-FFF2-40B4-BE49-F238E27FC236}">
                  <a16:creationId xmlns:a16="http://schemas.microsoft.com/office/drawing/2014/main" id="{34D3A2DD-F83C-0940-92BC-6C3FE711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22" y="35790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09" name="타원 172">
              <a:extLst>
                <a:ext uri="{FF2B5EF4-FFF2-40B4-BE49-F238E27FC236}">
                  <a16:creationId xmlns:a16="http://schemas.microsoft.com/office/drawing/2014/main" id="{E89215FA-4756-BF4E-874E-CD14162D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895" y="372903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0" name="타원 173">
              <a:extLst>
                <a:ext uri="{FF2B5EF4-FFF2-40B4-BE49-F238E27FC236}">
                  <a16:creationId xmlns:a16="http://schemas.microsoft.com/office/drawing/2014/main" id="{716B909D-AD66-124F-A96E-61A9FCB2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52100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1" name="타원 174">
              <a:extLst>
                <a:ext uri="{FF2B5EF4-FFF2-40B4-BE49-F238E27FC236}">
                  <a16:creationId xmlns:a16="http://schemas.microsoft.com/office/drawing/2014/main" id="{ECCA37E7-3665-3C48-9650-9D2FBD62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2" name="타원 175">
              <a:extLst>
                <a:ext uri="{FF2B5EF4-FFF2-40B4-BE49-F238E27FC236}">
                  <a16:creationId xmlns:a16="http://schemas.microsoft.com/office/drawing/2014/main" id="{9213CCDF-8A75-9749-BEF5-A3D64E43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882" y="36770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3" name="타원 176">
              <a:extLst>
                <a:ext uri="{FF2B5EF4-FFF2-40B4-BE49-F238E27FC236}">
                  <a16:creationId xmlns:a16="http://schemas.microsoft.com/office/drawing/2014/main" id="{13D0EECF-6AB1-0641-A1D7-86BE1F4D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683" y="341699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4" name="타원 177">
              <a:extLst>
                <a:ext uri="{FF2B5EF4-FFF2-40B4-BE49-F238E27FC236}">
                  <a16:creationId xmlns:a16="http://schemas.microsoft.com/office/drawing/2014/main" id="{865AF221-F212-8448-B50A-DCADA5A2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416" y="352706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5" name="타원 178">
              <a:extLst>
                <a:ext uri="{FF2B5EF4-FFF2-40B4-BE49-F238E27FC236}">
                  <a16:creationId xmlns:a16="http://schemas.microsoft.com/office/drawing/2014/main" id="{C012391E-EFD3-134C-9467-1C764659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752" y="363713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6" name="타원 179">
              <a:extLst>
                <a:ext uri="{FF2B5EF4-FFF2-40B4-BE49-F238E27FC236}">
                  <a16:creationId xmlns:a16="http://schemas.microsoft.com/office/drawing/2014/main" id="{228F7BE8-11AF-6549-A40E-18B3394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53" y="383304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7" name="타원 180">
              <a:extLst>
                <a:ext uri="{FF2B5EF4-FFF2-40B4-BE49-F238E27FC236}">
                  <a16:creationId xmlns:a16="http://schemas.microsoft.com/office/drawing/2014/main" id="{904CBE1C-97F3-604A-AC63-80C6DBD0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29489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8" name="타원 181">
              <a:extLst>
                <a:ext uri="{FF2B5EF4-FFF2-40B4-BE49-F238E27FC236}">
                  <a16:creationId xmlns:a16="http://schemas.microsoft.com/office/drawing/2014/main" id="{7D26ABA6-B088-CB4B-99F1-82144DC7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248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19" name="타원 182">
              <a:extLst>
                <a:ext uri="{FF2B5EF4-FFF2-40B4-BE49-F238E27FC236}">
                  <a16:creationId xmlns:a16="http://schemas.microsoft.com/office/drawing/2014/main" id="{DD3E6DB1-48D3-BE4B-85CA-FA7C2ED42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341" y="321503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0" name="타원 183">
              <a:extLst>
                <a:ext uri="{FF2B5EF4-FFF2-40B4-BE49-F238E27FC236}">
                  <a16:creationId xmlns:a16="http://schemas.microsoft.com/office/drawing/2014/main" id="{C037FF4B-ED72-0B45-B707-0111C4E2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07" y="289694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1" name="타원 184">
              <a:extLst>
                <a:ext uri="{FF2B5EF4-FFF2-40B4-BE49-F238E27FC236}">
                  <a16:creationId xmlns:a16="http://schemas.microsoft.com/office/drawing/2014/main" id="{65D89BA8-76D0-8B4B-9F5E-02B5DAFE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0009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2" name="타원 185">
              <a:extLst>
                <a:ext uri="{FF2B5EF4-FFF2-40B4-BE49-F238E27FC236}">
                  <a16:creationId xmlns:a16="http://schemas.microsoft.com/office/drawing/2014/main" id="{6371B0CB-6131-E547-8526-8B69CA88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07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3" name="타원 186">
              <a:extLst>
                <a:ext uri="{FF2B5EF4-FFF2-40B4-BE49-F238E27FC236}">
                  <a16:creationId xmlns:a16="http://schemas.microsoft.com/office/drawing/2014/main" id="{C53DEE14-331C-A546-B025-C20FC0D1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4" name="타원 187">
              <a:extLst>
                <a:ext uri="{FF2B5EF4-FFF2-40B4-BE49-F238E27FC236}">
                  <a16:creationId xmlns:a16="http://schemas.microsoft.com/office/drawing/2014/main" id="{54B62890-7171-6947-A0E9-80C62CA9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12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5" name="타원 188">
              <a:extLst>
                <a:ext uri="{FF2B5EF4-FFF2-40B4-BE49-F238E27FC236}">
                  <a16:creationId xmlns:a16="http://schemas.microsoft.com/office/drawing/2014/main" id="{9843745A-0247-E642-9541-BFB70345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944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6" name="타원 189">
              <a:extLst>
                <a:ext uri="{FF2B5EF4-FFF2-40B4-BE49-F238E27FC236}">
                  <a16:creationId xmlns:a16="http://schemas.microsoft.com/office/drawing/2014/main" id="{5EB43424-B509-1745-9B0C-335A4F5C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944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7" name="타원 190">
              <a:extLst>
                <a:ext uri="{FF2B5EF4-FFF2-40B4-BE49-F238E27FC236}">
                  <a16:creationId xmlns:a16="http://schemas.microsoft.com/office/drawing/2014/main" id="{19D66812-E290-414A-BC37-4020646A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348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8" name="타원 191">
              <a:extLst>
                <a:ext uri="{FF2B5EF4-FFF2-40B4-BE49-F238E27FC236}">
                  <a16:creationId xmlns:a16="http://schemas.microsoft.com/office/drawing/2014/main" id="{7DA7FE1A-8A32-2C44-AD63-00F3E2C4D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416" y="362502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29" name="타원 192">
              <a:extLst>
                <a:ext uri="{FF2B5EF4-FFF2-40B4-BE49-F238E27FC236}">
                  <a16:creationId xmlns:a16="http://schemas.microsoft.com/office/drawing/2014/main" id="{BB7CD034-7D31-CD44-986A-7BA0B93B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950" y="36770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0" name="타원 193">
              <a:extLst>
                <a:ext uri="{FF2B5EF4-FFF2-40B4-BE49-F238E27FC236}">
                  <a16:creationId xmlns:a16="http://schemas.microsoft.com/office/drawing/2014/main" id="{22B9DF87-EDB9-0A4B-B204-C2134E00A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1569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1" name="타원 194">
              <a:extLst>
                <a:ext uri="{FF2B5EF4-FFF2-40B4-BE49-F238E27FC236}">
                  <a16:creationId xmlns:a16="http://schemas.microsoft.com/office/drawing/2014/main" id="{8150DC26-014C-B24C-B1EA-A6BDC79A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410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2" name="타원 195">
              <a:extLst>
                <a:ext uri="{FF2B5EF4-FFF2-40B4-BE49-F238E27FC236}">
                  <a16:creationId xmlns:a16="http://schemas.microsoft.com/office/drawing/2014/main" id="{14E35BBE-C34F-E64F-9DC7-CB90FC4C7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410" y="289694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1333" name="타원 196">
              <a:extLst>
                <a:ext uri="{FF2B5EF4-FFF2-40B4-BE49-F238E27FC236}">
                  <a16:creationId xmlns:a16="http://schemas.microsoft.com/office/drawing/2014/main" id="{C2C3875F-72CD-3345-9B43-C966235A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82" y="30070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4" name="그룹 198">
            <a:extLst>
              <a:ext uri="{FF2B5EF4-FFF2-40B4-BE49-F238E27FC236}">
                <a16:creationId xmlns:a16="http://schemas.microsoft.com/office/drawing/2014/main" id="{F2805826-101B-CC4B-BD3D-BD5B5B75972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24400"/>
            <a:ext cx="8094662" cy="1728788"/>
            <a:chOff x="683915" y="4725144"/>
            <a:chExt cx="8094241" cy="1728788"/>
          </a:xfrm>
        </p:grpSpPr>
        <p:pic>
          <p:nvPicPr>
            <p:cNvPr id="11277" name="Picture 5">
              <a:extLst>
                <a:ext uri="{FF2B5EF4-FFF2-40B4-BE49-F238E27FC236}">
                  <a16:creationId xmlns:a16="http://schemas.microsoft.com/office/drawing/2014/main" id="{9C6B5BB1-1B38-0A4E-8C46-7E913B8F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15" y="4941168"/>
              <a:ext cx="2447925" cy="137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8" name="Picture 2">
              <a:extLst>
                <a:ext uri="{FF2B5EF4-FFF2-40B4-BE49-F238E27FC236}">
                  <a16:creationId xmlns:a16="http://schemas.microsoft.com/office/drawing/2014/main" id="{1643D9DC-1861-8446-8F7A-7636C9BB8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4725144"/>
              <a:ext cx="2693988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TextBox 197">
              <a:extLst>
                <a:ext uri="{FF2B5EF4-FFF2-40B4-BE49-F238E27FC236}">
                  <a16:creationId xmlns:a16="http://schemas.microsoft.com/office/drawing/2014/main" id="{B4F67207-352F-0D4F-9668-49C7E825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300" y="5230941"/>
              <a:ext cx="252986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Until covariance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matrix is diagonalized</a:t>
              </a:r>
              <a:endParaRPr lang="ko-KR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E382DD39-E4FA-C949-A255-51C041C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Dimension Reduction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47E3DAF5-461A-4C48-B838-4124A11B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Steps</a:t>
            </a:r>
          </a:p>
          <a:p>
            <a:pPr lvl="1"/>
            <a:r>
              <a:rPr lang="en-US" altLang="ko-KR"/>
              <a:t>Let </a:t>
            </a:r>
            <a:r>
              <a:rPr lang="en-US" altLang="ko-KR" i="1"/>
              <a:t>P</a:t>
            </a:r>
            <a:r>
              <a:rPr lang="en-US" altLang="ko-KR"/>
              <a:t> be the rotational transform matrix</a:t>
            </a:r>
          </a:p>
          <a:p>
            <a:pPr lvl="1"/>
            <a:endParaRPr lang="en-US" altLang="ko-KR"/>
          </a:p>
        </p:txBody>
      </p:sp>
      <p:sp>
        <p:nvSpPr>
          <p:cNvPr id="12293" name="슬라이드 번호 개체 틀 4">
            <a:extLst>
              <a:ext uri="{FF2B5EF4-FFF2-40B4-BE49-F238E27FC236}">
                <a16:creationId xmlns:a16="http://schemas.microsoft.com/office/drawing/2014/main" id="{2F56E849-BCA1-1D4D-8348-C3FCA62EF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E01CBE-1481-D043-9866-94CAF3531997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/>
          </a:p>
        </p:txBody>
      </p:sp>
      <p:sp>
        <p:nvSpPr>
          <p:cNvPr id="12294" name="오른쪽 화살표 49">
            <a:extLst>
              <a:ext uri="{FF2B5EF4-FFF2-40B4-BE49-F238E27FC236}">
                <a16:creationId xmlns:a16="http://schemas.microsoft.com/office/drawing/2014/main" id="{475CE5A8-0891-5E4C-8564-BF961678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429000"/>
            <a:ext cx="574675" cy="360363"/>
          </a:xfrm>
          <a:prstGeom prst="rightArrow">
            <a:avLst>
              <a:gd name="adj1" fmla="val 50000"/>
              <a:gd name="adj2" fmla="val 498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2295" name="직사각형 84">
            <a:extLst>
              <a:ext uri="{FF2B5EF4-FFF2-40B4-BE49-F238E27FC236}">
                <a16:creationId xmlns:a16="http://schemas.microsoft.com/office/drawing/2014/main" id="{0E4D8829-143E-0248-9073-9EFD690E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565400"/>
            <a:ext cx="2519363" cy="2016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pSp>
        <p:nvGrpSpPr>
          <p:cNvPr id="12296" name="그룹 338">
            <a:extLst>
              <a:ext uri="{FF2B5EF4-FFF2-40B4-BE49-F238E27FC236}">
                <a16:creationId xmlns:a16="http://schemas.microsoft.com/office/drawing/2014/main" id="{1701D178-88FE-8849-9ED4-74F1F19FBFD8}"/>
              </a:ext>
            </a:extLst>
          </p:cNvPr>
          <p:cNvGrpSpPr>
            <a:grpSpLocks/>
          </p:cNvGrpSpPr>
          <p:nvPr/>
        </p:nvGrpSpPr>
        <p:grpSpPr bwMode="auto">
          <a:xfrm>
            <a:off x="5723558" y="3068638"/>
            <a:ext cx="2232025" cy="936625"/>
            <a:chOff x="6732240" y="2996953"/>
            <a:chExt cx="2232248" cy="936104"/>
          </a:xfrm>
        </p:grpSpPr>
        <p:cxnSp>
          <p:nvCxnSpPr>
            <p:cNvPr id="12356" name="직선 화살표 연결선 86">
              <a:extLst>
                <a:ext uri="{FF2B5EF4-FFF2-40B4-BE49-F238E27FC236}">
                  <a16:creationId xmlns:a16="http://schemas.microsoft.com/office/drawing/2014/main" id="{F2F13DBE-242E-534B-B745-F9AFD521A7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2240" y="3517010"/>
              <a:ext cx="223224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7" name="직선 화살표 연결선 87">
              <a:extLst>
                <a:ext uri="{FF2B5EF4-FFF2-40B4-BE49-F238E27FC236}">
                  <a16:creationId xmlns:a16="http://schemas.microsoft.com/office/drawing/2014/main" id="{4B840858-264A-A74E-9FCB-51E727C70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848364" y="2996953"/>
              <a:ext cx="0" cy="9361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8" name="타원 88">
              <a:extLst>
                <a:ext uri="{FF2B5EF4-FFF2-40B4-BE49-F238E27FC236}">
                  <a16:creationId xmlns:a16="http://schemas.microsoft.com/office/drawing/2014/main" id="{7EDAC8FA-A03B-E342-ABB5-7355D1600F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27382" y="329229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9" name="타원 89">
              <a:extLst>
                <a:ext uri="{FF2B5EF4-FFF2-40B4-BE49-F238E27FC236}">
                  <a16:creationId xmlns:a16="http://schemas.microsoft.com/office/drawing/2014/main" id="{80649BF6-5DAD-4742-B42F-4288B8639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62838" y="336343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0" name="타원 90">
              <a:extLst>
                <a:ext uri="{FF2B5EF4-FFF2-40B4-BE49-F238E27FC236}">
                  <a16:creationId xmlns:a16="http://schemas.microsoft.com/office/drawing/2014/main" id="{529FC23A-CC39-F842-903E-4B8715BBB7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26268" y="340858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1" name="타원 91">
              <a:extLst>
                <a:ext uri="{FF2B5EF4-FFF2-40B4-BE49-F238E27FC236}">
                  <a16:creationId xmlns:a16="http://schemas.microsoft.com/office/drawing/2014/main" id="{94B628F1-9A16-8043-BFFD-857791767A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65867" y="359876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2" name="타원 92">
              <a:extLst>
                <a:ext uri="{FF2B5EF4-FFF2-40B4-BE49-F238E27FC236}">
                  <a16:creationId xmlns:a16="http://schemas.microsoft.com/office/drawing/2014/main" id="{8B23A234-DCFA-0B43-9FB4-C38B52310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13879" y="346139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3" name="타원 93">
              <a:extLst>
                <a:ext uri="{FF2B5EF4-FFF2-40B4-BE49-F238E27FC236}">
                  <a16:creationId xmlns:a16="http://schemas.microsoft.com/office/drawing/2014/main" id="{52FB5888-68D2-554E-9AEA-E2019D5725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81532" y="336734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4" name="타원 94">
              <a:extLst>
                <a:ext uri="{FF2B5EF4-FFF2-40B4-BE49-F238E27FC236}">
                  <a16:creationId xmlns:a16="http://schemas.microsoft.com/office/drawing/2014/main" id="{12D4B28E-B2AD-6D41-8325-00E894622A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50931" y="322848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5" name="타원 95">
              <a:extLst>
                <a:ext uri="{FF2B5EF4-FFF2-40B4-BE49-F238E27FC236}">
                  <a16:creationId xmlns:a16="http://schemas.microsoft.com/office/drawing/2014/main" id="{3C510802-43A3-F24E-B3CB-94C7DCE66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39638" y="3579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6" name="타원 96">
              <a:extLst>
                <a:ext uri="{FF2B5EF4-FFF2-40B4-BE49-F238E27FC236}">
                  <a16:creationId xmlns:a16="http://schemas.microsoft.com/office/drawing/2014/main" id="{1CA35F66-EE08-CF4A-9DE8-512A9DE56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66579" y="34120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7" name="타원 97">
              <a:extLst>
                <a:ext uri="{FF2B5EF4-FFF2-40B4-BE49-F238E27FC236}">
                  <a16:creationId xmlns:a16="http://schemas.microsoft.com/office/drawing/2014/main" id="{AE03AADC-327C-E441-97DA-6BDD70F6D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8405" y="33696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8" name="타원 98">
              <a:extLst>
                <a:ext uri="{FF2B5EF4-FFF2-40B4-BE49-F238E27FC236}">
                  <a16:creationId xmlns:a16="http://schemas.microsoft.com/office/drawing/2014/main" id="{8D8CBC94-471F-304C-A14C-DCA32B9ED2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50232" y="33272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69" name="타원 99">
              <a:extLst>
                <a:ext uri="{FF2B5EF4-FFF2-40B4-BE49-F238E27FC236}">
                  <a16:creationId xmlns:a16="http://schemas.microsoft.com/office/drawing/2014/main" id="{5C56DE18-3B5F-7D4A-98D6-44F6FDE54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55007" y="351777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0" name="타원 100">
              <a:extLst>
                <a:ext uri="{FF2B5EF4-FFF2-40B4-BE49-F238E27FC236}">
                  <a16:creationId xmlns:a16="http://schemas.microsoft.com/office/drawing/2014/main" id="{52214FDF-B4BF-EC46-A19D-46A8E70BF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53261" y="356257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1" name="타원 101">
              <a:extLst>
                <a:ext uri="{FF2B5EF4-FFF2-40B4-BE49-F238E27FC236}">
                  <a16:creationId xmlns:a16="http://schemas.microsoft.com/office/drawing/2014/main" id="{7B9D34D9-0911-5440-BA16-5C972B900D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33682" y="367596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2" name="타원 102">
              <a:extLst>
                <a:ext uri="{FF2B5EF4-FFF2-40B4-BE49-F238E27FC236}">
                  <a16:creationId xmlns:a16="http://schemas.microsoft.com/office/drawing/2014/main" id="{877E1D75-CE23-D444-8AC3-BD6EC31B2B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149267" y="370277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3" name="타원 103">
              <a:extLst>
                <a:ext uri="{FF2B5EF4-FFF2-40B4-BE49-F238E27FC236}">
                  <a16:creationId xmlns:a16="http://schemas.microsoft.com/office/drawing/2014/main" id="{F0865E75-FDAF-FC42-886A-26132B41E4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10004" y="375331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4" name="타원 104">
              <a:extLst>
                <a:ext uri="{FF2B5EF4-FFF2-40B4-BE49-F238E27FC236}">
                  <a16:creationId xmlns:a16="http://schemas.microsoft.com/office/drawing/2014/main" id="{992307CC-2BB7-3243-9246-6E758A186C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96065" y="36671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5" name="타원 105">
              <a:extLst>
                <a:ext uri="{FF2B5EF4-FFF2-40B4-BE49-F238E27FC236}">
                  <a16:creationId xmlns:a16="http://schemas.microsoft.com/office/drawing/2014/main" id="{90DC70A5-1427-124E-AB27-309CE7350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6058" y="371114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6" name="타원 106">
              <a:extLst>
                <a:ext uri="{FF2B5EF4-FFF2-40B4-BE49-F238E27FC236}">
                  <a16:creationId xmlns:a16="http://schemas.microsoft.com/office/drawing/2014/main" id="{D380E68D-E0C8-194E-9088-997E30128B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01954" y="374138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7" name="타원 107">
              <a:extLst>
                <a:ext uri="{FF2B5EF4-FFF2-40B4-BE49-F238E27FC236}">
                  <a16:creationId xmlns:a16="http://schemas.microsoft.com/office/drawing/2014/main" id="{5F0C8D04-4A69-004C-9A93-09B4D92F47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40261" y="341250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8" name="타원 108">
              <a:extLst>
                <a:ext uri="{FF2B5EF4-FFF2-40B4-BE49-F238E27FC236}">
                  <a16:creationId xmlns:a16="http://schemas.microsoft.com/office/drawing/2014/main" id="{C34B1D3D-713F-234B-A753-316A2C205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11704" y="361172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79" name="타원 109">
              <a:extLst>
                <a:ext uri="{FF2B5EF4-FFF2-40B4-BE49-F238E27FC236}">
                  <a16:creationId xmlns:a16="http://schemas.microsoft.com/office/drawing/2014/main" id="{52ED882C-15E6-1D4F-B88A-B2B92FFF3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84132" y="370819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0" name="타원 110">
              <a:extLst>
                <a:ext uri="{FF2B5EF4-FFF2-40B4-BE49-F238E27FC236}">
                  <a16:creationId xmlns:a16="http://schemas.microsoft.com/office/drawing/2014/main" id="{C5CCF2BF-A4AA-9F40-BC46-5B0C4CAC2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15444" y="366029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1" name="타원 111">
              <a:extLst>
                <a:ext uri="{FF2B5EF4-FFF2-40B4-BE49-F238E27FC236}">
                  <a16:creationId xmlns:a16="http://schemas.microsoft.com/office/drawing/2014/main" id="{FBD526A3-1FA5-C04B-82C3-200FC4B42E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22930" y="34304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2" name="타원 112">
              <a:extLst>
                <a:ext uri="{FF2B5EF4-FFF2-40B4-BE49-F238E27FC236}">
                  <a16:creationId xmlns:a16="http://schemas.microsoft.com/office/drawing/2014/main" id="{3687C2AE-CC09-4D45-A9B6-C4DAAC1DB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05748" y="370771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3" name="타원 113">
              <a:extLst>
                <a:ext uri="{FF2B5EF4-FFF2-40B4-BE49-F238E27FC236}">
                  <a16:creationId xmlns:a16="http://schemas.microsoft.com/office/drawing/2014/main" id="{3193EA42-73E4-FB47-96E1-8A684C9209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44546" y="343001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4" name="타원 114">
              <a:extLst>
                <a:ext uri="{FF2B5EF4-FFF2-40B4-BE49-F238E27FC236}">
                  <a16:creationId xmlns:a16="http://schemas.microsoft.com/office/drawing/2014/main" id="{DA6EC777-5BA9-ED47-A2C7-1687F4CEE3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91148" y="357815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5" name="타원 115">
              <a:extLst>
                <a:ext uri="{FF2B5EF4-FFF2-40B4-BE49-F238E27FC236}">
                  <a16:creationId xmlns:a16="http://schemas.microsoft.com/office/drawing/2014/main" id="{89134117-9DBC-4A4E-9C79-7D6EDA3E88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20003" y="376181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6" name="타원 116">
              <a:extLst>
                <a:ext uri="{FF2B5EF4-FFF2-40B4-BE49-F238E27FC236}">
                  <a16:creationId xmlns:a16="http://schemas.microsoft.com/office/drawing/2014/main" id="{90919D8C-F844-114A-A8ED-DBF05AC46A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7173" y="359486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7" name="타원 117">
              <a:extLst>
                <a:ext uri="{FF2B5EF4-FFF2-40B4-BE49-F238E27FC236}">
                  <a16:creationId xmlns:a16="http://schemas.microsoft.com/office/drawing/2014/main" id="{BBB3EDA1-0823-2040-916D-E4575AF359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13946" y="329115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8" name="타원 118">
              <a:extLst>
                <a:ext uri="{FF2B5EF4-FFF2-40B4-BE49-F238E27FC236}">
                  <a16:creationId xmlns:a16="http://schemas.microsoft.com/office/drawing/2014/main" id="{E5D55B31-7518-C947-BB99-50A478BE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97166" y="363886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89" name="타원 119">
              <a:extLst>
                <a:ext uri="{FF2B5EF4-FFF2-40B4-BE49-F238E27FC236}">
                  <a16:creationId xmlns:a16="http://schemas.microsoft.com/office/drawing/2014/main" id="{43878DC7-2F8F-6040-9BE2-BDE790B76A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77376" y="333630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0" name="타원 120">
              <a:extLst>
                <a:ext uri="{FF2B5EF4-FFF2-40B4-BE49-F238E27FC236}">
                  <a16:creationId xmlns:a16="http://schemas.microsoft.com/office/drawing/2014/main" id="{86D81AA8-879F-9A42-8177-D50B60BB99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73568" y="345797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1" name="타원 121">
              <a:extLst>
                <a:ext uri="{FF2B5EF4-FFF2-40B4-BE49-F238E27FC236}">
                  <a16:creationId xmlns:a16="http://schemas.microsoft.com/office/drawing/2014/main" id="{C79A8625-67E6-1F42-954F-1F83F35C8B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98849" y="343736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2" name="타원 122">
              <a:extLst>
                <a:ext uri="{FF2B5EF4-FFF2-40B4-BE49-F238E27FC236}">
                  <a16:creationId xmlns:a16="http://schemas.microsoft.com/office/drawing/2014/main" id="{FEFDC333-1C71-7D41-8029-418B690DFD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976249" y="354058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3" name="타원 123">
              <a:extLst>
                <a:ext uri="{FF2B5EF4-FFF2-40B4-BE49-F238E27FC236}">
                  <a16:creationId xmlns:a16="http://schemas.microsoft.com/office/drawing/2014/main" id="{E8306218-3702-E642-A8C9-DD0C2BD66F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98306" y="334657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4" name="타원 124">
              <a:extLst>
                <a:ext uri="{FF2B5EF4-FFF2-40B4-BE49-F238E27FC236}">
                  <a16:creationId xmlns:a16="http://schemas.microsoft.com/office/drawing/2014/main" id="{ADEE3010-79FC-B34D-BDED-03FBE50599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524468" y="353562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5" name="타원 125">
              <a:extLst>
                <a:ext uri="{FF2B5EF4-FFF2-40B4-BE49-F238E27FC236}">
                  <a16:creationId xmlns:a16="http://schemas.microsoft.com/office/drawing/2014/main" id="{1F2235EE-07C2-D140-9BCF-814037BD8F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70252" y="363081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6" name="타원 126">
              <a:extLst>
                <a:ext uri="{FF2B5EF4-FFF2-40B4-BE49-F238E27FC236}">
                  <a16:creationId xmlns:a16="http://schemas.microsoft.com/office/drawing/2014/main" id="{4D76BB1C-A8F9-414A-BAD2-60811E4D1D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702047" y="33951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7" name="타원 127">
              <a:extLst>
                <a:ext uri="{FF2B5EF4-FFF2-40B4-BE49-F238E27FC236}">
                  <a16:creationId xmlns:a16="http://schemas.microsoft.com/office/drawing/2014/main" id="{08CCBCC0-FE78-D74B-8EC0-2DAEF22DE5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4262" y="325058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8" name="타원 128">
              <a:extLst>
                <a:ext uri="{FF2B5EF4-FFF2-40B4-BE49-F238E27FC236}">
                  <a16:creationId xmlns:a16="http://schemas.microsoft.com/office/drawing/2014/main" id="{0DF19CCB-C7E7-DC48-AF59-6E9D194594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632648" y="353400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99" name="타원 129">
              <a:extLst>
                <a:ext uri="{FF2B5EF4-FFF2-40B4-BE49-F238E27FC236}">
                  <a16:creationId xmlns:a16="http://schemas.microsoft.com/office/drawing/2014/main" id="{BF718937-2F79-884C-B310-32AEE9480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52040" y="343914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0" name="타원 130">
              <a:extLst>
                <a:ext uri="{FF2B5EF4-FFF2-40B4-BE49-F238E27FC236}">
                  <a16:creationId xmlns:a16="http://schemas.microsoft.com/office/drawing/2014/main" id="{64FFF896-5F7C-7C41-9F07-9440FBB20E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75160" y="34808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1" name="타원 131">
              <a:extLst>
                <a:ext uri="{FF2B5EF4-FFF2-40B4-BE49-F238E27FC236}">
                  <a16:creationId xmlns:a16="http://schemas.microsoft.com/office/drawing/2014/main" id="{D41086DC-D25E-F445-8906-4276484A9E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155768" y="357571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2" name="타원 132">
              <a:extLst>
                <a:ext uri="{FF2B5EF4-FFF2-40B4-BE49-F238E27FC236}">
                  <a16:creationId xmlns:a16="http://schemas.microsoft.com/office/drawing/2014/main" id="{FBD2EF12-564C-2944-8440-9FA8FA87EB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02034" y="348314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3" name="타원 133">
              <a:extLst>
                <a:ext uri="{FF2B5EF4-FFF2-40B4-BE49-F238E27FC236}">
                  <a16:creationId xmlns:a16="http://schemas.microsoft.com/office/drawing/2014/main" id="{823AB6A7-78A6-0746-AAE5-2C752503D1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80002" y="350115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4" name="타원 134">
              <a:extLst>
                <a:ext uri="{FF2B5EF4-FFF2-40B4-BE49-F238E27FC236}">
                  <a16:creationId xmlns:a16="http://schemas.microsoft.com/office/drawing/2014/main" id="{C3CB4CC7-96D8-F643-906F-EDE1EC38F0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29996" y="35451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5" name="타원 135">
              <a:extLst>
                <a:ext uri="{FF2B5EF4-FFF2-40B4-BE49-F238E27FC236}">
                  <a16:creationId xmlns:a16="http://schemas.microsoft.com/office/drawing/2014/main" id="{6992E7CA-385A-0F4C-ACCD-2E329F75BF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16559" y="354400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6" name="타원 136">
              <a:extLst>
                <a:ext uri="{FF2B5EF4-FFF2-40B4-BE49-F238E27FC236}">
                  <a16:creationId xmlns:a16="http://schemas.microsoft.com/office/drawing/2014/main" id="{A0807B4A-AFED-C245-AE04-284450D05C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09104" y="32708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7" name="타원 137">
              <a:extLst>
                <a:ext uri="{FF2B5EF4-FFF2-40B4-BE49-F238E27FC236}">
                  <a16:creationId xmlns:a16="http://schemas.microsoft.com/office/drawing/2014/main" id="{B8349CDD-8B11-1E4B-9623-0667320D58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338604" y="3438006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8" name="타원 138">
              <a:extLst>
                <a:ext uri="{FF2B5EF4-FFF2-40B4-BE49-F238E27FC236}">
                  <a16:creationId xmlns:a16="http://schemas.microsoft.com/office/drawing/2014/main" id="{39B7D058-DF66-8B4C-88B9-2E13A02401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31136" y="325286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409" name="타원 139">
              <a:extLst>
                <a:ext uri="{FF2B5EF4-FFF2-40B4-BE49-F238E27FC236}">
                  <a16:creationId xmlns:a16="http://schemas.microsoft.com/office/drawing/2014/main" id="{58E7B4E6-AF00-0B45-A129-E00A678730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477737" y="3401013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2297" name="직사각형 141">
            <a:extLst>
              <a:ext uri="{FF2B5EF4-FFF2-40B4-BE49-F238E27FC236}">
                <a16:creationId xmlns:a16="http://schemas.microsoft.com/office/drawing/2014/main" id="{E7B3CC8F-F70C-B641-B420-71BE1E6B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0" y="2565400"/>
            <a:ext cx="2520950" cy="2016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pSp>
        <p:nvGrpSpPr>
          <p:cNvPr id="12298" name="그룹 339">
            <a:extLst>
              <a:ext uri="{FF2B5EF4-FFF2-40B4-BE49-F238E27FC236}">
                <a16:creationId xmlns:a16="http://schemas.microsoft.com/office/drawing/2014/main" id="{15962DC9-7711-AE40-829A-CD602BFA9E40}"/>
              </a:ext>
            </a:extLst>
          </p:cNvPr>
          <p:cNvGrpSpPr>
            <a:grpSpLocks/>
          </p:cNvGrpSpPr>
          <p:nvPr/>
        </p:nvGrpSpPr>
        <p:grpSpPr bwMode="auto">
          <a:xfrm>
            <a:off x="1186830" y="2781300"/>
            <a:ext cx="2030412" cy="1508125"/>
            <a:chOff x="3563888" y="2636912"/>
            <a:chExt cx="2029316" cy="1508166"/>
          </a:xfrm>
        </p:grpSpPr>
        <p:cxnSp>
          <p:nvCxnSpPr>
            <p:cNvPr id="12302" name="직선 화살표 연결선 143">
              <a:extLst>
                <a:ext uri="{FF2B5EF4-FFF2-40B4-BE49-F238E27FC236}">
                  <a16:creationId xmlns:a16="http://schemas.microsoft.com/office/drawing/2014/main" id="{188DB709-3AC3-D34B-8C3F-0CC746EB56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888" y="3416998"/>
              <a:ext cx="202931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직선 화살표 연결선 144">
              <a:extLst>
                <a:ext uri="{FF2B5EF4-FFF2-40B4-BE49-F238E27FC236}">
                  <a16:creationId xmlns:a16="http://schemas.microsoft.com/office/drawing/2014/main" id="{1F4B84EC-ED6E-334B-A4CE-065E79FBE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78546" y="2636912"/>
              <a:ext cx="0" cy="15081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타원 145">
              <a:extLst>
                <a:ext uri="{FF2B5EF4-FFF2-40B4-BE49-F238E27FC236}">
                  <a16:creationId xmlns:a16="http://schemas.microsoft.com/office/drawing/2014/main" id="{6EE0B40F-AF48-8F46-9123-4EB7E0C8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615" y="326098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05" name="타원 146">
              <a:extLst>
                <a:ext uri="{FF2B5EF4-FFF2-40B4-BE49-F238E27FC236}">
                  <a16:creationId xmlns:a16="http://schemas.microsoft.com/office/drawing/2014/main" id="{4888C2EB-3B6F-CA42-AB07-A09C4BED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26098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06" name="타원 147">
              <a:extLst>
                <a:ext uri="{FF2B5EF4-FFF2-40B4-BE49-F238E27FC236}">
                  <a16:creationId xmlns:a16="http://schemas.microsoft.com/office/drawing/2014/main" id="{B7D7A346-540B-D24A-991C-D1A7E78B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348" y="336499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07" name="타원 148">
              <a:extLst>
                <a:ext uri="{FF2B5EF4-FFF2-40B4-BE49-F238E27FC236}">
                  <a16:creationId xmlns:a16="http://schemas.microsoft.com/office/drawing/2014/main" id="{899DED7E-E747-A644-8EF4-2FF568D7C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08" name="타원 149">
              <a:extLst>
                <a:ext uri="{FF2B5EF4-FFF2-40B4-BE49-F238E27FC236}">
                  <a16:creationId xmlns:a16="http://schemas.microsoft.com/office/drawing/2014/main" id="{6A477667-2D49-A94B-BF1C-59424865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3710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09" name="타원 150">
              <a:extLst>
                <a:ext uri="{FF2B5EF4-FFF2-40B4-BE49-F238E27FC236}">
                  <a16:creationId xmlns:a16="http://schemas.microsoft.com/office/drawing/2014/main" id="{1E6499F9-0028-4F4A-A416-B5FC100B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0" name="타원 151">
              <a:extLst>
                <a:ext uri="{FF2B5EF4-FFF2-40B4-BE49-F238E27FC236}">
                  <a16:creationId xmlns:a16="http://schemas.microsoft.com/office/drawing/2014/main" id="{252F40D0-F5F9-7D46-9D9D-9699E503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186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1" name="타원 152">
              <a:extLst>
                <a:ext uri="{FF2B5EF4-FFF2-40B4-BE49-F238E27FC236}">
                  <a16:creationId xmlns:a16="http://schemas.microsoft.com/office/drawing/2014/main" id="{5D7FE3F1-0352-EA48-86B3-E387D7FB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3710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2" name="타원 153">
              <a:extLst>
                <a:ext uri="{FF2B5EF4-FFF2-40B4-BE49-F238E27FC236}">
                  <a16:creationId xmlns:a16="http://schemas.microsoft.com/office/drawing/2014/main" id="{2513CBBB-5C6A-5B49-9490-196F104E5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45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3" name="타원 154">
              <a:extLst>
                <a:ext uri="{FF2B5EF4-FFF2-40B4-BE49-F238E27FC236}">
                  <a16:creationId xmlns:a16="http://schemas.microsoft.com/office/drawing/2014/main" id="{FFD319C9-3784-064C-BBF5-C865AA11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118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4" name="타원 155">
              <a:extLst>
                <a:ext uri="{FF2B5EF4-FFF2-40B4-BE49-F238E27FC236}">
                  <a16:creationId xmlns:a16="http://schemas.microsoft.com/office/drawing/2014/main" id="{6E14AEA9-0AA6-0D4C-83F6-38DE24E6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491" y="30009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5" name="타원 156">
              <a:extLst>
                <a:ext uri="{FF2B5EF4-FFF2-40B4-BE49-F238E27FC236}">
                  <a16:creationId xmlns:a16="http://schemas.microsoft.com/office/drawing/2014/main" id="{688488B8-AD75-314F-8CA5-1C564057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491" y="321503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6" name="타원 157">
              <a:extLst>
                <a:ext uri="{FF2B5EF4-FFF2-40B4-BE49-F238E27FC236}">
                  <a16:creationId xmlns:a16="http://schemas.microsoft.com/office/drawing/2014/main" id="{F4985269-BE14-5442-8596-CE43C31F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863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7" name="타원 158">
              <a:extLst>
                <a:ext uri="{FF2B5EF4-FFF2-40B4-BE49-F238E27FC236}">
                  <a16:creationId xmlns:a16="http://schemas.microsoft.com/office/drawing/2014/main" id="{42769D33-7FB8-8E45-83E8-100882F28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331904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8" name="타원 159">
              <a:extLst>
                <a:ext uri="{FF2B5EF4-FFF2-40B4-BE49-F238E27FC236}">
                  <a16:creationId xmlns:a16="http://schemas.microsoft.com/office/drawing/2014/main" id="{FCBC9D3D-82BD-A947-AD42-CCABDA8E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677" y="34291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19" name="타원 160">
              <a:extLst>
                <a:ext uri="{FF2B5EF4-FFF2-40B4-BE49-F238E27FC236}">
                  <a16:creationId xmlns:a16="http://schemas.microsoft.com/office/drawing/2014/main" id="{76603689-0FF9-7841-817D-02DBBF3B0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211" y="35391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0" name="타원 161">
              <a:extLst>
                <a:ext uri="{FF2B5EF4-FFF2-40B4-BE49-F238E27FC236}">
                  <a16:creationId xmlns:a16="http://schemas.microsoft.com/office/drawing/2014/main" id="{5C45A0A4-6FAF-8847-83B0-4717119A0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1" name="타원 162">
              <a:extLst>
                <a:ext uri="{FF2B5EF4-FFF2-40B4-BE49-F238E27FC236}">
                  <a16:creationId xmlns:a16="http://schemas.microsoft.com/office/drawing/2014/main" id="{ACB2E8D9-223C-CE40-B8CD-D53D5E4E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547" y="362502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2" name="타원 163">
              <a:extLst>
                <a:ext uri="{FF2B5EF4-FFF2-40B4-BE49-F238E27FC236}">
                  <a16:creationId xmlns:a16="http://schemas.microsoft.com/office/drawing/2014/main" id="{E11F797B-FFC4-CB4D-B274-6DDAE290C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45" y="35790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3" name="타원 164">
              <a:extLst>
                <a:ext uri="{FF2B5EF4-FFF2-40B4-BE49-F238E27FC236}">
                  <a16:creationId xmlns:a16="http://schemas.microsoft.com/office/drawing/2014/main" id="{8A9012A2-902B-9144-A37A-771A97F7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53" y="368913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4" name="타원 165">
              <a:extLst>
                <a:ext uri="{FF2B5EF4-FFF2-40B4-BE49-F238E27FC236}">
                  <a16:creationId xmlns:a16="http://schemas.microsoft.com/office/drawing/2014/main" id="{CBECAC75-0BA0-7545-979C-5325C643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752" y="383304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5" name="타원 166">
              <a:extLst>
                <a:ext uri="{FF2B5EF4-FFF2-40B4-BE49-F238E27FC236}">
                  <a16:creationId xmlns:a16="http://schemas.microsoft.com/office/drawing/2014/main" id="{C64B907B-20A1-3A47-A689-5D27C5E0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124" y="388504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6" name="타원 167">
              <a:extLst>
                <a:ext uri="{FF2B5EF4-FFF2-40B4-BE49-F238E27FC236}">
                  <a16:creationId xmlns:a16="http://schemas.microsoft.com/office/drawing/2014/main" id="{2C6DF385-AC17-5B4A-BDDC-3565E5E6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683" y="378103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7" name="타원 168">
              <a:extLst>
                <a:ext uri="{FF2B5EF4-FFF2-40B4-BE49-F238E27FC236}">
                  <a16:creationId xmlns:a16="http://schemas.microsoft.com/office/drawing/2014/main" id="{F0629621-B51D-8341-B0EB-E70117397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124" y="357301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8" name="타원 169">
              <a:extLst>
                <a:ext uri="{FF2B5EF4-FFF2-40B4-BE49-F238E27FC236}">
                  <a16:creationId xmlns:a16="http://schemas.microsoft.com/office/drawing/2014/main" id="{437C74BC-15CE-8B42-9723-C9D9F42E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78103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29" name="타원 170">
              <a:extLst>
                <a:ext uri="{FF2B5EF4-FFF2-40B4-BE49-F238E27FC236}">
                  <a16:creationId xmlns:a16="http://schemas.microsoft.com/office/drawing/2014/main" id="{82B46FE8-9311-194A-86A9-2CDBEAE7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0" name="타원 171">
              <a:extLst>
                <a:ext uri="{FF2B5EF4-FFF2-40B4-BE49-F238E27FC236}">
                  <a16:creationId xmlns:a16="http://schemas.microsoft.com/office/drawing/2014/main" id="{E50B6048-8CAC-8746-B604-D11F6B1C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22" y="35790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1" name="타원 172">
              <a:extLst>
                <a:ext uri="{FF2B5EF4-FFF2-40B4-BE49-F238E27FC236}">
                  <a16:creationId xmlns:a16="http://schemas.microsoft.com/office/drawing/2014/main" id="{D5404583-C193-184F-8BFE-0BE212C4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895" y="372903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2" name="타원 173">
              <a:extLst>
                <a:ext uri="{FF2B5EF4-FFF2-40B4-BE49-F238E27FC236}">
                  <a16:creationId xmlns:a16="http://schemas.microsoft.com/office/drawing/2014/main" id="{2F7E887E-D6C1-734D-9955-CE3BA49C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521009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3" name="타원 174">
              <a:extLst>
                <a:ext uri="{FF2B5EF4-FFF2-40B4-BE49-F238E27FC236}">
                  <a16:creationId xmlns:a16="http://schemas.microsoft.com/office/drawing/2014/main" id="{5DE3FAA2-1486-9441-BF7E-F0242CA0B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149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4" name="타원 175">
              <a:extLst>
                <a:ext uri="{FF2B5EF4-FFF2-40B4-BE49-F238E27FC236}">
                  <a16:creationId xmlns:a16="http://schemas.microsoft.com/office/drawing/2014/main" id="{AEF42901-0337-754F-8C65-F958106C9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882" y="36770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5" name="타원 176">
              <a:extLst>
                <a:ext uri="{FF2B5EF4-FFF2-40B4-BE49-F238E27FC236}">
                  <a16:creationId xmlns:a16="http://schemas.microsoft.com/office/drawing/2014/main" id="{033A6EBE-2C34-C748-AB18-193A15C8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683" y="341699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6" name="타원 177">
              <a:extLst>
                <a:ext uri="{FF2B5EF4-FFF2-40B4-BE49-F238E27FC236}">
                  <a16:creationId xmlns:a16="http://schemas.microsoft.com/office/drawing/2014/main" id="{520BD8D3-7026-D64D-AF2B-87EBB148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416" y="352706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7" name="타원 178">
              <a:extLst>
                <a:ext uri="{FF2B5EF4-FFF2-40B4-BE49-F238E27FC236}">
                  <a16:creationId xmlns:a16="http://schemas.microsoft.com/office/drawing/2014/main" id="{B8AB0266-351C-1D47-B3CA-6D7CE85C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752" y="363713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8" name="타원 179">
              <a:extLst>
                <a:ext uri="{FF2B5EF4-FFF2-40B4-BE49-F238E27FC236}">
                  <a16:creationId xmlns:a16="http://schemas.microsoft.com/office/drawing/2014/main" id="{CB0092BF-C972-E14C-B94F-8591EC0F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53" y="383304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39" name="타원 180">
              <a:extLst>
                <a:ext uri="{FF2B5EF4-FFF2-40B4-BE49-F238E27FC236}">
                  <a16:creationId xmlns:a16="http://schemas.microsoft.com/office/drawing/2014/main" id="{23E85717-2A6A-6244-8F1A-1C42858E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294894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0" name="타원 181">
              <a:extLst>
                <a:ext uri="{FF2B5EF4-FFF2-40B4-BE49-F238E27FC236}">
                  <a16:creationId xmlns:a16="http://schemas.microsoft.com/office/drawing/2014/main" id="{C25CD45D-C221-C24E-9375-5430A8C5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248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1" name="타원 182">
              <a:extLst>
                <a:ext uri="{FF2B5EF4-FFF2-40B4-BE49-F238E27FC236}">
                  <a16:creationId xmlns:a16="http://schemas.microsoft.com/office/drawing/2014/main" id="{FDA7DB62-3598-2E4D-8D43-F9DC3244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341" y="321503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2" name="타원 183">
              <a:extLst>
                <a:ext uri="{FF2B5EF4-FFF2-40B4-BE49-F238E27FC236}">
                  <a16:creationId xmlns:a16="http://schemas.microsoft.com/office/drawing/2014/main" id="{A8CDF54D-962B-154D-ABC9-3BC5C1CA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07" y="289694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3" name="타원 184">
              <a:extLst>
                <a:ext uri="{FF2B5EF4-FFF2-40B4-BE49-F238E27FC236}">
                  <a16:creationId xmlns:a16="http://schemas.microsoft.com/office/drawing/2014/main" id="{EA4BC56A-E77B-DF45-A5EC-600A9826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78" y="3000952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4" name="타원 185">
              <a:extLst>
                <a:ext uri="{FF2B5EF4-FFF2-40B4-BE49-F238E27FC236}">
                  <a16:creationId xmlns:a16="http://schemas.microsoft.com/office/drawing/2014/main" id="{F6626588-36BA-D341-9BF0-4451F41C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07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5" name="타원 186">
              <a:extLst>
                <a:ext uri="{FF2B5EF4-FFF2-40B4-BE49-F238E27FC236}">
                  <a16:creationId xmlns:a16="http://schemas.microsoft.com/office/drawing/2014/main" id="{42CA9BAC-90B9-3748-968C-116E8ED0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76" y="305295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6" name="타원 187">
              <a:extLst>
                <a:ext uri="{FF2B5EF4-FFF2-40B4-BE49-F238E27FC236}">
                  <a16:creationId xmlns:a16="http://schemas.microsoft.com/office/drawing/2014/main" id="{4A112382-A087-F742-90D9-59857373B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12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7" name="타원 188">
              <a:extLst>
                <a:ext uri="{FF2B5EF4-FFF2-40B4-BE49-F238E27FC236}">
                  <a16:creationId xmlns:a16="http://schemas.microsoft.com/office/drawing/2014/main" id="{9441B248-2D74-7545-B4CB-DE454B99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944" y="331298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8" name="타원 189">
              <a:extLst>
                <a:ext uri="{FF2B5EF4-FFF2-40B4-BE49-F238E27FC236}">
                  <a16:creationId xmlns:a16="http://schemas.microsoft.com/office/drawing/2014/main" id="{B94DCFE6-4928-DA46-8A53-45A24D1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944" y="3208975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49" name="타원 190">
              <a:extLst>
                <a:ext uri="{FF2B5EF4-FFF2-40B4-BE49-F238E27FC236}">
                  <a16:creationId xmlns:a16="http://schemas.microsoft.com/office/drawing/2014/main" id="{D6DD9A9A-64D3-6142-9A77-566C98CD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348" y="346900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0" name="타원 191">
              <a:extLst>
                <a:ext uri="{FF2B5EF4-FFF2-40B4-BE49-F238E27FC236}">
                  <a16:creationId xmlns:a16="http://schemas.microsoft.com/office/drawing/2014/main" id="{6C19BD34-A1FE-3B42-A0A7-879046DD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416" y="362502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1" name="타원 192">
              <a:extLst>
                <a:ext uri="{FF2B5EF4-FFF2-40B4-BE49-F238E27FC236}">
                  <a16:creationId xmlns:a16="http://schemas.microsoft.com/office/drawing/2014/main" id="{E2B566FB-A86D-9C43-A538-703C3AD4E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950" y="3677027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2" name="타원 193">
              <a:extLst>
                <a:ext uri="{FF2B5EF4-FFF2-40B4-BE49-F238E27FC236}">
                  <a16:creationId xmlns:a16="http://schemas.microsoft.com/office/drawing/2014/main" id="{1655E089-A762-7843-9D0E-70007630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14" y="3156970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3" name="타원 194">
              <a:extLst>
                <a:ext uri="{FF2B5EF4-FFF2-40B4-BE49-F238E27FC236}">
                  <a16:creationId xmlns:a16="http://schemas.microsoft.com/office/drawing/2014/main" id="{F03024BA-864A-E84F-9C76-76966BD97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410" y="3104964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4" name="타원 195">
              <a:extLst>
                <a:ext uri="{FF2B5EF4-FFF2-40B4-BE49-F238E27FC236}">
                  <a16:creationId xmlns:a16="http://schemas.microsoft.com/office/drawing/2014/main" id="{8DF01798-2FAE-5841-9396-338E3977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410" y="2896941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2355" name="타원 196">
              <a:extLst>
                <a:ext uri="{FF2B5EF4-FFF2-40B4-BE49-F238E27FC236}">
                  <a16:creationId xmlns:a16="http://schemas.microsoft.com/office/drawing/2014/main" id="{ED3A5592-9250-364E-91B5-A3A31315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82" y="3007008"/>
              <a:ext cx="50733" cy="52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2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2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itchFamily="2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itchFamily="2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graphicFrame>
        <p:nvGraphicFramePr>
          <p:cNvPr id="12299" name="Object 3">
            <a:extLst>
              <a:ext uri="{FF2B5EF4-FFF2-40B4-BE49-F238E27FC236}">
                <a16:creationId xmlns:a16="http://schemas.microsoft.com/office/drawing/2014/main" id="{2C647A3A-189D-FB40-B955-A875DAD36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0646"/>
              </p:ext>
            </p:extLst>
          </p:nvPr>
        </p:nvGraphicFramePr>
        <p:xfrm>
          <a:off x="813768" y="4866487"/>
          <a:ext cx="267811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수식" r:id="rId4" imgW="31597600" imgH="21653500" progId="Equation.3">
                  <p:embed/>
                </p:oleObj>
              </mc:Choice>
              <mc:Fallback>
                <p:oleObj name="수식" r:id="rId4" imgW="31597600" imgH="21653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68" y="4866487"/>
                        <a:ext cx="2678112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8">
            <a:extLst>
              <a:ext uri="{FF2B5EF4-FFF2-40B4-BE49-F238E27FC236}">
                <a16:creationId xmlns:a16="http://schemas.microsoft.com/office/drawing/2014/main" id="{39B59247-D0BB-884F-B0AB-B431CB88F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88059"/>
              </p:ext>
            </p:extLst>
          </p:nvPr>
        </p:nvGraphicFramePr>
        <p:xfrm>
          <a:off x="5436096" y="4866487"/>
          <a:ext cx="272864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수식" r:id="rId6" imgW="32181800" imgH="21653500" progId="Equation.3">
                  <p:embed/>
                </p:oleObj>
              </mc:Choice>
              <mc:Fallback>
                <p:oleObj name="수식" r:id="rId6" imgW="32181800" imgH="21653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866487"/>
                        <a:ext cx="272864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">
            <a:extLst>
              <a:ext uri="{FF2B5EF4-FFF2-40B4-BE49-F238E27FC236}">
                <a16:creationId xmlns:a16="http://schemas.microsoft.com/office/drawing/2014/main" id="{EF5CDE58-6A30-9F47-AC6E-90626E0B2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3068638"/>
          <a:ext cx="8350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수식" r:id="rId8" imgW="12001500" imgH="3797300" progId="Equation.3">
                  <p:embed/>
                </p:oleObj>
              </mc:Choice>
              <mc:Fallback>
                <p:oleObj name="수식" r:id="rId8" imgW="12001500" imgH="3797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068638"/>
                        <a:ext cx="8350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8B3CF21A-5BCC-7443-BF63-22205D3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D28A1025-BC6B-DB47-818E-1158DCCC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Step1: Data -&gt; Adjusted Data (data-mean)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Step2: Calculate the covariance matrix of X</a:t>
            </a:r>
          </a:p>
          <a:p>
            <a:endParaRPr lang="ko-KR" altLang="en-US" dirty="0"/>
          </a:p>
        </p:txBody>
      </p:sp>
      <p:sp>
        <p:nvSpPr>
          <p:cNvPr id="16389" name="슬라이드 번호 개체 틀 4">
            <a:extLst>
              <a:ext uri="{FF2B5EF4-FFF2-40B4-BE49-F238E27FC236}">
                <a16:creationId xmlns:a16="http://schemas.microsoft.com/office/drawing/2014/main" id="{535E4F66-2CBE-E14F-A7C0-31D5CDED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2D0884-0AAF-BC42-B763-DD7CB894E75A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E7CB057F-C81F-6540-8125-576D483E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2" y="2340843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1747E60-E241-7343-8361-F8831C44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80044"/>
              </p:ext>
            </p:extLst>
          </p:nvPr>
        </p:nvGraphicFramePr>
        <p:xfrm>
          <a:off x="4135278" y="2612641"/>
          <a:ext cx="410913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13">
                  <a:extLst>
                    <a:ext uri="{9D8B030D-6E8A-4147-A177-3AD203B41FA5}">
                      <a16:colId xmlns:a16="http://schemas.microsoft.com/office/drawing/2014/main" val="2731563836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79622447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4144479223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2424703927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527743989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3881811161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767061563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2341097470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4224773609"/>
                    </a:ext>
                  </a:extLst>
                </a:gridCol>
                <a:gridCol w="410913">
                  <a:extLst>
                    <a:ext uri="{9D8B030D-6E8A-4147-A177-3AD203B41FA5}">
                      <a16:colId xmlns:a16="http://schemas.microsoft.com/office/drawing/2014/main" val="265786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2.5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0.5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2.2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1.9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3.1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2.3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2.0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1.0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1.5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1.1</a:t>
                      </a:r>
                      <a:endParaRPr lang="ko-Kore-KR" altLang="en-US" sz="16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3560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2.4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0.7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2.9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2.2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3.0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2.7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1.6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1.1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1.6</a:t>
                      </a:r>
                      <a:endParaRPr lang="ko-Kore-KR" altLang="en-US" sz="16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0.9</a:t>
                      </a:r>
                      <a:endParaRPr lang="ko-Kore-KR" altLang="en-US" sz="16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9893364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7107E645-B5B1-FF41-999B-962A526B2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20950"/>
              </p:ext>
            </p:extLst>
          </p:nvPr>
        </p:nvGraphicFramePr>
        <p:xfrm>
          <a:off x="3918228" y="3980793"/>
          <a:ext cx="47491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10">
                  <a:extLst>
                    <a:ext uri="{9D8B030D-6E8A-4147-A177-3AD203B41FA5}">
                      <a16:colId xmlns:a16="http://schemas.microsoft.com/office/drawing/2014/main" val="2731563836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962244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14447922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42470392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52774398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3881811161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6706156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341097470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22477360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65786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-1.31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0.39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0.09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1.29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-0.31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-0.71</a:t>
                      </a:r>
                      <a:endParaRPr lang="ko-Kore-KR" altLang="en-US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3560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-1.21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1.09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0.79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-0.31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-0.31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-1.01</a:t>
                      </a:r>
                      <a:endParaRPr lang="ko-Kore-KR" altLang="en-US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98933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688C3E-6F8F-EE44-AEDC-69366CBC353C}"/>
                  </a:ext>
                </a:extLst>
              </p:cNvPr>
              <p:cNvSpPr txBox="1"/>
              <p:nvPr/>
            </p:nvSpPr>
            <p:spPr>
              <a:xfrm>
                <a:off x="3375126" y="4213133"/>
                <a:ext cx="468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688C3E-6F8F-EE44-AEDC-69366CBC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26" y="4213133"/>
                <a:ext cx="468911" cy="276999"/>
              </a:xfrm>
              <a:prstGeom prst="rect">
                <a:avLst/>
              </a:prstGeom>
              <a:blipFill>
                <a:blip r:embed="rId4"/>
                <a:stretch>
                  <a:fillRect l="-7895" r="-2632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9699D9-BC9C-494A-AE4D-55B1B174BF97}"/>
              </a:ext>
            </a:extLst>
          </p:cNvPr>
          <p:cNvSpPr txBox="1"/>
          <p:nvPr/>
        </p:nvSpPr>
        <p:spPr>
          <a:xfrm>
            <a:off x="5826627" y="220486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66389-6447-9847-A3F1-EC276E06CC1C}"/>
              </a:ext>
            </a:extLst>
          </p:cNvPr>
          <p:cNvSpPr txBox="1"/>
          <p:nvPr/>
        </p:nvSpPr>
        <p:spPr>
          <a:xfrm>
            <a:off x="5391173" y="358233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Adjusted Data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7C02E1-0601-E241-B85A-5F19A1FE1592}"/>
                  </a:ext>
                </a:extLst>
              </p:cNvPr>
              <p:cNvSpPr txBox="1"/>
              <p:nvPr/>
            </p:nvSpPr>
            <p:spPr>
              <a:xfrm>
                <a:off x="3215534" y="5805264"/>
                <a:ext cx="2647713" cy="46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.6166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0.6154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06154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07166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7C02E1-0601-E241-B85A-5F19A1FE1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534" y="5805264"/>
                <a:ext cx="2647713" cy="465705"/>
              </a:xfrm>
              <a:prstGeom prst="rect">
                <a:avLst/>
              </a:prstGeom>
              <a:blipFill>
                <a:blip r:embed="rId5"/>
                <a:stretch>
                  <a:fillRect l="-476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E7A1834E-588A-7749-848C-D7EB5508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Step3: Calculate the eigenvectors and eigenvalues of </a:t>
            </a:r>
            <a:endParaRPr lang="ko-KR" altLang="en-US" dirty="0"/>
          </a:p>
        </p:txBody>
      </p:sp>
      <p:sp>
        <p:nvSpPr>
          <p:cNvPr id="17410" name="제목 1">
            <a:extLst>
              <a:ext uri="{FF2B5EF4-FFF2-40B4-BE49-F238E27FC236}">
                <a16:creationId xmlns:a16="http://schemas.microsoft.com/office/drawing/2014/main" id="{5CEA4BF4-C58F-7948-9F77-344C60BA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17413" name="슬라이드 번호 개체 틀 4">
            <a:extLst>
              <a:ext uri="{FF2B5EF4-FFF2-40B4-BE49-F238E27FC236}">
                <a16:creationId xmlns:a16="http://schemas.microsoft.com/office/drawing/2014/main" id="{DA293323-B277-CD4D-8124-42E1D74D9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2ED778-FE7A-DE40-911E-B57597967B71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graphicFrame>
        <p:nvGraphicFramePr>
          <p:cNvPr id="17415" name="Object 4">
            <a:extLst>
              <a:ext uri="{FF2B5EF4-FFF2-40B4-BE49-F238E27FC236}">
                <a16:creationId xmlns:a16="http://schemas.microsoft.com/office/drawing/2014/main" id="{B077156F-3D30-3345-92D1-8C722517A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0838" y="1643063"/>
          <a:ext cx="5302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수식" r:id="rId4" imgW="7607300" imgH="4394200" progId="Equation.3">
                  <p:embed/>
                </p:oleObj>
              </mc:Choice>
              <mc:Fallback>
                <p:oleObj name="수식" r:id="rId4" imgW="7607300" imgH="439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1643063"/>
                        <a:ext cx="5302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5">
            <a:extLst>
              <a:ext uri="{FF2B5EF4-FFF2-40B4-BE49-F238E27FC236}">
                <a16:creationId xmlns:a16="http://schemas.microsoft.com/office/drawing/2014/main" id="{2C6F49CD-CA65-CF41-8AE0-4030180A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571875"/>
            <a:ext cx="24765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9" name="Object 4">
            <a:extLst>
              <a:ext uri="{FF2B5EF4-FFF2-40B4-BE49-F238E27FC236}">
                <a16:creationId xmlns:a16="http://schemas.microsoft.com/office/drawing/2014/main" id="{098E47E6-2C88-814D-AFD0-E31C377E9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13" y="4294188"/>
          <a:ext cx="8350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12001500" imgH="3797300" progId="Equation.3">
                  <p:embed/>
                </p:oleObj>
              </mc:Choice>
              <mc:Fallback>
                <p:oleObj name="Equation" r:id="rId7" imgW="12001500" imgH="3797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294188"/>
                        <a:ext cx="8350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오른쪽 화살표 17">
            <a:extLst>
              <a:ext uri="{FF2B5EF4-FFF2-40B4-BE49-F238E27FC236}">
                <a16:creationId xmlns:a16="http://schemas.microsoft.com/office/drawing/2014/main" id="{D3CB9547-561B-6B45-9CF9-96F19E15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643438"/>
            <a:ext cx="12858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D1AAC1-AC5C-0346-B84E-C987F32CC8C8}"/>
                  </a:ext>
                </a:extLst>
              </p:cNvPr>
              <p:cNvSpPr txBox="1"/>
              <p:nvPr/>
            </p:nvSpPr>
            <p:spPr>
              <a:xfrm>
                <a:off x="1316990" y="2434062"/>
                <a:ext cx="2647713" cy="46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.6166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0.6154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06154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07166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D1AAC1-AC5C-0346-B84E-C987F32CC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90" y="2434062"/>
                <a:ext cx="2647713" cy="465705"/>
              </a:xfrm>
              <a:prstGeom prst="rect">
                <a:avLst/>
              </a:prstGeom>
              <a:blipFill>
                <a:blip r:embed="rId9"/>
                <a:stretch>
                  <a:fillRect l="-957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7">
            <a:extLst>
              <a:ext uri="{FF2B5EF4-FFF2-40B4-BE49-F238E27FC236}">
                <a16:creationId xmlns:a16="http://schemas.microsoft.com/office/drawing/2014/main" id="{51193E1F-D6B6-AD47-AB5E-6DDA6F42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1" y="3490606"/>
            <a:ext cx="2377752" cy="249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A5388-9C5F-A44F-B8DA-785E13C31931}"/>
                  </a:ext>
                </a:extLst>
              </p:cNvPr>
              <p:cNvSpPr txBox="1"/>
              <p:nvPr/>
            </p:nvSpPr>
            <p:spPr>
              <a:xfrm>
                <a:off x="4788024" y="2743188"/>
                <a:ext cx="2864117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=0.490   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−0.678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−0.735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A5388-9C5F-A44F-B8DA-785E13C3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43188"/>
                <a:ext cx="2864117" cy="461986"/>
              </a:xfrm>
              <a:prstGeom prst="rect">
                <a:avLst/>
              </a:prstGeom>
              <a:blipFill>
                <a:blip r:embed="rId11"/>
                <a:stretch>
                  <a:fillRect l="-881" t="-2703" b="-162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ADC6-A9AE-324C-A17F-81F550645238}"/>
                  </a:ext>
                </a:extLst>
              </p:cNvPr>
              <p:cNvSpPr txBox="1"/>
              <p:nvPr/>
            </p:nvSpPr>
            <p:spPr>
              <a:xfrm>
                <a:off x="4793347" y="2142534"/>
                <a:ext cx="285347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=1.284   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−0.735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0.678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ADC6-A9AE-324C-A17F-81F55064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47" y="2142534"/>
                <a:ext cx="2853473" cy="467500"/>
              </a:xfrm>
              <a:prstGeom prst="rect">
                <a:avLst/>
              </a:prstGeom>
              <a:blipFill>
                <a:blip r:embed="rId12"/>
                <a:stretch>
                  <a:fillRect l="-1333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C046A2F2-5214-1440-BF6C-D53C0914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12011035-05EF-514F-B670-52A784B0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Step5: Transform Data</a:t>
            </a:r>
            <a:endParaRPr lang="ko-KR" altLang="en-US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597B7748-78AE-BC4C-8F39-7EBDC5A76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2CE3A2-7D48-4943-AE70-2D00FAD0C249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/>
          </a:p>
        </p:txBody>
      </p:sp>
      <p:pic>
        <p:nvPicPr>
          <p:cNvPr id="19465" name="Picture 5">
            <a:extLst>
              <a:ext uri="{FF2B5EF4-FFF2-40B4-BE49-F238E27FC236}">
                <a16:creationId xmlns:a16="http://schemas.microsoft.com/office/drawing/2014/main" id="{D3EFE755-E29D-9D48-9D9B-366B110B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43063"/>
            <a:ext cx="24765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0">
            <a:extLst>
              <a:ext uri="{FF2B5EF4-FFF2-40B4-BE49-F238E27FC236}">
                <a16:creationId xmlns:a16="http://schemas.microsoft.com/office/drawing/2014/main" id="{35D92482-5930-6948-B6CE-C2484D23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21088"/>
            <a:ext cx="24288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DE95C-CBD5-AE40-8F2B-C66DF8744180}"/>
                  </a:ext>
                </a:extLst>
              </p:cNvPr>
              <p:cNvSpPr txBox="1"/>
              <p:nvPr/>
            </p:nvSpPr>
            <p:spPr>
              <a:xfrm>
                <a:off x="1950807" y="2348880"/>
                <a:ext cx="2642134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0.735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0.678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−0.678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−0.735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DE95C-CBD5-AE40-8F2B-C66DF874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07" y="2348880"/>
                <a:ext cx="2642134" cy="467564"/>
              </a:xfrm>
              <a:prstGeom prst="rect">
                <a:avLst/>
              </a:prstGeom>
              <a:blipFill>
                <a:blip r:embed="rId5"/>
                <a:stretch>
                  <a:fillRect l="-957" r="-957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8EAED-0B29-7545-818B-A210C053CBDD}"/>
                  </a:ext>
                </a:extLst>
              </p:cNvPr>
              <p:cNvSpPr txBox="1"/>
              <p:nvPr/>
            </p:nvSpPr>
            <p:spPr>
              <a:xfrm>
                <a:off x="2007863" y="4653136"/>
                <a:ext cx="246900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0.735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0.678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8EAED-0B29-7545-818B-A210C053C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63" y="4653136"/>
                <a:ext cx="2469009" cy="467500"/>
              </a:xfrm>
              <a:prstGeom prst="rect">
                <a:avLst/>
              </a:prstGeom>
              <a:blipFill>
                <a:blip r:embed="rId6"/>
                <a:stretch>
                  <a:fillRect l="-510" r="-1020" b="-184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93005A-AB95-614E-AEF8-CC58B3985F3C}"/>
                  </a:ext>
                </a:extLst>
              </p:cNvPr>
              <p:cNvSpPr txBox="1"/>
              <p:nvPr/>
            </p:nvSpPr>
            <p:spPr>
              <a:xfrm>
                <a:off x="2027506" y="5259953"/>
                <a:ext cx="2381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0.735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0.678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93005A-AB95-614E-AEF8-CC58B398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6" y="5259953"/>
                <a:ext cx="2381293" cy="276999"/>
              </a:xfrm>
              <a:prstGeom prst="rect">
                <a:avLst/>
              </a:prstGeom>
              <a:blipFill>
                <a:blip r:embed="rId7"/>
                <a:stretch>
                  <a:fillRect l="-1058" r="-1058"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981176AB-75E1-6347-A7D6-66C7AF2ED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48035"/>
              </p:ext>
            </p:extLst>
          </p:nvPr>
        </p:nvGraphicFramePr>
        <p:xfrm>
          <a:off x="922095" y="3055110"/>
          <a:ext cx="47491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10">
                  <a:extLst>
                    <a:ext uri="{9D8B030D-6E8A-4147-A177-3AD203B41FA5}">
                      <a16:colId xmlns:a16="http://schemas.microsoft.com/office/drawing/2014/main" val="2731563836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962244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14447922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42470392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52774398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3881811161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6706156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341097470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22477360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65786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-0.83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1.78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-0.99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-0.27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-1.68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-0.91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-0.10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1.14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0.44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1.22</a:t>
                      </a:r>
                      <a:endParaRPr lang="ko-Kore-KR" altLang="en-US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3560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0.14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0.38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0.13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0.17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-0.35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0.05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0.02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-0.16</a:t>
                      </a:r>
                      <a:endParaRPr lang="ko-Kore-KR" altLang="en-US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98933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BC11-8A91-5E47-8D66-26111FEB245F}"/>
                  </a:ext>
                </a:extLst>
              </p:cNvPr>
              <p:cNvSpPr txBox="1"/>
              <p:nvPr/>
            </p:nvSpPr>
            <p:spPr>
              <a:xfrm>
                <a:off x="378993" y="3287450"/>
                <a:ext cx="468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BC11-8A91-5E47-8D66-26111FEB2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3" y="3287450"/>
                <a:ext cx="468911" cy="276999"/>
              </a:xfrm>
              <a:prstGeom prst="rect">
                <a:avLst/>
              </a:prstGeom>
              <a:blipFill>
                <a:blip r:embed="rId8"/>
                <a:stretch>
                  <a:fillRect l="-5263" r="-2632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D27875C2-5732-BF4D-BB51-0CEC67A24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3703"/>
              </p:ext>
            </p:extLst>
          </p:nvPr>
        </p:nvGraphicFramePr>
        <p:xfrm>
          <a:off x="922095" y="5814184"/>
          <a:ext cx="47491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10">
                  <a:extLst>
                    <a:ext uri="{9D8B030D-6E8A-4147-A177-3AD203B41FA5}">
                      <a16:colId xmlns:a16="http://schemas.microsoft.com/office/drawing/2014/main" val="2731563836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962244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14447922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424703927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52774398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3881811161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767061563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341097470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4224773609"/>
                    </a:ext>
                  </a:extLst>
                </a:gridCol>
                <a:gridCol w="474910">
                  <a:extLst>
                    <a:ext uri="{9D8B030D-6E8A-4147-A177-3AD203B41FA5}">
                      <a16:colId xmlns:a16="http://schemas.microsoft.com/office/drawing/2014/main" val="265786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-0.83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1.78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-0.99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-0.27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-1.68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-0.91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-0.10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1.14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0.44</a:t>
                      </a:r>
                      <a:endParaRPr lang="ko-Kore-KR" altLang="en-US" sz="14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1.22</a:t>
                      </a:r>
                      <a:endParaRPr lang="ko-Kore-KR" altLang="en-US" sz="14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356037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9F127-03C9-D647-91AA-A2390181243E}"/>
                  </a:ext>
                </a:extLst>
              </p:cNvPr>
              <p:cNvSpPr txBox="1"/>
              <p:nvPr/>
            </p:nvSpPr>
            <p:spPr>
              <a:xfrm>
                <a:off x="378993" y="5835854"/>
                <a:ext cx="468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9F127-03C9-D647-91AA-A2390181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3" y="5835854"/>
                <a:ext cx="468911" cy="276999"/>
              </a:xfrm>
              <a:prstGeom prst="rect">
                <a:avLst/>
              </a:prstGeom>
              <a:blipFill>
                <a:blip r:embed="rId9"/>
                <a:stretch>
                  <a:fillRect l="-5263" r="-2632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D17BE85B-A69E-9241-940A-95B2D45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Limitation</a:t>
            </a:r>
            <a:endParaRPr lang="ko-KR" altLang="en-US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A511CCB4-D623-2245-AE83-435B6483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PCA is a linear transform</a:t>
            </a:r>
          </a:p>
          <a:p>
            <a:pPr lvl="1"/>
            <a:r>
              <a:rPr lang="en-US" altLang="ko-KR"/>
              <a:t>Kernel PCA</a:t>
            </a:r>
          </a:p>
          <a:p>
            <a:pPr lvl="1"/>
            <a:endParaRPr lang="en-US" altLang="ko-KR"/>
          </a:p>
          <a:p>
            <a:r>
              <a:rPr lang="en-US" altLang="ko-KR"/>
              <a:t>Mean and variance are sufficient statistics</a:t>
            </a:r>
          </a:p>
          <a:p>
            <a:pPr lvl="1"/>
            <a:r>
              <a:rPr lang="en-US" altLang="ko-KR"/>
              <a:t>Eg) Normal distribution</a:t>
            </a:r>
          </a:p>
          <a:p>
            <a:pPr lvl="1"/>
            <a:endParaRPr lang="en-US" altLang="ko-KR"/>
          </a:p>
          <a:p>
            <a:r>
              <a:rPr lang="en-US" altLang="ko-KR"/>
              <a:t>Large variances have important dynamics</a:t>
            </a:r>
          </a:p>
          <a:p>
            <a:endParaRPr lang="en-US" altLang="ko-KR"/>
          </a:p>
          <a:p>
            <a:r>
              <a:rPr lang="en-US" altLang="ko-KR"/>
              <a:t>Principal components are orthogonal</a:t>
            </a:r>
          </a:p>
          <a:p>
            <a:pPr lvl="1"/>
            <a:r>
              <a:rPr lang="en-US" altLang="ko-KR"/>
              <a:t>Intuitive assumption, but not necessarily</a:t>
            </a:r>
          </a:p>
          <a:p>
            <a:pPr lvl="1"/>
            <a:r>
              <a:rPr lang="en-US" altLang="ko-KR"/>
              <a:t>An assumption for using linear algebraic solution</a:t>
            </a:r>
          </a:p>
        </p:txBody>
      </p:sp>
      <p:sp>
        <p:nvSpPr>
          <p:cNvPr id="21509" name="슬라이드 번호 개체 틀 4">
            <a:extLst>
              <a:ext uri="{FF2B5EF4-FFF2-40B4-BE49-F238E27FC236}">
                <a16:creationId xmlns:a16="http://schemas.microsoft.com/office/drawing/2014/main" id="{510DA989-9124-DE4F-ACBE-8C22DB1EF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itchFamily="2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itchFamily="2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2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6B28C7-5727-FE45-9694-77CBC8A0CA9A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수묵 터치">
  <a:themeElements>
    <a:clrScheme name="1_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1_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21609</TotalTime>
  <Words>279</Words>
  <Application>Microsoft Macintosh PowerPoint</Application>
  <PresentationFormat>화면 슬라이드 쇼(4:3)</PresentationFormat>
  <Paragraphs>139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Cambria Math</vt:lpstr>
      <vt:lpstr>Wingdings 2</vt:lpstr>
      <vt:lpstr>수묵 터치</vt:lpstr>
      <vt:lpstr>1_수묵 터치</vt:lpstr>
      <vt:lpstr>수식</vt:lpstr>
      <vt:lpstr>Equation</vt:lpstr>
      <vt:lpstr>Principle Component Analysis</vt:lpstr>
      <vt:lpstr>Dimension Reduction</vt:lpstr>
      <vt:lpstr>Dimension Reduction</vt:lpstr>
      <vt:lpstr>Dimension Reduction</vt:lpstr>
      <vt:lpstr>Dimension Reduction</vt:lpstr>
      <vt:lpstr>Example</vt:lpstr>
      <vt:lpstr>Example</vt:lpstr>
      <vt:lpstr>Example</vt:lpstr>
      <vt:lpstr>Limitation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인공지능은 무엇인가?</dc:title>
  <dc:creator>Jeehyong Lee</dc:creator>
  <cp:lastModifiedBy>이지형</cp:lastModifiedBy>
  <cp:revision>439</cp:revision>
  <dcterms:created xsi:type="dcterms:W3CDTF">2004-02-03T11:51:19Z</dcterms:created>
  <dcterms:modified xsi:type="dcterms:W3CDTF">2021-01-24T15:07:12Z</dcterms:modified>
</cp:coreProperties>
</file>