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0"/>
  </p:notesMasterIdLst>
  <p:sldIdLst>
    <p:sldId id="804" r:id="rId2"/>
    <p:sldId id="805" r:id="rId3"/>
    <p:sldId id="806" r:id="rId4"/>
    <p:sldId id="807" r:id="rId5"/>
    <p:sldId id="812" r:id="rId6"/>
    <p:sldId id="813" r:id="rId7"/>
    <p:sldId id="814" r:id="rId8"/>
    <p:sldId id="851" r:id="rId9"/>
    <p:sldId id="853" r:id="rId10"/>
    <p:sldId id="862" r:id="rId11"/>
    <p:sldId id="865" r:id="rId12"/>
    <p:sldId id="866" r:id="rId13"/>
    <p:sldId id="867" r:id="rId14"/>
    <p:sldId id="868" r:id="rId15"/>
    <p:sldId id="869" r:id="rId16"/>
    <p:sldId id="346" r:id="rId17"/>
    <p:sldId id="377" r:id="rId18"/>
    <p:sldId id="350" r:id="rId1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699D26F-3D5A-4167-91A3-CEAF9D3DE524}">
          <p14:sldIdLst>
            <p14:sldId id="804"/>
            <p14:sldId id="805"/>
            <p14:sldId id="806"/>
            <p14:sldId id="807"/>
            <p14:sldId id="812"/>
            <p14:sldId id="813"/>
            <p14:sldId id="814"/>
            <p14:sldId id="851"/>
            <p14:sldId id="853"/>
            <p14:sldId id="862"/>
            <p14:sldId id="865"/>
            <p14:sldId id="866"/>
            <p14:sldId id="867"/>
            <p14:sldId id="868"/>
            <p14:sldId id="869"/>
            <p14:sldId id="346"/>
            <p14:sldId id="377"/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76" autoAdjust="0"/>
    <p:restoredTop sz="94150" autoAdjust="0"/>
  </p:normalViewPr>
  <p:slideViewPr>
    <p:cSldViewPr>
      <p:cViewPr varScale="1">
        <p:scale>
          <a:sx n="116" d="100"/>
          <a:sy n="116" d="100"/>
        </p:scale>
        <p:origin x="11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1744" y="20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형" userId="3d4594d6552e6340" providerId="LiveId" clId="{3ED4B751-ADA3-494C-A2E1-BE61749B8E39}"/>
    <pc:docChg chg="undo custSel addSld delSld modSld modSection">
      <pc:chgData name="이지형" userId="3d4594d6552e6340" providerId="LiveId" clId="{3ED4B751-ADA3-494C-A2E1-BE61749B8E39}" dt="2018-02-18T18:25:46.344" v="1127"/>
      <pc:docMkLst>
        <pc:docMk/>
      </pc:docMkLst>
      <pc:sldChg chg="modSp">
        <pc:chgData name="이지형" userId="3d4594d6552e6340" providerId="LiveId" clId="{3ED4B751-ADA3-494C-A2E1-BE61749B8E39}" dt="2018-02-18T15:16:00.571" v="47" actId="167"/>
        <pc:sldMkLst>
          <pc:docMk/>
          <pc:sldMk cId="2983599801" sldId="849"/>
        </pc:sldMkLst>
        <pc:spChg chg="ord">
          <ac:chgData name="이지형" userId="3d4594d6552e6340" providerId="LiveId" clId="{3ED4B751-ADA3-494C-A2E1-BE61749B8E39}" dt="2018-02-18T15:16:00.571" v="47" actId="167"/>
          <ac:spMkLst>
            <pc:docMk/>
            <pc:sldMk cId="2983599801" sldId="849"/>
            <ac:spMk id="15" creationId="{00000000-0000-0000-0000-000000000000}"/>
          </ac:spMkLst>
        </pc:spChg>
      </pc:sldChg>
      <pc:sldChg chg="addSp delSp modSp">
        <pc:chgData name="이지형" userId="3d4594d6552e6340" providerId="LiveId" clId="{3ED4B751-ADA3-494C-A2E1-BE61749B8E39}" dt="2018-02-18T15:23:30.754" v="157" actId="1076"/>
        <pc:sldMkLst>
          <pc:docMk/>
          <pc:sldMk cId="3991273816" sldId="872"/>
        </pc:sldMkLst>
        <pc:spChg chg="add del">
          <ac:chgData name="이지형" userId="3d4594d6552e6340" providerId="LiveId" clId="{3ED4B751-ADA3-494C-A2E1-BE61749B8E39}" dt="2018-02-18T15:00:28.183" v="1"/>
          <ac:spMkLst>
            <pc:docMk/>
            <pc:sldMk cId="3991273816" sldId="872"/>
            <ac:spMk id="7" creationId="{1D8C173C-0933-442F-948D-FFFA966A3017}"/>
          </ac:spMkLst>
        </pc:spChg>
        <pc:spChg chg="add del">
          <ac:chgData name="이지형" userId="3d4594d6552e6340" providerId="LiveId" clId="{3ED4B751-ADA3-494C-A2E1-BE61749B8E39}" dt="2018-02-18T15:00:28.183" v="1"/>
          <ac:spMkLst>
            <pc:docMk/>
            <pc:sldMk cId="3991273816" sldId="872"/>
            <ac:spMk id="8" creationId="{A07874BD-201D-415F-B835-C071BDAB61B4}"/>
          </ac:spMkLst>
        </pc:spChg>
        <pc:spChg chg="add del">
          <ac:chgData name="이지형" userId="3d4594d6552e6340" providerId="LiveId" clId="{3ED4B751-ADA3-494C-A2E1-BE61749B8E39}" dt="2018-02-18T15:00:28.183" v="1"/>
          <ac:spMkLst>
            <pc:docMk/>
            <pc:sldMk cId="3991273816" sldId="872"/>
            <ac:spMk id="9" creationId="{05932940-A34F-456F-8B04-6B44714377BE}"/>
          </ac:spMkLst>
        </pc:spChg>
        <pc:spChg chg="add del">
          <ac:chgData name="이지형" userId="3d4594d6552e6340" providerId="LiveId" clId="{3ED4B751-ADA3-494C-A2E1-BE61749B8E39}" dt="2018-02-18T15:00:28.183" v="1"/>
          <ac:spMkLst>
            <pc:docMk/>
            <pc:sldMk cId="3991273816" sldId="872"/>
            <ac:spMk id="12" creationId="{F2C207EC-7D4A-4F7D-B14B-82CDB3C97F32}"/>
          </ac:spMkLst>
        </pc:spChg>
        <pc:spChg chg="add del">
          <ac:chgData name="이지형" userId="3d4594d6552e6340" providerId="LiveId" clId="{3ED4B751-ADA3-494C-A2E1-BE61749B8E39}" dt="2018-02-18T15:00:28.183" v="1"/>
          <ac:spMkLst>
            <pc:docMk/>
            <pc:sldMk cId="3991273816" sldId="872"/>
            <ac:spMk id="13" creationId="{27AC3FC3-0E7D-418C-89B0-CFB6EE27F02F}"/>
          </ac:spMkLst>
        </pc:spChg>
        <pc:spChg chg="add del">
          <ac:chgData name="이지형" userId="3d4594d6552e6340" providerId="LiveId" clId="{3ED4B751-ADA3-494C-A2E1-BE61749B8E39}" dt="2018-02-18T15:00:28.183" v="1"/>
          <ac:spMkLst>
            <pc:docMk/>
            <pc:sldMk cId="3991273816" sldId="872"/>
            <ac:spMk id="14" creationId="{F6C8CE17-0520-417B-A999-D4A79E343151}"/>
          </ac:spMkLst>
        </pc:spChg>
        <pc:picChg chg="mod">
          <ac:chgData name="이지형" userId="3d4594d6552e6340" providerId="LiveId" clId="{3ED4B751-ADA3-494C-A2E1-BE61749B8E39}" dt="2018-02-18T15:23:30.754" v="157" actId="1076"/>
          <ac:picMkLst>
            <pc:docMk/>
            <pc:sldMk cId="3991273816" sldId="872"/>
            <ac:picMk id="6" creationId="{E1237654-8FDD-42DE-B26F-38B2E0402895}"/>
          </ac:picMkLst>
        </pc:picChg>
        <pc:picChg chg="del">
          <ac:chgData name="이지형" userId="3d4594d6552e6340" providerId="LiveId" clId="{3ED4B751-ADA3-494C-A2E1-BE61749B8E39}" dt="2018-02-18T15:23:21.333" v="155" actId="478"/>
          <ac:picMkLst>
            <pc:docMk/>
            <pc:sldMk cId="3991273816" sldId="872"/>
            <ac:picMk id="15" creationId="{2D55F004-AC0D-4487-9821-5BF0E5E02461}"/>
          </ac:picMkLst>
        </pc:picChg>
        <pc:cxnChg chg="add del">
          <ac:chgData name="이지형" userId="3d4594d6552e6340" providerId="LiveId" clId="{3ED4B751-ADA3-494C-A2E1-BE61749B8E39}" dt="2018-02-18T15:00:28.183" v="1"/>
          <ac:cxnSpMkLst>
            <pc:docMk/>
            <pc:sldMk cId="3991273816" sldId="872"/>
            <ac:cxnSpMk id="10" creationId="{2DE9F41E-C02C-4C84-8C0A-44596725A75F}"/>
          </ac:cxnSpMkLst>
        </pc:cxnChg>
        <pc:cxnChg chg="add del">
          <ac:chgData name="이지형" userId="3d4594d6552e6340" providerId="LiveId" clId="{3ED4B751-ADA3-494C-A2E1-BE61749B8E39}" dt="2018-02-18T15:00:28.183" v="1"/>
          <ac:cxnSpMkLst>
            <pc:docMk/>
            <pc:sldMk cId="3991273816" sldId="872"/>
            <ac:cxnSpMk id="11" creationId="{69B1055F-56B5-4F0B-A360-B5C652D19DDE}"/>
          </ac:cxnSpMkLst>
        </pc:cxnChg>
      </pc:sldChg>
      <pc:sldChg chg="addSp modSp add del">
        <pc:chgData name="이지형" userId="3d4594d6552e6340" providerId="LiveId" clId="{3ED4B751-ADA3-494C-A2E1-BE61749B8E39}" dt="2018-02-18T15:23:34.168" v="158" actId="2696"/>
        <pc:sldMkLst>
          <pc:docMk/>
          <pc:sldMk cId="1108195828" sldId="873"/>
        </pc:sldMkLst>
        <pc:spChg chg="add mod">
          <ac:chgData name="이지형" userId="3d4594d6552e6340" providerId="LiveId" clId="{3ED4B751-ADA3-494C-A2E1-BE61749B8E39}" dt="2018-02-18T15:00:34.870" v="4" actId="1076"/>
          <ac:spMkLst>
            <pc:docMk/>
            <pc:sldMk cId="1108195828" sldId="873"/>
            <ac:spMk id="5" creationId="{6ED40EC7-5C5B-4B07-9437-0D700DA28AD2}"/>
          </ac:spMkLst>
        </pc:spChg>
        <pc:spChg chg="add mod">
          <ac:chgData name="이지형" userId="3d4594d6552e6340" providerId="LiveId" clId="{3ED4B751-ADA3-494C-A2E1-BE61749B8E39}" dt="2018-02-18T15:00:34.870" v="4" actId="1076"/>
          <ac:spMkLst>
            <pc:docMk/>
            <pc:sldMk cId="1108195828" sldId="873"/>
            <ac:spMk id="6" creationId="{B02C79DB-3BAA-4F22-855E-3D4D52C90CC0}"/>
          </ac:spMkLst>
        </pc:spChg>
        <pc:spChg chg="add mod">
          <ac:chgData name="이지형" userId="3d4594d6552e6340" providerId="LiveId" clId="{3ED4B751-ADA3-494C-A2E1-BE61749B8E39}" dt="2018-02-18T15:00:34.870" v="4" actId="1076"/>
          <ac:spMkLst>
            <pc:docMk/>
            <pc:sldMk cId="1108195828" sldId="873"/>
            <ac:spMk id="7" creationId="{9C48BEC1-E186-4A6F-9B8F-C5261B471726}"/>
          </ac:spMkLst>
        </pc:spChg>
        <pc:spChg chg="add mod">
          <ac:chgData name="이지형" userId="3d4594d6552e6340" providerId="LiveId" clId="{3ED4B751-ADA3-494C-A2E1-BE61749B8E39}" dt="2018-02-18T15:00:54.720" v="34" actId="1038"/>
          <ac:spMkLst>
            <pc:docMk/>
            <pc:sldMk cId="1108195828" sldId="873"/>
            <ac:spMk id="10" creationId="{229873B0-5D1F-4F24-B4BA-3F9D00303742}"/>
          </ac:spMkLst>
        </pc:spChg>
        <pc:spChg chg="add mod">
          <ac:chgData name="이지형" userId="3d4594d6552e6340" providerId="LiveId" clId="{3ED4B751-ADA3-494C-A2E1-BE61749B8E39}" dt="2018-02-18T15:00:34.870" v="4" actId="1076"/>
          <ac:spMkLst>
            <pc:docMk/>
            <pc:sldMk cId="1108195828" sldId="873"/>
            <ac:spMk id="11" creationId="{D54778A1-557B-4795-9C1B-22B1B4E9B04E}"/>
          </ac:spMkLst>
        </pc:spChg>
        <pc:spChg chg="add mod">
          <ac:chgData name="이지형" userId="3d4594d6552e6340" providerId="LiveId" clId="{3ED4B751-ADA3-494C-A2E1-BE61749B8E39}" dt="2018-02-18T15:23:13.312" v="154" actId="1076"/>
          <ac:spMkLst>
            <pc:docMk/>
            <pc:sldMk cId="1108195828" sldId="873"/>
            <ac:spMk id="12" creationId="{F38E7353-CE94-4A16-945F-16F3A2C640B7}"/>
          </ac:spMkLst>
        </pc:spChg>
        <pc:spChg chg="add mod">
          <ac:chgData name="이지형" userId="3d4594d6552e6340" providerId="LiveId" clId="{3ED4B751-ADA3-494C-A2E1-BE61749B8E39}" dt="2018-02-18T15:00:46.111" v="25" actId="1038"/>
          <ac:spMkLst>
            <pc:docMk/>
            <pc:sldMk cId="1108195828" sldId="873"/>
            <ac:spMk id="13" creationId="{B6AE43B3-F924-477C-A982-E46FC289EA88}"/>
          </ac:spMkLst>
        </pc:spChg>
        <pc:cxnChg chg="add mod">
          <ac:chgData name="이지형" userId="3d4594d6552e6340" providerId="LiveId" clId="{3ED4B751-ADA3-494C-A2E1-BE61749B8E39}" dt="2018-02-18T15:01:01.408" v="35" actId="14100"/>
          <ac:cxnSpMkLst>
            <pc:docMk/>
            <pc:sldMk cId="1108195828" sldId="873"/>
            <ac:cxnSpMk id="8" creationId="{A8007C5F-4725-4936-8F23-7579C822C0FD}"/>
          </ac:cxnSpMkLst>
        </pc:cxnChg>
        <pc:cxnChg chg="add mod">
          <ac:chgData name="이지형" userId="3d4594d6552e6340" providerId="LiveId" clId="{3ED4B751-ADA3-494C-A2E1-BE61749B8E39}" dt="2018-02-18T15:00:34.870" v="4" actId="1076"/>
          <ac:cxnSpMkLst>
            <pc:docMk/>
            <pc:sldMk cId="1108195828" sldId="873"/>
            <ac:cxnSpMk id="9" creationId="{E0E53D04-9EF2-4BA7-8DAA-1DC53C785FF5}"/>
          </ac:cxnSpMkLst>
        </pc:cxnChg>
      </pc:sldChg>
      <pc:sldChg chg="addSp delSp modSp add">
        <pc:chgData name="이지형" userId="3d4594d6552e6340" providerId="LiveId" clId="{3ED4B751-ADA3-494C-A2E1-BE61749B8E39}" dt="2018-02-18T17:25:26.167" v="491"/>
        <pc:sldMkLst>
          <pc:docMk/>
          <pc:sldMk cId="4187354727" sldId="874"/>
        </pc:sldMkLst>
        <pc:spChg chg="mod">
          <ac:chgData name="이지형" userId="3d4594d6552e6340" providerId="LiveId" clId="{3ED4B751-ADA3-494C-A2E1-BE61749B8E39}" dt="2018-02-18T15:23:43.195" v="160"/>
          <ac:spMkLst>
            <pc:docMk/>
            <pc:sldMk cId="4187354727" sldId="874"/>
            <ac:spMk id="2" creationId="{3C6A7B49-C6C4-4DDF-923A-90C6EF8E7378}"/>
          </ac:spMkLst>
        </pc:spChg>
        <pc:spChg chg="del">
          <ac:chgData name="이지형" userId="3d4594d6552e6340" providerId="LiveId" clId="{3ED4B751-ADA3-494C-A2E1-BE61749B8E39}" dt="2018-02-18T17:17:21.122" v="323" actId="478"/>
          <ac:spMkLst>
            <pc:docMk/>
            <pc:sldMk cId="4187354727" sldId="874"/>
            <ac:spMk id="4" creationId="{16121BFD-C70A-48CA-8FB1-71D8F9A07B6F}"/>
          </ac:spMkLst>
        </pc:spChg>
        <pc:spChg chg="add mod">
          <ac:chgData name="이지형" userId="3d4594d6552e6340" providerId="LiveId" clId="{3ED4B751-ADA3-494C-A2E1-BE61749B8E39}" dt="2018-02-18T17:25:21.839" v="489"/>
          <ac:spMkLst>
            <pc:docMk/>
            <pc:sldMk cId="4187354727" sldId="874"/>
            <ac:spMk id="5" creationId="{5E1988CA-D70F-4006-A481-8EEC5DAE92F4}"/>
          </ac:spMkLst>
        </pc:spChg>
        <pc:spChg chg="add del mod">
          <ac:chgData name="이지형" userId="3d4594d6552e6340" providerId="LiveId" clId="{3ED4B751-ADA3-494C-A2E1-BE61749B8E39}" dt="2018-02-18T17:07:32.377" v="163" actId="478"/>
          <ac:spMkLst>
            <pc:docMk/>
            <pc:sldMk cId="4187354727" sldId="874"/>
            <ac:spMk id="6" creationId="{9EEFD616-EB0D-4180-A906-AB336879D034}"/>
          </ac:spMkLst>
        </pc:spChg>
        <pc:spChg chg="add del mod">
          <ac:chgData name="이지형" userId="3d4594d6552e6340" providerId="LiveId" clId="{3ED4B751-ADA3-494C-A2E1-BE61749B8E39}" dt="2018-02-18T15:19:32.587" v="106" actId="478"/>
          <ac:spMkLst>
            <pc:docMk/>
            <pc:sldMk cId="4187354727" sldId="874"/>
            <ac:spMk id="7" creationId="{186A48D9-7D96-4F1C-B8F0-3D218CE6E38E}"/>
          </ac:spMkLst>
        </pc:spChg>
        <pc:spChg chg="add del mod">
          <ac:chgData name="이지형" userId="3d4594d6552e6340" providerId="LiveId" clId="{3ED4B751-ADA3-494C-A2E1-BE61749B8E39}" dt="2018-02-18T15:19:32.587" v="106" actId="478"/>
          <ac:spMkLst>
            <pc:docMk/>
            <pc:sldMk cId="4187354727" sldId="874"/>
            <ac:spMk id="8" creationId="{37C515BD-5A7E-4B1E-B354-832279E7414E}"/>
          </ac:spMkLst>
        </pc:spChg>
        <pc:spChg chg="add del mod">
          <ac:chgData name="이지형" userId="3d4594d6552e6340" providerId="LiveId" clId="{3ED4B751-ADA3-494C-A2E1-BE61749B8E39}" dt="2018-02-18T15:19:32.587" v="106" actId="478"/>
          <ac:spMkLst>
            <pc:docMk/>
            <pc:sldMk cId="4187354727" sldId="874"/>
            <ac:spMk id="9" creationId="{91855753-8D00-4B16-A8BB-6C2B37C6051D}"/>
          </ac:spMkLst>
        </pc:spChg>
        <pc:spChg chg="add del mod">
          <ac:chgData name="이지형" userId="3d4594d6552e6340" providerId="LiveId" clId="{3ED4B751-ADA3-494C-A2E1-BE61749B8E39}" dt="2018-02-18T17:07:30.337" v="162" actId="478"/>
          <ac:spMkLst>
            <pc:docMk/>
            <pc:sldMk cId="4187354727" sldId="874"/>
            <ac:spMk id="10" creationId="{1310F992-40EF-407A-B306-91B4E6DC460C}"/>
          </ac:spMkLst>
        </pc:spChg>
        <pc:spChg chg="add mod">
          <ac:chgData name="이지형" userId="3d4594d6552e6340" providerId="LiveId" clId="{3ED4B751-ADA3-494C-A2E1-BE61749B8E39}" dt="2018-02-18T17:25:20.010" v="488"/>
          <ac:spMkLst>
            <pc:docMk/>
            <pc:sldMk cId="4187354727" sldId="874"/>
            <ac:spMk id="11" creationId="{1D95FD20-2283-43FA-90DE-D7795A86ED80}"/>
          </ac:spMkLst>
        </pc:spChg>
        <pc:spChg chg="add del mod">
          <ac:chgData name="이지형" userId="3d4594d6552e6340" providerId="LiveId" clId="{3ED4B751-ADA3-494C-A2E1-BE61749B8E39}" dt="2018-02-18T17:07:35.449" v="164" actId="478"/>
          <ac:spMkLst>
            <pc:docMk/>
            <pc:sldMk cId="4187354727" sldId="874"/>
            <ac:spMk id="12" creationId="{738D7E0F-5370-4EC5-A6AC-D65B0154B1BB}"/>
          </ac:spMkLst>
        </pc:spChg>
        <pc:spChg chg="add mod">
          <ac:chgData name="이지형" userId="3d4594d6552e6340" providerId="LiveId" clId="{3ED4B751-ADA3-494C-A2E1-BE61749B8E39}" dt="2018-02-18T17:25:23.980" v="490"/>
          <ac:spMkLst>
            <pc:docMk/>
            <pc:sldMk cId="4187354727" sldId="874"/>
            <ac:spMk id="13" creationId="{6283A4F1-08DD-4E67-B168-5D364104FAED}"/>
          </ac:spMkLst>
        </pc:spChg>
        <pc:spChg chg="add del mod">
          <ac:chgData name="이지형" userId="3d4594d6552e6340" providerId="LiveId" clId="{3ED4B751-ADA3-494C-A2E1-BE61749B8E39}" dt="2018-02-18T17:22:32.122" v="442" actId="478"/>
          <ac:spMkLst>
            <pc:docMk/>
            <pc:sldMk cId="4187354727" sldId="874"/>
            <ac:spMk id="14" creationId="{302AA642-893A-4EA1-A6FA-9C220653F5D3}"/>
          </ac:spMkLst>
        </pc:spChg>
        <pc:spChg chg="add mod">
          <ac:chgData name="이지형" userId="3d4594d6552e6340" providerId="LiveId" clId="{3ED4B751-ADA3-494C-A2E1-BE61749B8E39}" dt="2018-02-18T17:25:26.167" v="491"/>
          <ac:spMkLst>
            <pc:docMk/>
            <pc:sldMk cId="4187354727" sldId="874"/>
            <ac:spMk id="15" creationId="{BA7E284C-695C-4DA9-8A3B-D89670FF7602}"/>
          </ac:spMkLst>
        </pc:spChg>
        <pc:spChg chg="add mod">
          <ac:chgData name="이지형" userId="3d4594d6552e6340" providerId="LiveId" clId="{3ED4B751-ADA3-494C-A2E1-BE61749B8E39}" dt="2018-02-18T17:19:33.886" v="431" actId="1076"/>
          <ac:spMkLst>
            <pc:docMk/>
            <pc:sldMk cId="4187354727" sldId="874"/>
            <ac:spMk id="16" creationId="{031BDDD8-F335-4BE0-8A00-8C772F3F8959}"/>
          </ac:spMkLst>
        </pc:spChg>
        <pc:spChg chg="add mod">
          <ac:chgData name="이지형" userId="3d4594d6552e6340" providerId="LiveId" clId="{3ED4B751-ADA3-494C-A2E1-BE61749B8E39}" dt="2018-02-18T17:19:31.031" v="430" actId="1076"/>
          <ac:spMkLst>
            <pc:docMk/>
            <pc:sldMk cId="4187354727" sldId="874"/>
            <ac:spMk id="17" creationId="{EB4F324C-4AE0-41BF-A7B8-4EE039ED0CC7}"/>
          </ac:spMkLst>
        </pc:spChg>
      </pc:sldChg>
      <pc:sldChg chg="addSp delSp add del">
        <pc:chgData name="이지형" userId="3d4594d6552e6340" providerId="LiveId" clId="{3ED4B751-ADA3-494C-A2E1-BE61749B8E39}" dt="2018-02-18T18:24:51.164" v="1082" actId="2696"/>
        <pc:sldMkLst>
          <pc:docMk/>
          <pc:sldMk cId="2288379050" sldId="875"/>
        </pc:sldMkLst>
        <pc:spChg chg="add del">
          <ac:chgData name="이지형" userId="3d4594d6552e6340" providerId="LiveId" clId="{3ED4B751-ADA3-494C-A2E1-BE61749B8E39}" dt="2018-02-18T17:33:15.283" v="570"/>
          <ac:spMkLst>
            <pc:docMk/>
            <pc:sldMk cId="2288379050" sldId="875"/>
            <ac:spMk id="14" creationId="{867F6563-A461-4592-B23C-D9792FF18C7B}"/>
          </ac:spMkLst>
        </pc:spChg>
      </pc:sldChg>
      <pc:sldChg chg="modSp add del">
        <pc:chgData name="이지형" userId="3d4594d6552e6340" providerId="LiveId" clId="{3ED4B751-ADA3-494C-A2E1-BE61749B8E39}" dt="2018-02-18T18:20:17.638" v="1032" actId="2696"/>
        <pc:sldMkLst>
          <pc:docMk/>
          <pc:sldMk cId="1948353175" sldId="876"/>
        </pc:sldMkLst>
        <pc:spChg chg="mod">
          <ac:chgData name="이지형" userId="3d4594d6552e6340" providerId="LiveId" clId="{3ED4B751-ADA3-494C-A2E1-BE61749B8E39}" dt="2018-02-18T17:52:39.567" v="716"/>
          <ac:spMkLst>
            <pc:docMk/>
            <pc:sldMk cId="1948353175" sldId="876"/>
            <ac:spMk id="5" creationId="{5E1988CA-D70F-4006-A481-8EEC5DAE92F4}"/>
          </ac:spMkLst>
        </pc:spChg>
        <pc:spChg chg="mod">
          <ac:chgData name="이지형" userId="3d4594d6552e6340" providerId="LiveId" clId="{3ED4B751-ADA3-494C-A2E1-BE61749B8E39}" dt="2018-02-18T17:52:45.381" v="719"/>
          <ac:spMkLst>
            <pc:docMk/>
            <pc:sldMk cId="1948353175" sldId="876"/>
            <ac:spMk id="6" creationId="{9EEFD616-EB0D-4180-A906-AB336879D034}"/>
          </ac:spMkLst>
        </pc:spChg>
        <pc:spChg chg="mod">
          <ac:chgData name="이지형" userId="3d4594d6552e6340" providerId="LiveId" clId="{3ED4B751-ADA3-494C-A2E1-BE61749B8E39}" dt="2018-02-18T17:52:41.183" v="717"/>
          <ac:spMkLst>
            <pc:docMk/>
            <pc:sldMk cId="1948353175" sldId="876"/>
            <ac:spMk id="10" creationId="{1310F992-40EF-407A-B306-91B4E6DC460C}"/>
          </ac:spMkLst>
        </pc:spChg>
        <pc:spChg chg="mod">
          <ac:chgData name="이지형" userId="3d4594d6552e6340" providerId="LiveId" clId="{3ED4B751-ADA3-494C-A2E1-BE61749B8E39}" dt="2018-02-18T17:52:50.103" v="721"/>
          <ac:spMkLst>
            <pc:docMk/>
            <pc:sldMk cId="1948353175" sldId="876"/>
            <ac:spMk id="11" creationId="{1D95FD20-2283-43FA-90DE-D7795A86ED80}"/>
          </ac:spMkLst>
        </pc:spChg>
        <pc:spChg chg="mod">
          <ac:chgData name="이지형" userId="3d4594d6552e6340" providerId="LiveId" clId="{3ED4B751-ADA3-494C-A2E1-BE61749B8E39}" dt="2018-02-18T17:52:52.145" v="722"/>
          <ac:spMkLst>
            <pc:docMk/>
            <pc:sldMk cId="1948353175" sldId="876"/>
            <ac:spMk id="12" creationId="{738D7E0F-5370-4EC5-A6AC-D65B0154B1BB}"/>
          </ac:spMkLst>
        </pc:spChg>
      </pc:sldChg>
      <pc:sldChg chg="addSp delSp modSp add">
        <pc:chgData name="이지형" userId="3d4594d6552e6340" providerId="LiveId" clId="{3ED4B751-ADA3-494C-A2E1-BE61749B8E39}" dt="2018-02-18T17:26:50.461" v="514" actId="1076"/>
        <pc:sldMkLst>
          <pc:docMk/>
          <pc:sldMk cId="1701868018" sldId="877"/>
        </pc:sldMkLst>
        <pc:spChg chg="del">
          <ac:chgData name="이지형" userId="3d4594d6552e6340" providerId="LiveId" clId="{3ED4B751-ADA3-494C-A2E1-BE61749B8E39}" dt="2018-02-18T17:22:23.890" v="440" actId="478"/>
          <ac:spMkLst>
            <pc:docMk/>
            <pc:sldMk cId="1701868018" sldId="877"/>
            <ac:spMk id="5" creationId="{5E1988CA-D70F-4006-A481-8EEC5DAE92F4}"/>
          </ac:spMkLst>
        </pc:spChg>
        <pc:spChg chg="del">
          <ac:chgData name="이지형" userId="3d4594d6552e6340" providerId="LiveId" clId="{3ED4B751-ADA3-494C-A2E1-BE61749B8E39}" dt="2018-02-18T17:22:23.890" v="440" actId="478"/>
          <ac:spMkLst>
            <pc:docMk/>
            <pc:sldMk cId="1701868018" sldId="877"/>
            <ac:spMk id="11" creationId="{1D95FD20-2283-43FA-90DE-D7795A86ED80}"/>
          </ac:spMkLst>
        </pc:spChg>
        <pc:spChg chg="add mod">
          <ac:chgData name="이지형" userId="3d4594d6552e6340" providerId="LiveId" clId="{3ED4B751-ADA3-494C-A2E1-BE61749B8E39}" dt="2018-02-18T17:26:46.907" v="513" actId="1076"/>
          <ac:spMkLst>
            <pc:docMk/>
            <pc:sldMk cId="1701868018" sldId="877"/>
            <ac:spMk id="12" creationId="{DB86A8A0-D778-4442-B38D-F01C2F9AF184}"/>
          </ac:spMkLst>
        </pc:spChg>
        <pc:spChg chg="del">
          <ac:chgData name="이지형" userId="3d4594d6552e6340" providerId="LiveId" clId="{3ED4B751-ADA3-494C-A2E1-BE61749B8E39}" dt="2018-02-18T17:22:23.890" v="440" actId="478"/>
          <ac:spMkLst>
            <pc:docMk/>
            <pc:sldMk cId="1701868018" sldId="877"/>
            <ac:spMk id="13" creationId="{6283A4F1-08DD-4E67-B168-5D364104FAED}"/>
          </ac:spMkLst>
        </pc:spChg>
        <pc:spChg chg="del">
          <ac:chgData name="이지형" userId="3d4594d6552e6340" providerId="LiveId" clId="{3ED4B751-ADA3-494C-A2E1-BE61749B8E39}" dt="2018-02-18T17:22:35.705" v="443" actId="478"/>
          <ac:spMkLst>
            <pc:docMk/>
            <pc:sldMk cId="1701868018" sldId="877"/>
            <ac:spMk id="14" creationId="{302AA642-893A-4EA1-A6FA-9C220653F5D3}"/>
          </ac:spMkLst>
        </pc:spChg>
        <pc:spChg chg="mod">
          <ac:chgData name="이지형" userId="3d4594d6552e6340" providerId="LiveId" clId="{3ED4B751-ADA3-494C-A2E1-BE61749B8E39}" dt="2018-02-18T17:25:30.553" v="492"/>
          <ac:spMkLst>
            <pc:docMk/>
            <pc:sldMk cId="1701868018" sldId="877"/>
            <ac:spMk id="15" creationId="{BA7E284C-695C-4DA9-8A3B-D89670FF7602}"/>
          </ac:spMkLst>
        </pc:spChg>
        <pc:spChg chg="del">
          <ac:chgData name="이지형" userId="3d4594d6552e6340" providerId="LiveId" clId="{3ED4B751-ADA3-494C-A2E1-BE61749B8E39}" dt="2018-02-18T17:22:23.890" v="440" actId="478"/>
          <ac:spMkLst>
            <pc:docMk/>
            <pc:sldMk cId="1701868018" sldId="877"/>
            <ac:spMk id="16" creationId="{031BDDD8-F335-4BE0-8A00-8C772F3F8959}"/>
          </ac:spMkLst>
        </pc:spChg>
        <pc:spChg chg="del">
          <ac:chgData name="이지형" userId="3d4594d6552e6340" providerId="LiveId" clId="{3ED4B751-ADA3-494C-A2E1-BE61749B8E39}" dt="2018-02-18T17:22:23.890" v="440" actId="478"/>
          <ac:spMkLst>
            <pc:docMk/>
            <pc:sldMk cId="1701868018" sldId="877"/>
            <ac:spMk id="17" creationId="{EB4F324C-4AE0-41BF-A7B8-4EE039ED0CC7}"/>
          </ac:spMkLst>
        </pc:spChg>
        <pc:spChg chg="add del">
          <ac:chgData name="이지형" userId="3d4594d6552e6340" providerId="LiveId" clId="{3ED4B751-ADA3-494C-A2E1-BE61749B8E39}" dt="2018-02-18T17:23:06.644" v="450"/>
          <ac:spMkLst>
            <pc:docMk/>
            <pc:sldMk cId="1701868018" sldId="877"/>
            <ac:spMk id="18" creationId="{18843E0C-528D-4259-BDA1-E75B3DD28337}"/>
          </ac:spMkLst>
        </pc:spChg>
        <pc:spChg chg="add mod">
          <ac:chgData name="이지형" userId="3d4594d6552e6340" providerId="LiveId" clId="{3ED4B751-ADA3-494C-A2E1-BE61749B8E39}" dt="2018-02-18T17:26:50.461" v="514" actId="1076"/>
          <ac:spMkLst>
            <pc:docMk/>
            <pc:sldMk cId="1701868018" sldId="877"/>
            <ac:spMk id="19" creationId="{34E4295F-BE1B-427C-B3D1-58768871C69C}"/>
          </ac:spMkLst>
        </pc:spChg>
        <pc:spChg chg="add mod">
          <ac:chgData name="이지형" userId="3d4594d6552e6340" providerId="LiveId" clId="{3ED4B751-ADA3-494C-A2E1-BE61749B8E39}" dt="2018-02-18T17:26:30.630" v="510" actId="1076"/>
          <ac:spMkLst>
            <pc:docMk/>
            <pc:sldMk cId="1701868018" sldId="877"/>
            <ac:spMk id="20" creationId="{826A8F26-43F6-4CEF-ADDC-729D1D4698F4}"/>
          </ac:spMkLst>
        </pc:spChg>
      </pc:sldChg>
      <pc:sldChg chg="addSp delSp modSp add del">
        <pc:chgData name="이지형" userId="3d4594d6552e6340" providerId="LiveId" clId="{3ED4B751-ADA3-494C-A2E1-BE61749B8E39}" dt="2018-02-18T17:34:19.799" v="580" actId="2696"/>
        <pc:sldMkLst>
          <pc:docMk/>
          <pc:sldMk cId="2419540311" sldId="878"/>
        </pc:sldMkLst>
        <pc:spChg chg="mod">
          <ac:chgData name="이지형" userId="3d4594d6552e6340" providerId="LiveId" clId="{3ED4B751-ADA3-494C-A2E1-BE61749B8E39}" dt="2018-02-18T17:30:23.032" v="530"/>
          <ac:spMkLst>
            <pc:docMk/>
            <pc:sldMk cId="2419540311" sldId="878"/>
            <ac:spMk id="2" creationId="{00000000-0000-0000-0000-000000000000}"/>
          </ac:spMkLst>
        </pc:spChg>
        <pc:spChg chg="del">
          <ac:chgData name="이지형" userId="3d4594d6552e6340" providerId="LiveId" clId="{3ED4B751-ADA3-494C-A2E1-BE61749B8E39}" dt="2018-02-18T17:30:25.916" v="531" actId="478"/>
          <ac:spMkLst>
            <pc:docMk/>
            <pc:sldMk cId="2419540311" sldId="878"/>
            <ac:spMk id="4" creationId="{00000000-0000-0000-0000-000000000000}"/>
          </ac:spMkLst>
        </pc:spChg>
        <pc:spChg chg="mod">
          <ac:chgData name="이지형" userId="3d4594d6552e6340" providerId="LiveId" clId="{3ED4B751-ADA3-494C-A2E1-BE61749B8E39}" dt="2018-02-18T17:30:53.634" v="535" actId="1076"/>
          <ac:spMkLst>
            <pc:docMk/>
            <pc:sldMk cId="2419540311" sldId="878"/>
            <ac:spMk id="5" creationId="{00000000-0000-0000-0000-000000000000}"/>
          </ac:spMkLst>
        </pc:spChg>
        <pc:spChg chg="mod">
          <ac:chgData name="이지형" userId="3d4594d6552e6340" providerId="LiveId" clId="{3ED4B751-ADA3-494C-A2E1-BE61749B8E39}" dt="2018-02-18T17:30:53.634" v="535" actId="1076"/>
          <ac:spMkLst>
            <pc:docMk/>
            <pc:sldMk cId="2419540311" sldId="878"/>
            <ac:spMk id="6" creationId="{00000000-0000-0000-0000-000000000000}"/>
          </ac:spMkLst>
        </pc:spChg>
        <pc:spChg chg="add del mod">
          <ac:chgData name="이지형" userId="3d4594d6552e6340" providerId="LiveId" clId="{3ED4B751-ADA3-494C-A2E1-BE61749B8E39}" dt="2018-02-18T17:30:39.092" v="532" actId="478"/>
          <ac:spMkLst>
            <pc:docMk/>
            <pc:sldMk cId="2419540311" sldId="878"/>
            <ac:spMk id="9" creationId="{4762CFB5-CA4F-4554-994F-AC62062D51DD}"/>
          </ac:spMkLst>
        </pc:spChg>
        <pc:spChg chg="mod">
          <ac:chgData name="이지형" userId="3d4594d6552e6340" providerId="LiveId" clId="{3ED4B751-ADA3-494C-A2E1-BE61749B8E39}" dt="2018-02-18T17:30:53.634" v="535" actId="1076"/>
          <ac:spMkLst>
            <pc:docMk/>
            <pc:sldMk cId="2419540311" sldId="878"/>
            <ac:spMk id="10" creationId="{00000000-0000-0000-0000-000000000000}"/>
          </ac:spMkLst>
        </pc:spChg>
        <pc:spChg chg="mod">
          <ac:chgData name="이지형" userId="3d4594d6552e6340" providerId="LiveId" clId="{3ED4B751-ADA3-494C-A2E1-BE61749B8E39}" dt="2018-02-18T17:30:53.634" v="535" actId="1076"/>
          <ac:spMkLst>
            <pc:docMk/>
            <pc:sldMk cId="2419540311" sldId="878"/>
            <ac:spMk id="11" creationId="{00000000-0000-0000-0000-000000000000}"/>
          </ac:spMkLst>
        </pc:spChg>
        <pc:spChg chg="mod">
          <ac:chgData name="이지형" userId="3d4594d6552e6340" providerId="LiveId" clId="{3ED4B751-ADA3-494C-A2E1-BE61749B8E39}" dt="2018-02-18T17:30:53.634" v="535" actId="1076"/>
          <ac:spMkLst>
            <pc:docMk/>
            <pc:sldMk cId="2419540311" sldId="878"/>
            <ac:spMk id="12" creationId="{00000000-0000-0000-0000-000000000000}"/>
          </ac:spMkLst>
        </pc:spChg>
        <pc:spChg chg="mod">
          <ac:chgData name="이지형" userId="3d4594d6552e6340" providerId="LiveId" clId="{3ED4B751-ADA3-494C-A2E1-BE61749B8E39}" dt="2018-02-18T17:30:53.634" v="535" actId="1076"/>
          <ac:spMkLst>
            <pc:docMk/>
            <pc:sldMk cId="2419540311" sldId="878"/>
            <ac:spMk id="14" creationId="{00000000-0000-0000-0000-000000000000}"/>
          </ac:spMkLst>
        </pc:spChg>
        <pc:spChg chg="mod">
          <ac:chgData name="이지형" userId="3d4594d6552e6340" providerId="LiveId" clId="{3ED4B751-ADA3-494C-A2E1-BE61749B8E39}" dt="2018-02-18T17:30:53.634" v="535" actId="1076"/>
          <ac:spMkLst>
            <pc:docMk/>
            <pc:sldMk cId="2419540311" sldId="878"/>
            <ac:spMk id="15" creationId="{C1362506-C353-4B5C-9993-61B7197EABE6}"/>
          </ac:spMkLst>
        </pc:spChg>
        <pc:spChg chg="mod">
          <ac:chgData name="이지형" userId="3d4594d6552e6340" providerId="LiveId" clId="{3ED4B751-ADA3-494C-A2E1-BE61749B8E39}" dt="2018-02-18T17:30:53.634" v="535" actId="1076"/>
          <ac:spMkLst>
            <pc:docMk/>
            <pc:sldMk cId="2419540311" sldId="878"/>
            <ac:spMk id="16" creationId="{92D5312A-3694-4812-9631-00EB37CEE90B}"/>
          </ac:spMkLst>
        </pc:spChg>
        <pc:spChg chg="add mod">
          <ac:chgData name="이지형" userId="3d4594d6552e6340" providerId="LiveId" clId="{3ED4B751-ADA3-494C-A2E1-BE61749B8E39}" dt="2018-02-18T17:33:00.443" v="560" actId="20577"/>
          <ac:spMkLst>
            <pc:docMk/>
            <pc:sldMk cId="2419540311" sldId="878"/>
            <ac:spMk id="17" creationId="{E54F49BA-0FC4-4230-B355-FF14479F3F2A}"/>
          </ac:spMkLst>
        </pc:spChg>
        <pc:spChg chg="add mod">
          <ac:chgData name="이지형" userId="3d4594d6552e6340" providerId="LiveId" clId="{3ED4B751-ADA3-494C-A2E1-BE61749B8E39}" dt="2018-02-18T17:32:40.833" v="554" actId="20577"/>
          <ac:spMkLst>
            <pc:docMk/>
            <pc:sldMk cId="2419540311" sldId="878"/>
            <ac:spMk id="18" creationId="{6F1817A2-4657-4DBA-A6EA-290C8B328129}"/>
          </ac:spMkLst>
        </pc:spChg>
        <pc:spChg chg="add mod">
          <ac:chgData name="이지형" userId="3d4594d6552e6340" providerId="LiveId" clId="{3ED4B751-ADA3-494C-A2E1-BE61749B8E39}" dt="2018-02-18T17:33:08.051" v="568" actId="1036"/>
          <ac:spMkLst>
            <pc:docMk/>
            <pc:sldMk cId="2419540311" sldId="878"/>
            <ac:spMk id="19" creationId="{13A88CCE-73C4-4254-86C7-E80B89B422D0}"/>
          </ac:spMkLst>
        </pc:spChg>
        <pc:spChg chg="add mod">
          <ac:chgData name="이지형" userId="3d4594d6552e6340" providerId="LiveId" clId="{3ED4B751-ADA3-494C-A2E1-BE61749B8E39}" dt="2018-02-18T17:33:04.968" v="565" actId="1036"/>
          <ac:spMkLst>
            <pc:docMk/>
            <pc:sldMk cId="2419540311" sldId="878"/>
            <ac:spMk id="20" creationId="{D1CAEB60-3525-492D-BA91-B0F85EA43A6B}"/>
          </ac:spMkLst>
        </pc:spChg>
        <pc:picChg chg="del mod">
          <ac:chgData name="이지형" userId="3d4594d6552e6340" providerId="LiveId" clId="{3ED4B751-ADA3-494C-A2E1-BE61749B8E39}" dt="2018-02-18T17:31:03.007" v="538" actId="478"/>
          <ac:picMkLst>
            <pc:docMk/>
            <pc:sldMk cId="2419540311" sldId="878"/>
            <ac:picMk id="8" creationId="{00000000-0000-0000-0000-000000000000}"/>
          </ac:picMkLst>
        </pc:picChg>
      </pc:sldChg>
      <pc:sldChg chg="add del">
        <pc:chgData name="이지형" userId="3d4594d6552e6340" providerId="LiveId" clId="{3ED4B751-ADA3-494C-A2E1-BE61749B8E39}" dt="2018-02-18T18:25:20.614" v="1085" actId="2696"/>
        <pc:sldMkLst>
          <pc:docMk/>
          <pc:sldMk cId="3124505909" sldId="879"/>
        </pc:sldMkLst>
      </pc:sldChg>
      <pc:sldChg chg="delSp modSp add del">
        <pc:chgData name="이지형" userId="3d4594d6552e6340" providerId="LiveId" clId="{3ED4B751-ADA3-494C-A2E1-BE61749B8E39}" dt="2018-02-18T17:34:14.710" v="578" actId="2696"/>
        <pc:sldMkLst>
          <pc:docMk/>
          <pc:sldMk cId="1423313002" sldId="880"/>
        </pc:sldMkLst>
        <pc:spChg chg="mod">
          <ac:chgData name="이지형" userId="3d4594d6552e6340" providerId="LiveId" clId="{3ED4B751-ADA3-494C-A2E1-BE61749B8E39}" dt="2018-02-18T17:34:06.737" v="577" actId="1076"/>
          <ac:spMkLst>
            <pc:docMk/>
            <pc:sldMk cId="1423313002" sldId="880"/>
            <ac:spMk id="5" creationId="{00000000-0000-0000-0000-000000000000}"/>
          </ac:spMkLst>
        </pc:spChg>
        <pc:spChg chg="mod">
          <ac:chgData name="이지형" userId="3d4594d6552e6340" providerId="LiveId" clId="{3ED4B751-ADA3-494C-A2E1-BE61749B8E39}" dt="2018-02-18T17:34:06.737" v="577" actId="1076"/>
          <ac:spMkLst>
            <pc:docMk/>
            <pc:sldMk cId="1423313002" sldId="880"/>
            <ac:spMk id="10" creationId="{00000000-0000-0000-0000-000000000000}"/>
          </ac:spMkLst>
        </pc:spChg>
        <pc:spChg chg="mod">
          <ac:chgData name="이지형" userId="3d4594d6552e6340" providerId="LiveId" clId="{3ED4B751-ADA3-494C-A2E1-BE61749B8E39}" dt="2018-02-18T17:34:06.737" v="577" actId="1076"/>
          <ac:spMkLst>
            <pc:docMk/>
            <pc:sldMk cId="1423313002" sldId="880"/>
            <ac:spMk id="15" creationId="{C1362506-C353-4B5C-9993-61B7197EABE6}"/>
          </ac:spMkLst>
        </pc:spChg>
        <pc:spChg chg="mod">
          <ac:chgData name="이지형" userId="3d4594d6552e6340" providerId="LiveId" clId="{3ED4B751-ADA3-494C-A2E1-BE61749B8E39}" dt="2018-02-18T17:34:06.737" v="577" actId="1076"/>
          <ac:spMkLst>
            <pc:docMk/>
            <pc:sldMk cId="1423313002" sldId="880"/>
            <ac:spMk id="16" creationId="{92D5312A-3694-4812-9631-00EB37CEE90B}"/>
          </ac:spMkLst>
        </pc:spChg>
        <pc:spChg chg="del">
          <ac:chgData name="이지형" userId="3d4594d6552e6340" providerId="LiveId" clId="{3ED4B751-ADA3-494C-A2E1-BE61749B8E39}" dt="2018-02-18T17:33:47.379" v="572"/>
          <ac:spMkLst>
            <pc:docMk/>
            <pc:sldMk cId="1423313002" sldId="880"/>
            <ac:spMk id="17" creationId="{E54F49BA-0FC4-4230-B355-FF14479F3F2A}"/>
          </ac:spMkLst>
        </pc:spChg>
        <pc:spChg chg="del">
          <ac:chgData name="이지형" userId="3d4594d6552e6340" providerId="LiveId" clId="{3ED4B751-ADA3-494C-A2E1-BE61749B8E39}" dt="2018-02-18T17:33:47.379" v="572"/>
          <ac:spMkLst>
            <pc:docMk/>
            <pc:sldMk cId="1423313002" sldId="880"/>
            <ac:spMk id="18" creationId="{6F1817A2-4657-4DBA-A6EA-290C8B328129}"/>
          </ac:spMkLst>
        </pc:spChg>
        <pc:spChg chg="del">
          <ac:chgData name="이지형" userId="3d4594d6552e6340" providerId="LiveId" clId="{3ED4B751-ADA3-494C-A2E1-BE61749B8E39}" dt="2018-02-18T17:33:47.379" v="572"/>
          <ac:spMkLst>
            <pc:docMk/>
            <pc:sldMk cId="1423313002" sldId="880"/>
            <ac:spMk id="19" creationId="{13A88CCE-73C4-4254-86C7-E80B89B422D0}"/>
          </ac:spMkLst>
        </pc:spChg>
        <pc:spChg chg="del">
          <ac:chgData name="이지형" userId="3d4594d6552e6340" providerId="LiveId" clId="{3ED4B751-ADA3-494C-A2E1-BE61749B8E39}" dt="2018-02-18T17:33:47.379" v="572"/>
          <ac:spMkLst>
            <pc:docMk/>
            <pc:sldMk cId="1423313002" sldId="880"/>
            <ac:spMk id="20" creationId="{D1CAEB60-3525-492D-BA91-B0F85EA43A6B}"/>
          </ac:spMkLst>
        </pc:spChg>
        <pc:picChg chg="mod ord">
          <ac:chgData name="이지형" userId="3d4594d6552e6340" providerId="LiveId" clId="{3ED4B751-ADA3-494C-A2E1-BE61749B8E39}" dt="2018-02-18T17:34:02.616" v="576" actId="1076"/>
          <ac:picMkLst>
            <pc:docMk/>
            <pc:sldMk cId="1423313002" sldId="880"/>
            <ac:picMk id="4" creationId="{F0C53DF8-9EA3-4FBD-AB90-58E3084F5483}"/>
          </ac:picMkLst>
        </pc:picChg>
      </pc:sldChg>
      <pc:sldChg chg="addSp delSp modSp add modAnim">
        <pc:chgData name="이지형" userId="3d4594d6552e6340" providerId="LiveId" clId="{3ED4B751-ADA3-494C-A2E1-BE61749B8E39}" dt="2018-02-18T17:39:00.559" v="651" actId="1076"/>
        <pc:sldMkLst>
          <pc:docMk/>
          <pc:sldMk cId="2808153013" sldId="880"/>
        </pc:sldMkLst>
        <pc:spChg chg="mod">
          <ac:chgData name="이지형" userId="3d4594d6552e6340" providerId="LiveId" clId="{3ED4B751-ADA3-494C-A2E1-BE61749B8E39}" dt="2018-02-18T17:37:20.889" v="641" actId="164"/>
          <ac:spMkLst>
            <pc:docMk/>
            <pc:sldMk cId="2808153013" sldId="880"/>
            <ac:spMk id="5" creationId="{00000000-0000-0000-0000-000000000000}"/>
          </ac:spMkLst>
        </pc:spChg>
        <pc:spChg chg="mod">
          <ac:chgData name="이지형" userId="3d4594d6552e6340" providerId="LiveId" clId="{3ED4B751-ADA3-494C-A2E1-BE61749B8E39}" dt="2018-02-18T17:37:20.889" v="641" actId="164"/>
          <ac:spMkLst>
            <pc:docMk/>
            <pc:sldMk cId="2808153013" sldId="880"/>
            <ac:spMk id="6" creationId="{00000000-0000-0000-0000-000000000000}"/>
          </ac:spMkLst>
        </pc:spChg>
        <pc:spChg chg="del">
          <ac:chgData name="이지형" userId="3d4594d6552e6340" providerId="LiveId" clId="{3ED4B751-ADA3-494C-A2E1-BE61749B8E39}" dt="2018-02-18T17:35:48.201" v="614" actId="478"/>
          <ac:spMkLst>
            <pc:docMk/>
            <pc:sldMk cId="2808153013" sldId="880"/>
            <ac:spMk id="10" creationId="{00000000-0000-0000-0000-000000000000}"/>
          </ac:spMkLst>
        </pc:spChg>
        <pc:spChg chg="del">
          <ac:chgData name="이지형" userId="3d4594d6552e6340" providerId="LiveId" clId="{3ED4B751-ADA3-494C-A2E1-BE61749B8E39}" dt="2018-02-18T17:35:16.992" v="597" actId="478"/>
          <ac:spMkLst>
            <pc:docMk/>
            <pc:sldMk cId="2808153013" sldId="880"/>
            <ac:spMk id="11" creationId="{00000000-0000-0000-0000-000000000000}"/>
          </ac:spMkLst>
        </pc:spChg>
        <pc:spChg chg="mod">
          <ac:chgData name="이지형" userId="3d4594d6552e6340" providerId="LiveId" clId="{3ED4B751-ADA3-494C-A2E1-BE61749B8E39}" dt="2018-02-18T17:37:20.889" v="641" actId="164"/>
          <ac:spMkLst>
            <pc:docMk/>
            <pc:sldMk cId="2808153013" sldId="880"/>
            <ac:spMk id="12" creationId="{00000000-0000-0000-0000-000000000000}"/>
          </ac:spMkLst>
        </pc:spChg>
        <pc:spChg chg="add mod">
          <ac:chgData name="이지형" userId="3d4594d6552e6340" providerId="LiveId" clId="{3ED4B751-ADA3-494C-A2E1-BE61749B8E39}" dt="2018-02-18T17:34:53.171" v="587" actId="1076"/>
          <ac:spMkLst>
            <pc:docMk/>
            <pc:sldMk cId="2808153013" sldId="880"/>
            <ac:spMk id="13" creationId="{A25FA7E3-B9BC-4293-A2D0-6C84ED439AA6}"/>
          </ac:spMkLst>
        </pc:spChg>
        <pc:spChg chg="mod">
          <ac:chgData name="이지형" userId="3d4594d6552e6340" providerId="LiveId" clId="{3ED4B751-ADA3-494C-A2E1-BE61749B8E39}" dt="2018-02-18T17:37:20.889" v="641" actId="164"/>
          <ac:spMkLst>
            <pc:docMk/>
            <pc:sldMk cId="2808153013" sldId="880"/>
            <ac:spMk id="14" creationId="{00000000-0000-0000-0000-000000000000}"/>
          </ac:spMkLst>
        </pc:spChg>
        <pc:spChg chg="del">
          <ac:chgData name="이지형" userId="3d4594d6552e6340" providerId="LiveId" clId="{3ED4B751-ADA3-494C-A2E1-BE61749B8E39}" dt="2018-02-18T17:34:34.259" v="584" actId="478"/>
          <ac:spMkLst>
            <pc:docMk/>
            <pc:sldMk cId="2808153013" sldId="880"/>
            <ac:spMk id="15" creationId="{C1362506-C353-4B5C-9993-61B7197EABE6}"/>
          </ac:spMkLst>
        </pc:spChg>
        <pc:spChg chg="del">
          <ac:chgData name="이지형" userId="3d4594d6552e6340" providerId="LiveId" clId="{3ED4B751-ADA3-494C-A2E1-BE61749B8E39}" dt="2018-02-18T17:34:34.259" v="584" actId="478"/>
          <ac:spMkLst>
            <pc:docMk/>
            <pc:sldMk cId="2808153013" sldId="880"/>
            <ac:spMk id="16" creationId="{92D5312A-3694-4812-9631-00EB37CEE90B}"/>
          </ac:spMkLst>
        </pc:spChg>
        <pc:spChg chg="add mod">
          <ac:chgData name="이지형" userId="3d4594d6552e6340" providerId="LiveId" clId="{3ED4B751-ADA3-494C-A2E1-BE61749B8E39}" dt="2018-02-18T17:34:55.703" v="588" actId="1076"/>
          <ac:spMkLst>
            <pc:docMk/>
            <pc:sldMk cId="2808153013" sldId="880"/>
            <ac:spMk id="17" creationId="{3F663D93-CDD7-4C46-8B62-5E87ED2F184D}"/>
          </ac:spMkLst>
        </pc:spChg>
        <pc:spChg chg="add mod ord">
          <ac:chgData name="이지형" userId="3d4594d6552e6340" providerId="LiveId" clId="{3ED4B751-ADA3-494C-A2E1-BE61749B8E39}" dt="2018-02-18T17:37:08.836" v="640" actId="167"/>
          <ac:spMkLst>
            <pc:docMk/>
            <pc:sldMk cId="2808153013" sldId="880"/>
            <ac:spMk id="18" creationId="{1A942DDA-690E-4410-9D3A-9344947A2D16}"/>
          </ac:spMkLst>
        </pc:spChg>
        <pc:spChg chg="add mod">
          <ac:chgData name="이지형" userId="3d4594d6552e6340" providerId="LiveId" clId="{3ED4B751-ADA3-494C-A2E1-BE61749B8E39}" dt="2018-02-18T17:37:20.889" v="641" actId="164"/>
          <ac:spMkLst>
            <pc:docMk/>
            <pc:sldMk cId="2808153013" sldId="880"/>
            <ac:spMk id="19" creationId="{A225D267-30B5-4F73-A6AC-BAF3E5B28DB2}"/>
          </ac:spMkLst>
        </pc:spChg>
        <pc:spChg chg="add mod">
          <ac:chgData name="이지형" userId="3d4594d6552e6340" providerId="LiveId" clId="{3ED4B751-ADA3-494C-A2E1-BE61749B8E39}" dt="2018-02-18T17:37:20.889" v="641" actId="164"/>
          <ac:spMkLst>
            <pc:docMk/>
            <pc:sldMk cId="2808153013" sldId="880"/>
            <ac:spMk id="20" creationId="{D232385F-59C4-4574-BF8A-330DF3AC24F1}"/>
          </ac:spMkLst>
        </pc:spChg>
        <pc:spChg chg="add mod">
          <ac:chgData name="이지형" userId="3d4594d6552e6340" providerId="LiveId" clId="{3ED4B751-ADA3-494C-A2E1-BE61749B8E39}" dt="2018-02-18T17:37:20.889" v="641" actId="164"/>
          <ac:spMkLst>
            <pc:docMk/>
            <pc:sldMk cId="2808153013" sldId="880"/>
            <ac:spMk id="21" creationId="{3F9D5F77-6DEA-42E0-A74E-33FD30B9EC0C}"/>
          </ac:spMkLst>
        </pc:spChg>
        <pc:spChg chg="add mod">
          <ac:chgData name="이지형" userId="3d4594d6552e6340" providerId="LiveId" clId="{3ED4B751-ADA3-494C-A2E1-BE61749B8E39}" dt="2018-02-18T17:37:20.889" v="641" actId="164"/>
          <ac:spMkLst>
            <pc:docMk/>
            <pc:sldMk cId="2808153013" sldId="880"/>
            <ac:spMk id="22" creationId="{F4A020A9-3476-4ACB-A3E8-6A1E6B4D4F5B}"/>
          </ac:spMkLst>
        </pc:spChg>
        <pc:spChg chg="add mod">
          <ac:chgData name="이지형" userId="3d4594d6552e6340" providerId="LiveId" clId="{3ED4B751-ADA3-494C-A2E1-BE61749B8E39}" dt="2018-02-18T17:37:20.889" v="641" actId="164"/>
          <ac:spMkLst>
            <pc:docMk/>
            <pc:sldMk cId="2808153013" sldId="880"/>
            <ac:spMk id="23" creationId="{2DDD1110-5329-4963-818C-E1B60C46A81D}"/>
          </ac:spMkLst>
        </pc:spChg>
        <pc:grpChg chg="add mod">
          <ac:chgData name="이지형" userId="3d4594d6552e6340" providerId="LiveId" clId="{3ED4B751-ADA3-494C-A2E1-BE61749B8E39}" dt="2018-02-18T17:39:00.559" v="651" actId="1076"/>
          <ac:grpSpMkLst>
            <pc:docMk/>
            <pc:sldMk cId="2808153013" sldId="880"/>
            <ac:grpSpMk id="7" creationId="{076E160A-08D2-413F-A541-D5E07EF1BBE2}"/>
          </ac:grpSpMkLst>
        </pc:grpChg>
        <pc:picChg chg="mod">
          <ac:chgData name="이지형" userId="3d4594d6552e6340" providerId="LiveId" clId="{3ED4B751-ADA3-494C-A2E1-BE61749B8E39}" dt="2018-02-18T17:35:00.754" v="590" actId="1076"/>
          <ac:picMkLst>
            <pc:docMk/>
            <pc:sldMk cId="2808153013" sldId="880"/>
            <ac:picMk id="4" creationId="{F0C53DF8-9EA3-4FBD-AB90-58E3084F5483}"/>
          </ac:picMkLst>
        </pc:picChg>
      </pc:sldChg>
      <pc:sldChg chg="add del">
        <pc:chgData name="이지형" userId="3d4594d6552e6340" providerId="LiveId" clId="{3ED4B751-ADA3-494C-A2E1-BE61749B8E39}" dt="2018-02-18T18:24:51.505" v="1083" actId="2696"/>
        <pc:sldMkLst>
          <pc:docMk/>
          <pc:sldMk cId="2804642744" sldId="881"/>
        </pc:sldMkLst>
      </pc:sldChg>
      <pc:sldChg chg="addSp delSp modSp add">
        <pc:chgData name="이지형" userId="3d4594d6552e6340" providerId="LiveId" clId="{3ED4B751-ADA3-494C-A2E1-BE61749B8E39}" dt="2018-02-18T17:42:57.117" v="698" actId="1076"/>
        <pc:sldMkLst>
          <pc:docMk/>
          <pc:sldMk cId="3502084082" sldId="882"/>
        </pc:sldMkLst>
        <pc:spChg chg="del">
          <ac:chgData name="이지형" userId="3d4594d6552e6340" providerId="LiveId" clId="{3ED4B751-ADA3-494C-A2E1-BE61749B8E39}" dt="2018-02-18T17:38:39.025" v="646" actId="478"/>
          <ac:spMkLst>
            <pc:docMk/>
            <pc:sldMk cId="3502084082" sldId="882"/>
            <ac:spMk id="5" creationId="{00000000-0000-0000-0000-000000000000}"/>
          </ac:spMkLst>
        </pc:spChg>
        <pc:spChg chg="del">
          <ac:chgData name="이지형" userId="3d4594d6552e6340" providerId="LiveId" clId="{3ED4B751-ADA3-494C-A2E1-BE61749B8E39}" dt="2018-02-18T17:38:39.025" v="646" actId="478"/>
          <ac:spMkLst>
            <pc:docMk/>
            <pc:sldMk cId="3502084082" sldId="882"/>
            <ac:spMk id="6" creationId="{00000000-0000-0000-0000-000000000000}"/>
          </ac:spMkLst>
        </pc:spChg>
        <pc:spChg chg="del">
          <ac:chgData name="이지형" userId="3d4594d6552e6340" providerId="LiveId" clId="{3ED4B751-ADA3-494C-A2E1-BE61749B8E39}" dt="2018-02-18T17:38:39.025" v="646" actId="478"/>
          <ac:spMkLst>
            <pc:docMk/>
            <pc:sldMk cId="3502084082" sldId="882"/>
            <ac:spMk id="10" creationId="{00000000-0000-0000-0000-000000000000}"/>
          </ac:spMkLst>
        </pc:spChg>
        <pc:spChg chg="del">
          <ac:chgData name="이지형" userId="3d4594d6552e6340" providerId="LiveId" clId="{3ED4B751-ADA3-494C-A2E1-BE61749B8E39}" dt="2018-02-18T17:38:39.025" v="646" actId="478"/>
          <ac:spMkLst>
            <pc:docMk/>
            <pc:sldMk cId="3502084082" sldId="882"/>
            <ac:spMk id="11" creationId="{00000000-0000-0000-0000-000000000000}"/>
          </ac:spMkLst>
        </pc:spChg>
        <pc:spChg chg="del">
          <ac:chgData name="이지형" userId="3d4594d6552e6340" providerId="LiveId" clId="{3ED4B751-ADA3-494C-A2E1-BE61749B8E39}" dt="2018-02-18T17:38:39.025" v="646" actId="478"/>
          <ac:spMkLst>
            <pc:docMk/>
            <pc:sldMk cId="3502084082" sldId="882"/>
            <ac:spMk id="12" creationId="{00000000-0000-0000-0000-000000000000}"/>
          </ac:spMkLst>
        </pc:spChg>
        <pc:spChg chg="del mod">
          <ac:chgData name="이지형" userId="3d4594d6552e6340" providerId="LiveId" clId="{3ED4B751-ADA3-494C-A2E1-BE61749B8E39}" dt="2018-02-18T17:42:33.212" v="691" actId="478"/>
          <ac:spMkLst>
            <pc:docMk/>
            <pc:sldMk cId="3502084082" sldId="882"/>
            <ac:spMk id="14" creationId="{00000000-0000-0000-0000-000000000000}"/>
          </ac:spMkLst>
        </pc:spChg>
        <pc:spChg chg="del">
          <ac:chgData name="이지형" userId="3d4594d6552e6340" providerId="LiveId" clId="{3ED4B751-ADA3-494C-A2E1-BE61749B8E39}" dt="2018-02-18T17:38:39.025" v="646" actId="478"/>
          <ac:spMkLst>
            <pc:docMk/>
            <pc:sldMk cId="3502084082" sldId="882"/>
            <ac:spMk id="15" creationId="{C1362506-C353-4B5C-9993-61B7197EABE6}"/>
          </ac:spMkLst>
        </pc:spChg>
        <pc:spChg chg="del">
          <ac:chgData name="이지형" userId="3d4594d6552e6340" providerId="LiveId" clId="{3ED4B751-ADA3-494C-A2E1-BE61749B8E39}" dt="2018-02-18T17:38:39.025" v="646" actId="478"/>
          <ac:spMkLst>
            <pc:docMk/>
            <pc:sldMk cId="3502084082" sldId="882"/>
            <ac:spMk id="16" creationId="{92D5312A-3694-4812-9631-00EB37CEE90B}"/>
          </ac:spMkLst>
        </pc:spChg>
        <pc:spChg chg="del mod">
          <ac:chgData name="이지형" userId="3d4594d6552e6340" providerId="LiveId" clId="{3ED4B751-ADA3-494C-A2E1-BE61749B8E39}" dt="2018-02-18T17:42:30.999" v="690"/>
          <ac:spMkLst>
            <pc:docMk/>
            <pc:sldMk cId="3502084082" sldId="882"/>
            <ac:spMk id="17" creationId="{E54F49BA-0FC4-4230-B355-FF14479F3F2A}"/>
          </ac:spMkLst>
        </pc:spChg>
        <pc:spChg chg="mod">
          <ac:chgData name="이지형" userId="3d4594d6552e6340" providerId="LiveId" clId="{3ED4B751-ADA3-494C-A2E1-BE61749B8E39}" dt="2018-02-18T17:42:57.117" v="698" actId="1076"/>
          <ac:spMkLst>
            <pc:docMk/>
            <pc:sldMk cId="3502084082" sldId="882"/>
            <ac:spMk id="18" creationId="{6F1817A2-4657-4DBA-A6EA-290C8B328129}"/>
          </ac:spMkLst>
        </pc:spChg>
        <pc:spChg chg="mod">
          <ac:chgData name="이지형" userId="3d4594d6552e6340" providerId="LiveId" clId="{3ED4B751-ADA3-494C-A2E1-BE61749B8E39}" dt="2018-02-18T17:42:57.117" v="698" actId="1076"/>
          <ac:spMkLst>
            <pc:docMk/>
            <pc:sldMk cId="3502084082" sldId="882"/>
            <ac:spMk id="19" creationId="{13A88CCE-73C4-4254-86C7-E80B89B422D0}"/>
          </ac:spMkLst>
        </pc:spChg>
        <pc:spChg chg="mod">
          <ac:chgData name="이지형" userId="3d4594d6552e6340" providerId="LiveId" clId="{3ED4B751-ADA3-494C-A2E1-BE61749B8E39}" dt="2018-02-18T17:42:57.117" v="698" actId="1076"/>
          <ac:spMkLst>
            <pc:docMk/>
            <pc:sldMk cId="3502084082" sldId="882"/>
            <ac:spMk id="20" creationId="{D1CAEB60-3525-492D-BA91-B0F85EA43A6B}"/>
          </ac:spMkLst>
        </pc:spChg>
        <pc:spChg chg="add mod">
          <ac:chgData name="이지형" userId="3d4594d6552e6340" providerId="LiveId" clId="{3ED4B751-ADA3-494C-A2E1-BE61749B8E39}" dt="2018-02-18T17:38:28.373" v="645" actId="571"/>
          <ac:spMkLst>
            <pc:docMk/>
            <pc:sldMk cId="3502084082" sldId="882"/>
            <ac:spMk id="21" creationId="{0B6D5264-4F49-412E-BA2E-273F9A7758E1}"/>
          </ac:spMkLst>
        </pc:spChg>
        <pc:spChg chg="add mod">
          <ac:chgData name="이지형" userId="3d4594d6552e6340" providerId="LiveId" clId="{3ED4B751-ADA3-494C-A2E1-BE61749B8E39}" dt="2018-02-18T17:38:28.373" v="645" actId="571"/>
          <ac:spMkLst>
            <pc:docMk/>
            <pc:sldMk cId="3502084082" sldId="882"/>
            <ac:spMk id="22" creationId="{A214E9F8-1741-4ABF-814E-49B955E9F9BD}"/>
          </ac:spMkLst>
        </pc:spChg>
        <pc:spChg chg="add mod">
          <ac:chgData name="이지형" userId="3d4594d6552e6340" providerId="LiveId" clId="{3ED4B751-ADA3-494C-A2E1-BE61749B8E39}" dt="2018-02-18T17:38:28.373" v="645" actId="571"/>
          <ac:spMkLst>
            <pc:docMk/>
            <pc:sldMk cId="3502084082" sldId="882"/>
            <ac:spMk id="23" creationId="{74B9C046-411B-4BD4-8E8C-91F7BBC6FFDF}"/>
          </ac:spMkLst>
        </pc:spChg>
        <pc:spChg chg="add mod">
          <ac:chgData name="이지형" userId="3d4594d6552e6340" providerId="LiveId" clId="{3ED4B751-ADA3-494C-A2E1-BE61749B8E39}" dt="2018-02-18T17:38:28.373" v="645" actId="571"/>
          <ac:spMkLst>
            <pc:docMk/>
            <pc:sldMk cId="3502084082" sldId="882"/>
            <ac:spMk id="24" creationId="{84A5BBCA-8DC1-4997-9E62-FA593C1EB783}"/>
          </ac:spMkLst>
        </pc:spChg>
        <pc:spChg chg="add mod">
          <ac:chgData name="이지형" userId="3d4594d6552e6340" providerId="LiveId" clId="{3ED4B751-ADA3-494C-A2E1-BE61749B8E39}" dt="2018-02-18T17:38:28.373" v="645" actId="571"/>
          <ac:spMkLst>
            <pc:docMk/>
            <pc:sldMk cId="3502084082" sldId="882"/>
            <ac:spMk id="25" creationId="{8FDC1C9C-845E-4138-B3D9-D0EC9459C678}"/>
          </ac:spMkLst>
        </pc:spChg>
        <pc:spChg chg="add mod">
          <ac:chgData name="이지형" userId="3d4594d6552e6340" providerId="LiveId" clId="{3ED4B751-ADA3-494C-A2E1-BE61749B8E39}" dt="2018-02-18T17:38:28.373" v="645" actId="571"/>
          <ac:spMkLst>
            <pc:docMk/>
            <pc:sldMk cId="3502084082" sldId="882"/>
            <ac:spMk id="26" creationId="{AEAFE77A-DDD0-441D-BBC7-D7E60E9B55C5}"/>
          </ac:spMkLst>
        </pc:spChg>
        <pc:spChg chg="add mod">
          <ac:chgData name="이지형" userId="3d4594d6552e6340" providerId="LiveId" clId="{3ED4B751-ADA3-494C-A2E1-BE61749B8E39}" dt="2018-02-18T17:38:28.373" v="645" actId="571"/>
          <ac:spMkLst>
            <pc:docMk/>
            <pc:sldMk cId="3502084082" sldId="882"/>
            <ac:spMk id="27" creationId="{9554AC08-F0D1-473B-88F0-9637218ADCA5}"/>
          </ac:spMkLst>
        </pc:spChg>
        <pc:spChg chg="add mod">
          <ac:chgData name="이지형" userId="3d4594d6552e6340" providerId="LiveId" clId="{3ED4B751-ADA3-494C-A2E1-BE61749B8E39}" dt="2018-02-18T17:38:28.373" v="645" actId="571"/>
          <ac:spMkLst>
            <pc:docMk/>
            <pc:sldMk cId="3502084082" sldId="882"/>
            <ac:spMk id="28" creationId="{3A5CE62D-C224-4205-A87B-3C7222CE67B1}"/>
          </ac:spMkLst>
        </pc:spChg>
        <pc:spChg chg="add mod">
          <ac:chgData name="이지형" userId="3d4594d6552e6340" providerId="LiveId" clId="{3ED4B751-ADA3-494C-A2E1-BE61749B8E39}" dt="2018-02-18T17:38:28.373" v="645" actId="571"/>
          <ac:spMkLst>
            <pc:docMk/>
            <pc:sldMk cId="3502084082" sldId="882"/>
            <ac:spMk id="29" creationId="{970C1C3E-95D1-465A-8A1F-6366E2F66D9E}"/>
          </ac:spMkLst>
        </pc:spChg>
        <pc:spChg chg="add mod">
          <ac:chgData name="이지형" userId="3d4594d6552e6340" providerId="LiveId" clId="{3ED4B751-ADA3-494C-A2E1-BE61749B8E39}" dt="2018-02-18T17:38:28.373" v="645" actId="571"/>
          <ac:spMkLst>
            <pc:docMk/>
            <pc:sldMk cId="3502084082" sldId="882"/>
            <ac:spMk id="30" creationId="{4ADA3AA7-AB70-464A-9E4D-EB72A8E6D3E7}"/>
          </ac:spMkLst>
        </pc:spChg>
        <pc:spChg chg="add mod ord">
          <ac:chgData name="이지형" userId="3d4594d6552e6340" providerId="LiveId" clId="{3ED4B751-ADA3-494C-A2E1-BE61749B8E39}" dt="2018-02-18T17:42:57.117" v="698" actId="1076"/>
          <ac:spMkLst>
            <pc:docMk/>
            <pc:sldMk cId="3502084082" sldId="882"/>
            <ac:spMk id="31" creationId="{BE1879CB-9EFE-45FA-8E6E-7CF74CEE56F2}"/>
          </ac:spMkLst>
        </pc:spChg>
      </pc:sldChg>
      <pc:sldChg chg="addSp delSp modSp add">
        <pc:chgData name="이지형" userId="3d4594d6552e6340" providerId="LiveId" clId="{3ED4B751-ADA3-494C-A2E1-BE61749B8E39}" dt="2018-02-18T18:23:34.476" v="1081" actId="20577"/>
        <pc:sldMkLst>
          <pc:docMk/>
          <pc:sldMk cId="1728365998" sldId="883"/>
        </pc:sldMkLst>
        <pc:spChg chg="del">
          <ac:chgData name="이지형" userId="3d4594d6552e6340" providerId="LiveId" clId="{3ED4B751-ADA3-494C-A2E1-BE61749B8E39}" dt="2018-02-18T17:51:16.021" v="702" actId="478"/>
          <ac:spMkLst>
            <pc:docMk/>
            <pc:sldMk cId="1728365998" sldId="883"/>
            <ac:spMk id="4" creationId="{16121BFD-C70A-48CA-8FB1-71D8F9A07B6F}"/>
          </ac:spMkLst>
        </pc:spChg>
        <pc:spChg chg="del">
          <ac:chgData name="이지형" userId="3d4594d6552e6340" providerId="LiveId" clId="{3ED4B751-ADA3-494C-A2E1-BE61749B8E39}" dt="2018-02-18T17:51:12.531" v="700" actId="478"/>
          <ac:spMkLst>
            <pc:docMk/>
            <pc:sldMk cId="1728365998" sldId="883"/>
            <ac:spMk id="5" creationId="{5E1988CA-D70F-4006-A481-8EEC5DAE92F4}"/>
          </ac:spMkLst>
        </pc:spChg>
        <pc:spChg chg="del">
          <ac:chgData name="이지형" userId="3d4594d6552e6340" providerId="LiveId" clId="{3ED4B751-ADA3-494C-A2E1-BE61749B8E39}" dt="2018-02-18T17:51:44.335" v="708" actId="478"/>
          <ac:spMkLst>
            <pc:docMk/>
            <pc:sldMk cId="1728365998" sldId="883"/>
            <ac:spMk id="6" creationId="{9EEFD616-EB0D-4180-A906-AB336879D034}"/>
          </ac:spMkLst>
        </pc:spChg>
        <pc:spChg chg="add mod">
          <ac:chgData name="이지형" userId="3d4594d6552e6340" providerId="LiveId" clId="{3ED4B751-ADA3-494C-A2E1-BE61749B8E39}" dt="2018-02-18T18:22:51.116" v="1069" actId="20577"/>
          <ac:spMkLst>
            <pc:docMk/>
            <pc:sldMk cId="1728365998" sldId="883"/>
            <ac:spMk id="7" creationId="{44E5F9D8-D8DB-4C6E-BE79-F9715D30BB8B}"/>
          </ac:spMkLst>
        </pc:spChg>
        <pc:spChg chg="del">
          <ac:chgData name="이지형" userId="3d4594d6552e6340" providerId="LiveId" clId="{3ED4B751-ADA3-494C-A2E1-BE61749B8E39}" dt="2018-02-18T17:51:14.132" v="701" actId="478"/>
          <ac:spMkLst>
            <pc:docMk/>
            <pc:sldMk cId="1728365998" sldId="883"/>
            <ac:spMk id="10" creationId="{1310F992-40EF-407A-B306-91B4E6DC460C}"/>
          </ac:spMkLst>
        </pc:spChg>
        <pc:spChg chg="del">
          <ac:chgData name="이지형" userId="3d4594d6552e6340" providerId="LiveId" clId="{3ED4B751-ADA3-494C-A2E1-BE61749B8E39}" dt="2018-02-18T17:51:44.335" v="708" actId="478"/>
          <ac:spMkLst>
            <pc:docMk/>
            <pc:sldMk cId="1728365998" sldId="883"/>
            <ac:spMk id="11" creationId="{1D95FD20-2283-43FA-90DE-D7795A86ED80}"/>
          </ac:spMkLst>
        </pc:spChg>
        <pc:spChg chg="del">
          <ac:chgData name="이지형" userId="3d4594d6552e6340" providerId="LiveId" clId="{3ED4B751-ADA3-494C-A2E1-BE61749B8E39}" dt="2018-02-18T17:51:44.335" v="708" actId="478"/>
          <ac:spMkLst>
            <pc:docMk/>
            <pc:sldMk cId="1728365998" sldId="883"/>
            <ac:spMk id="12" creationId="{738D7E0F-5370-4EC5-A6AC-D65B0154B1BB}"/>
          </ac:spMkLst>
        </pc:spChg>
        <pc:spChg chg="add mod">
          <ac:chgData name="이지형" userId="3d4594d6552e6340" providerId="LiveId" clId="{3ED4B751-ADA3-494C-A2E1-BE61749B8E39}" dt="2018-02-18T18:21:32.659" v="1049" actId="20577"/>
          <ac:spMkLst>
            <pc:docMk/>
            <pc:sldMk cId="1728365998" sldId="883"/>
            <ac:spMk id="13" creationId="{544D8A10-9EE7-4A95-90D6-DDD2479A5819}"/>
          </ac:spMkLst>
        </pc:spChg>
        <pc:spChg chg="add mod">
          <ac:chgData name="이지형" userId="3d4594d6552e6340" providerId="LiveId" clId="{3ED4B751-ADA3-494C-A2E1-BE61749B8E39}" dt="2018-02-18T18:23:27.526" v="1079" actId="20577"/>
          <ac:spMkLst>
            <pc:docMk/>
            <pc:sldMk cId="1728365998" sldId="883"/>
            <ac:spMk id="14" creationId="{24A0FA7F-0486-4E37-B059-DFA7CD453653}"/>
          </ac:spMkLst>
        </pc:spChg>
        <pc:spChg chg="add mod">
          <ac:chgData name="이지형" userId="3d4594d6552e6340" providerId="LiveId" clId="{3ED4B751-ADA3-494C-A2E1-BE61749B8E39}" dt="2018-02-18T18:23:16.008" v="1076" actId="1038"/>
          <ac:spMkLst>
            <pc:docMk/>
            <pc:sldMk cId="1728365998" sldId="883"/>
            <ac:spMk id="15" creationId="{5383CCF4-1042-4877-AC38-3A5C23291EAB}"/>
          </ac:spMkLst>
        </pc:spChg>
        <pc:spChg chg="add mod">
          <ac:chgData name="이지형" userId="3d4594d6552e6340" providerId="LiveId" clId="{3ED4B751-ADA3-494C-A2E1-BE61749B8E39}" dt="2018-02-18T18:23:07.674" v="1073" actId="20577"/>
          <ac:spMkLst>
            <pc:docMk/>
            <pc:sldMk cId="1728365998" sldId="883"/>
            <ac:spMk id="16" creationId="{2A8C3E24-A028-4259-916F-2810DD20522E}"/>
          </ac:spMkLst>
        </pc:spChg>
        <pc:spChg chg="add del">
          <ac:chgData name="이지형" userId="3d4594d6552e6340" providerId="LiveId" clId="{3ED4B751-ADA3-494C-A2E1-BE61749B8E39}" dt="2018-02-18T17:55:14.633" v="754"/>
          <ac:spMkLst>
            <pc:docMk/>
            <pc:sldMk cId="1728365998" sldId="883"/>
            <ac:spMk id="17" creationId="{7630BAAA-BBDA-436C-ADD0-69B24CD06DAC}"/>
          </ac:spMkLst>
        </pc:spChg>
        <pc:spChg chg="add mod">
          <ac:chgData name="이지형" userId="3d4594d6552e6340" providerId="LiveId" clId="{3ED4B751-ADA3-494C-A2E1-BE61749B8E39}" dt="2018-02-18T18:22:55.365" v="1070" actId="20577"/>
          <ac:spMkLst>
            <pc:docMk/>
            <pc:sldMk cId="1728365998" sldId="883"/>
            <ac:spMk id="18" creationId="{F3AFA8E7-0DB1-44F3-95AF-19E301E59E80}"/>
          </ac:spMkLst>
        </pc:spChg>
        <pc:spChg chg="add mod">
          <ac:chgData name="이지형" userId="3d4594d6552e6340" providerId="LiveId" clId="{3ED4B751-ADA3-494C-A2E1-BE61749B8E39}" dt="2018-02-18T18:23:04.705" v="1072" actId="20577"/>
          <ac:spMkLst>
            <pc:docMk/>
            <pc:sldMk cId="1728365998" sldId="883"/>
            <ac:spMk id="19" creationId="{FD1E31A9-E821-455B-8919-19A787265598}"/>
          </ac:spMkLst>
        </pc:spChg>
        <pc:spChg chg="add mod">
          <ac:chgData name="이지형" userId="3d4594d6552e6340" providerId="LiveId" clId="{3ED4B751-ADA3-494C-A2E1-BE61749B8E39}" dt="2018-02-18T18:23:31.524" v="1080" actId="20577"/>
          <ac:spMkLst>
            <pc:docMk/>
            <pc:sldMk cId="1728365998" sldId="883"/>
            <ac:spMk id="20" creationId="{7218A336-17EC-4606-890C-3BB72D163175}"/>
          </ac:spMkLst>
        </pc:spChg>
        <pc:spChg chg="add mod">
          <ac:chgData name="이지형" userId="3d4594d6552e6340" providerId="LiveId" clId="{3ED4B751-ADA3-494C-A2E1-BE61749B8E39}" dt="2018-02-18T18:22:02.741" v="1061" actId="1038"/>
          <ac:spMkLst>
            <pc:docMk/>
            <pc:sldMk cId="1728365998" sldId="883"/>
            <ac:spMk id="21" creationId="{58897CD8-6492-46D1-A699-C7398A139D05}"/>
          </ac:spMkLst>
        </pc:spChg>
        <pc:spChg chg="add mod">
          <ac:chgData name="이지형" userId="3d4594d6552e6340" providerId="LiveId" clId="{3ED4B751-ADA3-494C-A2E1-BE61749B8E39}" dt="2018-02-18T18:23:34.476" v="1081" actId="20577"/>
          <ac:spMkLst>
            <pc:docMk/>
            <pc:sldMk cId="1728365998" sldId="883"/>
            <ac:spMk id="22" creationId="{27D73554-970E-4AA1-A4D7-3E018E5BCEE0}"/>
          </ac:spMkLst>
        </pc:spChg>
      </pc:sldChg>
      <pc:sldChg chg="addSp delSp modSp add">
        <pc:chgData name="이지형" userId="3d4594d6552e6340" providerId="LiveId" clId="{3ED4B751-ADA3-494C-A2E1-BE61749B8E39}" dt="2018-02-18T18:25:46.344" v="1127"/>
        <pc:sldMkLst>
          <pc:docMk/>
          <pc:sldMk cId="411566991" sldId="884"/>
        </pc:sldMkLst>
        <pc:spChg chg="del">
          <ac:chgData name="이지형" userId="3d4594d6552e6340" providerId="LiveId" clId="{3ED4B751-ADA3-494C-A2E1-BE61749B8E39}" dt="2018-02-18T18:04:16.474" v="855" actId="478"/>
          <ac:spMkLst>
            <pc:docMk/>
            <pc:sldMk cId="411566991" sldId="884"/>
            <ac:spMk id="4" creationId="{16121BFD-C70A-48CA-8FB1-71D8F9A07B6F}"/>
          </ac:spMkLst>
        </pc:spChg>
        <pc:spChg chg="mod">
          <ac:chgData name="이지형" userId="3d4594d6552e6340" providerId="LiveId" clId="{3ED4B751-ADA3-494C-A2E1-BE61749B8E39}" dt="2018-02-18T18:25:31.890" v="1086" actId="1076"/>
          <ac:spMkLst>
            <pc:docMk/>
            <pc:sldMk cId="411566991" sldId="884"/>
            <ac:spMk id="5" creationId="{5E1988CA-D70F-4006-A481-8EEC5DAE92F4}"/>
          </ac:spMkLst>
        </pc:spChg>
        <pc:spChg chg="mod">
          <ac:chgData name="이지형" userId="3d4594d6552e6340" providerId="LiveId" clId="{3ED4B751-ADA3-494C-A2E1-BE61749B8E39}" dt="2018-02-18T18:25:31.890" v="1086" actId="1076"/>
          <ac:spMkLst>
            <pc:docMk/>
            <pc:sldMk cId="411566991" sldId="884"/>
            <ac:spMk id="6" creationId="{9EEFD616-EB0D-4180-A906-AB336879D034}"/>
          </ac:spMkLst>
        </pc:spChg>
        <pc:spChg chg="add mod">
          <ac:chgData name="이지형" userId="3d4594d6552e6340" providerId="LiveId" clId="{3ED4B751-ADA3-494C-A2E1-BE61749B8E39}" dt="2018-02-18T18:25:46.344" v="1127"/>
          <ac:spMkLst>
            <pc:docMk/>
            <pc:sldMk cId="411566991" sldId="884"/>
            <ac:spMk id="7" creationId="{2E99854A-6827-46DB-B403-650A088C36B0}"/>
          </ac:spMkLst>
        </pc:spChg>
        <pc:spChg chg="mod">
          <ac:chgData name="이지형" userId="3d4594d6552e6340" providerId="LiveId" clId="{3ED4B751-ADA3-494C-A2E1-BE61749B8E39}" dt="2018-02-18T18:25:31.890" v="1086" actId="1076"/>
          <ac:spMkLst>
            <pc:docMk/>
            <pc:sldMk cId="411566991" sldId="884"/>
            <ac:spMk id="10" creationId="{1310F992-40EF-407A-B306-91B4E6DC460C}"/>
          </ac:spMkLst>
        </pc:spChg>
        <pc:spChg chg="mod">
          <ac:chgData name="이지형" userId="3d4594d6552e6340" providerId="LiveId" clId="{3ED4B751-ADA3-494C-A2E1-BE61749B8E39}" dt="2018-02-18T18:25:31.890" v="1086" actId="1076"/>
          <ac:spMkLst>
            <pc:docMk/>
            <pc:sldMk cId="411566991" sldId="884"/>
            <ac:spMk id="11" creationId="{1D95FD20-2283-43FA-90DE-D7795A86ED80}"/>
          </ac:spMkLst>
        </pc:spChg>
        <pc:spChg chg="mod">
          <ac:chgData name="이지형" userId="3d4594d6552e6340" providerId="LiveId" clId="{3ED4B751-ADA3-494C-A2E1-BE61749B8E39}" dt="2018-02-18T18:25:31.890" v="1086" actId="1076"/>
          <ac:spMkLst>
            <pc:docMk/>
            <pc:sldMk cId="411566991" sldId="884"/>
            <ac:spMk id="12" creationId="{738D7E0F-5370-4EC5-A6AC-D65B0154B1BB}"/>
          </ac:spMkLst>
        </pc:spChg>
      </pc:sldChg>
      <pc:sldChg chg="addSp delSp modSp add">
        <pc:chgData name="이지형" userId="3d4594d6552e6340" providerId="LiveId" clId="{3ED4B751-ADA3-494C-A2E1-BE61749B8E39}" dt="2018-02-18T18:09:19.996" v="926" actId="20577"/>
        <pc:sldMkLst>
          <pc:docMk/>
          <pc:sldMk cId="2428573060" sldId="885"/>
        </pc:sldMkLst>
        <pc:spChg chg="mod">
          <ac:chgData name="이지형" userId="3d4594d6552e6340" providerId="LiveId" clId="{3ED4B751-ADA3-494C-A2E1-BE61749B8E39}" dt="2018-02-18T18:05:33.882" v="872" actId="1076"/>
          <ac:spMkLst>
            <pc:docMk/>
            <pc:sldMk cId="2428573060" sldId="885"/>
            <ac:spMk id="5" creationId="{00000000-0000-0000-0000-000000000000}"/>
          </ac:spMkLst>
        </pc:spChg>
        <pc:spChg chg="del">
          <ac:chgData name="이지형" userId="3d4594d6552e6340" providerId="LiveId" clId="{3ED4B751-ADA3-494C-A2E1-BE61749B8E39}" dt="2018-02-18T18:04:47.747" v="868" actId="478"/>
          <ac:spMkLst>
            <pc:docMk/>
            <pc:sldMk cId="2428573060" sldId="885"/>
            <ac:spMk id="6" creationId="{00000000-0000-0000-0000-000000000000}"/>
          </ac:spMkLst>
        </pc:spChg>
        <pc:spChg chg="mod">
          <ac:chgData name="이지형" userId="3d4594d6552e6340" providerId="LiveId" clId="{3ED4B751-ADA3-494C-A2E1-BE61749B8E39}" dt="2018-02-18T18:05:33.882" v="872" actId="1076"/>
          <ac:spMkLst>
            <pc:docMk/>
            <pc:sldMk cId="2428573060" sldId="885"/>
            <ac:spMk id="10" creationId="{00000000-0000-0000-0000-000000000000}"/>
          </ac:spMkLst>
        </pc:spChg>
        <pc:spChg chg="del">
          <ac:chgData name="이지형" userId="3d4594d6552e6340" providerId="LiveId" clId="{3ED4B751-ADA3-494C-A2E1-BE61749B8E39}" dt="2018-02-18T18:04:50.458" v="870" actId="478"/>
          <ac:spMkLst>
            <pc:docMk/>
            <pc:sldMk cId="2428573060" sldId="885"/>
            <ac:spMk id="11" creationId="{00000000-0000-0000-0000-000000000000}"/>
          </ac:spMkLst>
        </pc:spChg>
        <pc:spChg chg="del">
          <ac:chgData name="이지형" userId="3d4594d6552e6340" providerId="LiveId" clId="{3ED4B751-ADA3-494C-A2E1-BE61749B8E39}" dt="2018-02-18T18:04:49.524" v="869" actId="478"/>
          <ac:spMkLst>
            <pc:docMk/>
            <pc:sldMk cId="2428573060" sldId="885"/>
            <ac:spMk id="12" creationId="{00000000-0000-0000-0000-000000000000}"/>
          </ac:spMkLst>
        </pc:spChg>
        <pc:spChg chg="del">
          <ac:chgData name="이지형" userId="3d4594d6552e6340" providerId="LiveId" clId="{3ED4B751-ADA3-494C-A2E1-BE61749B8E39}" dt="2018-02-18T18:05:04.250" v="871" actId="478"/>
          <ac:spMkLst>
            <pc:docMk/>
            <pc:sldMk cId="2428573060" sldId="885"/>
            <ac:spMk id="14" creationId="{00000000-0000-0000-0000-000000000000}"/>
          </ac:spMkLst>
        </pc:spChg>
        <pc:spChg chg="del">
          <ac:chgData name="이지형" userId="3d4594d6552e6340" providerId="LiveId" clId="{3ED4B751-ADA3-494C-A2E1-BE61749B8E39}" dt="2018-02-18T18:04:46.604" v="867" actId="478"/>
          <ac:spMkLst>
            <pc:docMk/>
            <pc:sldMk cId="2428573060" sldId="885"/>
            <ac:spMk id="15" creationId="{C1362506-C353-4B5C-9993-61B7197EABE6}"/>
          </ac:spMkLst>
        </pc:spChg>
        <pc:spChg chg="del">
          <ac:chgData name="이지형" userId="3d4594d6552e6340" providerId="LiveId" clId="{3ED4B751-ADA3-494C-A2E1-BE61749B8E39}" dt="2018-02-18T18:04:44.843" v="866" actId="478"/>
          <ac:spMkLst>
            <pc:docMk/>
            <pc:sldMk cId="2428573060" sldId="885"/>
            <ac:spMk id="16" creationId="{92D5312A-3694-4812-9631-00EB37CEE90B}"/>
          </ac:spMkLst>
        </pc:spChg>
        <pc:spChg chg="mod">
          <ac:chgData name="이지형" userId="3d4594d6552e6340" providerId="LiveId" clId="{3ED4B751-ADA3-494C-A2E1-BE61749B8E39}" dt="2018-02-18T18:09:19.996" v="926" actId="20577"/>
          <ac:spMkLst>
            <pc:docMk/>
            <pc:sldMk cId="2428573060" sldId="885"/>
            <ac:spMk id="17" creationId="{E54F49BA-0FC4-4230-B355-FF14479F3F2A}"/>
          </ac:spMkLst>
        </pc:spChg>
        <pc:spChg chg="mod">
          <ac:chgData name="이지형" userId="3d4594d6552e6340" providerId="LiveId" clId="{3ED4B751-ADA3-494C-A2E1-BE61749B8E39}" dt="2018-02-18T18:05:33.882" v="872" actId="1076"/>
          <ac:spMkLst>
            <pc:docMk/>
            <pc:sldMk cId="2428573060" sldId="885"/>
            <ac:spMk id="18" creationId="{6F1817A2-4657-4DBA-A6EA-290C8B328129}"/>
          </ac:spMkLst>
        </pc:spChg>
        <pc:spChg chg="mod">
          <ac:chgData name="이지형" userId="3d4594d6552e6340" providerId="LiveId" clId="{3ED4B751-ADA3-494C-A2E1-BE61749B8E39}" dt="2018-02-18T18:05:33.882" v="872" actId="1076"/>
          <ac:spMkLst>
            <pc:docMk/>
            <pc:sldMk cId="2428573060" sldId="885"/>
            <ac:spMk id="19" creationId="{13A88CCE-73C4-4254-86C7-E80B89B422D0}"/>
          </ac:spMkLst>
        </pc:spChg>
        <pc:spChg chg="mod">
          <ac:chgData name="이지형" userId="3d4594d6552e6340" providerId="LiveId" clId="{3ED4B751-ADA3-494C-A2E1-BE61749B8E39}" dt="2018-02-18T18:05:33.882" v="872" actId="1076"/>
          <ac:spMkLst>
            <pc:docMk/>
            <pc:sldMk cId="2428573060" sldId="885"/>
            <ac:spMk id="20" creationId="{D1CAEB60-3525-492D-BA91-B0F85EA43A6B}"/>
          </ac:spMkLst>
        </pc:spChg>
        <pc:spChg chg="add mod">
          <ac:chgData name="이지형" userId="3d4594d6552e6340" providerId="LiveId" clId="{3ED4B751-ADA3-494C-A2E1-BE61749B8E39}" dt="2018-02-18T18:08:26.046" v="919" actId="1076"/>
          <ac:spMkLst>
            <pc:docMk/>
            <pc:sldMk cId="2428573060" sldId="885"/>
            <ac:spMk id="21" creationId="{CFF7E69C-D905-42D3-9C16-20FD1BB3A71D}"/>
          </ac:spMkLst>
        </pc:spChg>
        <pc:spChg chg="add mod">
          <ac:chgData name="이지형" userId="3d4594d6552e6340" providerId="LiveId" clId="{3ED4B751-ADA3-494C-A2E1-BE61749B8E39}" dt="2018-02-18T18:08:29.417" v="921" actId="1076"/>
          <ac:spMkLst>
            <pc:docMk/>
            <pc:sldMk cId="2428573060" sldId="885"/>
            <ac:spMk id="22" creationId="{4896193E-D124-4E2F-B0E3-65787062F0DC}"/>
          </ac:spMkLst>
        </pc:spChg>
        <pc:spChg chg="add mod">
          <ac:chgData name="이지형" userId="3d4594d6552e6340" providerId="LiveId" clId="{3ED4B751-ADA3-494C-A2E1-BE61749B8E39}" dt="2018-02-18T18:08:33.028" v="923" actId="1076"/>
          <ac:spMkLst>
            <pc:docMk/>
            <pc:sldMk cId="2428573060" sldId="885"/>
            <ac:spMk id="23" creationId="{FF6CCD00-3C8E-43E4-AC7D-BA2F220D6365}"/>
          </ac:spMkLst>
        </pc:spChg>
      </pc:sldChg>
      <pc:sldChg chg="addSp delSp modSp add">
        <pc:chgData name="이지형" userId="3d4594d6552e6340" providerId="LiveId" clId="{3ED4B751-ADA3-494C-A2E1-BE61749B8E39}" dt="2018-02-18T18:25:05.559" v="1084" actId="1076"/>
        <pc:sldMkLst>
          <pc:docMk/>
          <pc:sldMk cId="3198869640" sldId="886"/>
        </pc:sldMkLst>
        <pc:spChg chg="mod ord">
          <ac:chgData name="이지형" userId="3d4594d6552e6340" providerId="LiveId" clId="{3ED4B751-ADA3-494C-A2E1-BE61749B8E39}" dt="2018-02-18T18:25:05.559" v="1084" actId="1076"/>
          <ac:spMkLst>
            <pc:docMk/>
            <pc:sldMk cId="3198869640" sldId="886"/>
            <ac:spMk id="5" creationId="{00000000-0000-0000-0000-000000000000}"/>
          </ac:spMkLst>
        </pc:spChg>
        <pc:spChg chg="del mod">
          <ac:chgData name="이지형" userId="3d4594d6552e6340" providerId="LiveId" clId="{3ED4B751-ADA3-494C-A2E1-BE61749B8E39}" dt="2018-02-18T18:08:04.066" v="911" actId="478"/>
          <ac:spMkLst>
            <pc:docMk/>
            <pc:sldMk cId="3198869640" sldId="886"/>
            <ac:spMk id="10" creationId="{00000000-0000-0000-0000-000000000000}"/>
          </ac:spMkLst>
        </pc:spChg>
        <pc:spChg chg="add mod">
          <ac:chgData name="이지형" userId="3d4594d6552e6340" providerId="LiveId" clId="{3ED4B751-ADA3-494C-A2E1-BE61749B8E39}" dt="2018-02-18T18:25:05.559" v="1084" actId="1076"/>
          <ac:spMkLst>
            <pc:docMk/>
            <pc:sldMk cId="3198869640" sldId="886"/>
            <ac:spMk id="11" creationId="{8F3BBB10-88A9-48C7-B3C7-4568BB6C5A8D}"/>
          </ac:spMkLst>
        </pc:spChg>
        <pc:spChg chg="add mod">
          <ac:chgData name="이지형" userId="3d4594d6552e6340" providerId="LiveId" clId="{3ED4B751-ADA3-494C-A2E1-BE61749B8E39}" dt="2018-02-18T18:25:05.559" v="1084" actId="1076"/>
          <ac:spMkLst>
            <pc:docMk/>
            <pc:sldMk cId="3198869640" sldId="886"/>
            <ac:spMk id="12" creationId="{BF1EC0AA-45F9-4DD2-879D-30D37F883121}"/>
          </ac:spMkLst>
        </pc:spChg>
        <pc:spChg chg="mod">
          <ac:chgData name="이지형" userId="3d4594d6552e6340" providerId="LiveId" clId="{3ED4B751-ADA3-494C-A2E1-BE61749B8E39}" dt="2018-02-18T18:09:30.086" v="929" actId="20577"/>
          <ac:spMkLst>
            <pc:docMk/>
            <pc:sldMk cId="3198869640" sldId="886"/>
            <ac:spMk id="17" creationId="{E54F49BA-0FC4-4230-B355-FF14479F3F2A}"/>
          </ac:spMkLst>
        </pc:spChg>
        <pc:spChg chg="mod">
          <ac:chgData name="이지형" userId="3d4594d6552e6340" providerId="LiveId" clId="{3ED4B751-ADA3-494C-A2E1-BE61749B8E39}" dt="2018-02-18T18:12:33.919" v="944" actId="20577"/>
          <ac:spMkLst>
            <pc:docMk/>
            <pc:sldMk cId="3198869640" sldId="886"/>
            <ac:spMk id="18" creationId="{6F1817A2-4657-4DBA-A6EA-290C8B328129}"/>
          </ac:spMkLst>
        </pc:spChg>
        <pc:spChg chg="mod">
          <ac:chgData name="이지형" userId="3d4594d6552e6340" providerId="LiveId" clId="{3ED4B751-ADA3-494C-A2E1-BE61749B8E39}" dt="2018-02-18T18:12:40.984" v="945"/>
          <ac:spMkLst>
            <pc:docMk/>
            <pc:sldMk cId="3198869640" sldId="886"/>
            <ac:spMk id="19" creationId="{13A88CCE-73C4-4254-86C7-E80B89B422D0}"/>
          </ac:spMkLst>
        </pc:spChg>
        <pc:spChg chg="mod">
          <ac:chgData name="이지형" userId="3d4594d6552e6340" providerId="LiveId" clId="{3ED4B751-ADA3-494C-A2E1-BE61749B8E39}" dt="2018-02-18T18:12:42.879" v="946"/>
          <ac:spMkLst>
            <pc:docMk/>
            <pc:sldMk cId="3198869640" sldId="886"/>
            <ac:spMk id="20" creationId="{D1CAEB60-3525-492D-BA91-B0F85EA43A6B}"/>
          </ac:spMkLst>
        </pc:spChg>
      </pc:sldChg>
      <pc:sldChg chg="delSp add del">
        <pc:chgData name="이지형" userId="3d4594d6552e6340" providerId="LiveId" clId="{3ED4B751-ADA3-494C-A2E1-BE61749B8E39}" dt="2018-02-18T18:12:58.219" v="948" actId="2696"/>
        <pc:sldMkLst>
          <pc:docMk/>
          <pc:sldMk cId="772420029" sldId="887"/>
        </pc:sldMkLst>
        <pc:spChg chg="del">
          <ac:chgData name="이지형" userId="3d4594d6552e6340" providerId="LiveId" clId="{3ED4B751-ADA3-494C-A2E1-BE61749B8E39}" dt="2018-02-18T18:10:03.817" v="931" actId="478"/>
          <ac:spMkLst>
            <pc:docMk/>
            <pc:sldMk cId="772420029" sldId="887"/>
            <ac:spMk id="5" creationId="{00000000-0000-0000-0000-000000000000}"/>
          </ac:spMkLst>
        </pc:spChg>
        <pc:spChg chg="del">
          <ac:chgData name="이지형" userId="3d4594d6552e6340" providerId="LiveId" clId="{3ED4B751-ADA3-494C-A2E1-BE61749B8E39}" dt="2018-02-18T18:10:03.817" v="931" actId="478"/>
          <ac:spMkLst>
            <pc:docMk/>
            <pc:sldMk cId="772420029" sldId="887"/>
            <ac:spMk id="11" creationId="{8F3BBB10-88A9-48C7-B3C7-4568BB6C5A8D}"/>
          </ac:spMkLst>
        </pc:spChg>
        <pc:spChg chg="del">
          <ac:chgData name="이지형" userId="3d4594d6552e6340" providerId="LiveId" clId="{3ED4B751-ADA3-494C-A2E1-BE61749B8E39}" dt="2018-02-18T18:10:03.817" v="931" actId="478"/>
          <ac:spMkLst>
            <pc:docMk/>
            <pc:sldMk cId="772420029" sldId="887"/>
            <ac:spMk id="12" creationId="{BF1EC0AA-45F9-4DD2-879D-30D37F883121}"/>
          </ac:spMkLst>
        </pc:spChg>
      </pc:sldChg>
      <pc:sldChg chg="addSp delSp modSp add">
        <pc:chgData name="이지형" userId="3d4594d6552e6340" providerId="LiveId" clId="{3ED4B751-ADA3-494C-A2E1-BE61749B8E39}" dt="2018-02-18T18:18:54.213" v="1031" actId="1035"/>
        <pc:sldMkLst>
          <pc:docMk/>
          <pc:sldMk cId="3844354418" sldId="887"/>
        </pc:sldMkLst>
        <pc:spChg chg="add mod">
          <ac:chgData name="이지형" userId="3d4594d6552e6340" providerId="LiveId" clId="{3ED4B751-ADA3-494C-A2E1-BE61749B8E39}" dt="2018-02-18T18:18:54.213" v="1031" actId="1035"/>
          <ac:spMkLst>
            <pc:docMk/>
            <pc:sldMk cId="3844354418" sldId="887"/>
            <ac:spMk id="4" creationId="{F7B84CDA-B981-462C-8780-892CE2FCB023}"/>
          </ac:spMkLst>
        </pc:spChg>
        <pc:spChg chg="del">
          <ac:chgData name="이지형" userId="3d4594d6552e6340" providerId="LiveId" clId="{3ED4B751-ADA3-494C-A2E1-BE61749B8E39}" dt="2018-02-18T18:13:05.589" v="950" actId="478"/>
          <ac:spMkLst>
            <pc:docMk/>
            <pc:sldMk cId="3844354418" sldId="887"/>
            <ac:spMk id="5" creationId="{00000000-0000-0000-0000-000000000000}"/>
          </ac:spMkLst>
        </pc:spChg>
        <pc:spChg chg="add mod">
          <ac:chgData name="이지형" userId="3d4594d6552e6340" providerId="LiveId" clId="{3ED4B751-ADA3-494C-A2E1-BE61749B8E39}" dt="2018-02-18T18:18:54.213" v="1031" actId="1035"/>
          <ac:spMkLst>
            <pc:docMk/>
            <pc:sldMk cId="3844354418" sldId="887"/>
            <ac:spMk id="6" creationId="{8FEF3EA8-F5BF-48EF-A254-ABE3D6247DE2}"/>
          </ac:spMkLst>
        </pc:spChg>
        <pc:spChg chg="add mod">
          <ac:chgData name="이지형" userId="3d4594d6552e6340" providerId="LiveId" clId="{3ED4B751-ADA3-494C-A2E1-BE61749B8E39}" dt="2018-02-18T18:18:54.213" v="1031" actId="1035"/>
          <ac:spMkLst>
            <pc:docMk/>
            <pc:sldMk cId="3844354418" sldId="887"/>
            <ac:spMk id="7" creationId="{220C372A-1F25-4CEC-91D3-D4F0F8E25D5F}"/>
          </ac:spMkLst>
        </pc:spChg>
        <pc:spChg chg="del">
          <ac:chgData name="이지형" userId="3d4594d6552e6340" providerId="LiveId" clId="{3ED4B751-ADA3-494C-A2E1-BE61749B8E39}" dt="2018-02-18T18:13:05.589" v="950" actId="478"/>
          <ac:spMkLst>
            <pc:docMk/>
            <pc:sldMk cId="3844354418" sldId="887"/>
            <ac:spMk id="11" creationId="{8F3BBB10-88A9-48C7-B3C7-4568BB6C5A8D}"/>
          </ac:spMkLst>
        </pc:spChg>
        <pc:spChg chg="del">
          <ac:chgData name="이지형" userId="3d4594d6552e6340" providerId="LiveId" clId="{3ED4B751-ADA3-494C-A2E1-BE61749B8E39}" dt="2018-02-18T18:13:05.589" v="950" actId="478"/>
          <ac:spMkLst>
            <pc:docMk/>
            <pc:sldMk cId="3844354418" sldId="887"/>
            <ac:spMk id="12" creationId="{BF1EC0AA-45F9-4DD2-879D-30D37F883121}"/>
          </ac:spMkLst>
        </pc:spChg>
        <pc:spChg chg="mod">
          <ac:chgData name="이지형" userId="3d4594d6552e6340" providerId="LiveId" clId="{3ED4B751-ADA3-494C-A2E1-BE61749B8E39}" dt="2018-02-18T18:18:44.728" v="1023" actId="1035"/>
          <ac:spMkLst>
            <pc:docMk/>
            <pc:sldMk cId="3844354418" sldId="887"/>
            <ac:spMk id="17" creationId="{E54F49BA-0FC4-4230-B355-FF14479F3F2A}"/>
          </ac:spMkLst>
        </pc:spChg>
        <pc:spChg chg="mod">
          <ac:chgData name="이지형" userId="3d4594d6552e6340" providerId="LiveId" clId="{3ED4B751-ADA3-494C-A2E1-BE61749B8E39}" dt="2018-02-18T18:18:49.585" v="1027" actId="1035"/>
          <ac:spMkLst>
            <pc:docMk/>
            <pc:sldMk cId="3844354418" sldId="887"/>
            <ac:spMk id="18" creationId="{6F1817A2-4657-4DBA-A6EA-290C8B328129}"/>
          </ac:spMkLst>
        </pc:spChg>
        <pc:spChg chg="mod">
          <ac:chgData name="이지형" userId="3d4594d6552e6340" providerId="LiveId" clId="{3ED4B751-ADA3-494C-A2E1-BE61749B8E39}" dt="2018-02-18T18:18:49.585" v="1027" actId="1035"/>
          <ac:spMkLst>
            <pc:docMk/>
            <pc:sldMk cId="3844354418" sldId="887"/>
            <ac:spMk id="19" creationId="{13A88CCE-73C4-4254-86C7-E80B89B422D0}"/>
          </ac:spMkLst>
        </pc:spChg>
        <pc:spChg chg="mod">
          <ac:chgData name="이지형" userId="3d4594d6552e6340" providerId="LiveId" clId="{3ED4B751-ADA3-494C-A2E1-BE61749B8E39}" dt="2018-02-18T18:18:49.585" v="1027" actId="1035"/>
          <ac:spMkLst>
            <pc:docMk/>
            <pc:sldMk cId="3844354418" sldId="887"/>
            <ac:spMk id="20" creationId="{D1CAEB60-3525-492D-BA91-B0F85EA43A6B}"/>
          </ac:spMkLst>
        </pc:spChg>
      </pc:sldChg>
    </pc:docChg>
  </pc:docChgLst>
  <pc:docChgLst>
    <pc:chgData name="이지형" userId="3d4594d6552e6340" providerId="LiveId" clId="{D6C321E9-BF70-46AD-9B1D-AB439B8AFAE3}"/>
    <pc:docChg chg="undo custSel addSld delSld modSld modSection">
      <pc:chgData name="이지형" userId="3d4594d6552e6340" providerId="LiveId" clId="{D6C321E9-BF70-46AD-9B1D-AB439B8AFAE3}" dt="2018-01-27T15:55:36.497" v="1734" actId="20577"/>
      <pc:docMkLst>
        <pc:docMk/>
      </pc:docMkLst>
      <pc:sldChg chg="modSp">
        <pc:chgData name="이지형" userId="3d4594d6552e6340" providerId="LiveId" clId="{D6C321E9-BF70-46AD-9B1D-AB439B8AFAE3}" dt="2018-01-27T13:43:29.016" v="40" actId="20577"/>
        <pc:sldMkLst>
          <pc:docMk/>
          <pc:sldMk cId="523173580" sldId="803"/>
        </pc:sldMkLst>
        <pc:spChg chg="mod">
          <ac:chgData name="이지형" userId="3d4594d6552e6340" providerId="LiveId" clId="{D6C321E9-BF70-46AD-9B1D-AB439B8AFAE3}" dt="2018-01-27T13:43:29.016" v="40" actId="20577"/>
          <ac:spMkLst>
            <pc:docMk/>
            <pc:sldMk cId="523173580" sldId="803"/>
            <ac:spMk id="4" creationId="{00000000-0000-0000-0000-000000000000}"/>
          </ac:spMkLst>
        </pc:spChg>
      </pc:sldChg>
      <pc:sldChg chg="modSp">
        <pc:chgData name="이지형" userId="3d4594d6552e6340" providerId="LiveId" clId="{D6C321E9-BF70-46AD-9B1D-AB439B8AFAE3}" dt="2018-01-27T15:50:01.118" v="1711" actId="20577"/>
        <pc:sldMkLst>
          <pc:docMk/>
          <pc:sldMk cId="1856320387" sldId="811"/>
        </pc:sldMkLst>
        <pc:spChg chg="mod">
          <ac:chgData name="이지형" userId="3d4594d6552e6340" providerId="LiveId" clId="{D6C321E9-BF70-46AD-9B1D-AB439B8AFAE3}" dt="2018-01-27T15:50:01.118" v="1711" actId="20577"/>
          <ac:spMkLst>
            <pc:docMk/>
            <pc:sldMk cId="1856320387" sldId="811"/>
            <ac:spMk id="5" creationId="{00000000-0000-0000-0000-000000000000}"/>
          </ac:spMkLst>
        </pc:spChg>
      </pc:sldChg>
      <pc:sldChg chg="modSp">
        <pc:chgData name="이지형" userId="3d4594d6552e6340" providerId="LiveId" clId="{D6C321E9-BF70-46AD-9B1D-AB439B8AFAE3}" dt="2018-01-27T15:50:34.826" v="1723" actId="20577"/>
        <pc:sldMkLst>
          <pc:docMk/>
          <pc:sldMk cId="2001725594" sldId="813"/>
        </pc:sldMkLst>
        <pc:spChg chg="mod">
          <ac:chgData name="이지형" userId="3d4594d6552e6340" providerId="LiveId" clId="{D6C321E9-BF70-46AD-9B1D-AB439B8AFAE3}" dt="2018-01-27T15:50:34.826" v="1723" actId="20577"/>
          <ac:spMkLst>
            <pc:docMk/>
            <pc:sldMk cId="2001725594" sldId="813"/>
            <ac:spMk id="4" creationId="{00000000-0000-0000-0000-000000000000}"/>
          </ac:spMkLst>
        </pc:spChg>
      </pc:sldChg>
      <pc:sldChg chg="modSp">
        <pc:chgData name="이지형" userId="3d4594d6552e6340" providerId="LiveId" clId="{D6C321E9-BF70-46AD-9B1D-AB439B8AFAE3}" dt="2018-01-27T13:48:26.057" v="69" actId="122"/>
        <pc:sldMkLst>
          <pc:docMk/>
          <pc:sldMk cId="661533259" sldId="814"/>
        </pc:sldMkLst>
        <pc:spChg chg="mod">
          <ac:chgData name="이지형" userId="3d4594d6552e6340" providerId="LiveId" clId="{D6C321E9-BF70-46AD-9B1D-AB439B8AFAE3}" dt="2018-01-27T13:48:26.057" v="69" actId="122"/>
          <ac:spMkLst>
            <pc:docMk/>
            <pc:sldMk cId="661533259" sldId="814"/>
            <ac:spMk id="9" creationId="{00000000-0000-0000-0000-000000000000}"/>
          </ac:spMkLst>
        </pc:spChg>
      </pc:sldChg>
      <pc:sldChg chg="addSp delSp modSp">
        <pc:chgData name="이지형" userId="3d4594d6552e6340" providerId="LiveId" clId="{D6C321E9-BF70-46AD-9B1D-AB439B8AFAE3}" dt="2018-01-27T15:18:55.312" v="1512" actId="1076"/>
        <pc:sldMkLst>
          <pc:docMk/>
          <pc:sldMk cId="409762258" sldId="817"/>
        </pc:sldMkLst>
        <pc:spChg chg="mod">
          <ac:chgData name="이지형" userId="3d4594d6552e6340" providerId="LiveId" clId="{D6C321E9-BF70-46AD-9B1D-AB439B8AFAE3}" dt="2018-01-27T15:18:26.051" v="1505" actId="1076"/>
          <ac:spMkLst>
            <pc:docMk/>
            <pc:sldMk cId="409762258" sldId="817"/>
            <ac:spMk id="5" creationId="{00000000-0000-0000-0000-000000000000}"/>
          </ac:spMkLst>
        </pc:spChg>
        <pc:spChg chg="mod">
          <ac:chgData name="이지형" userId="3d4594d6552e6340" providerId="LiveId" clId="{D6C321E9-BF70-46AD-9B1D-AB439B8AFAE3}" dt="2018-01-27T15:18:26.051" v="1505" actId="1076"/>
          <ac:spMkLst>
            <pc:docMk/>
            <pc:sldMk cId="409762258" sldId="817"/>
            <ac:spMk id="6" creationId="{00000000-0000-0000-0000-000000000000}"/>
          </ac:spMkLst>
        </pc:spChg>
        <pc:spChg chg="del">
          <ac:chgData name="이지형" userId="3d4594d6552e6340" providerId="LiveId" clId="{D6C321E9-BF70-46AD-9B1D-AB439B8AFAE3}" dt="2018-01-27T15:18:45.292" v="1510" actId="478"/>
          <ac:spMkLst>
            <pc:docMk/>
            <pc:sldMk cId="409762258" sldId="817"/>
            <ac:spMk id="7" creationId="{00000000-0000-0000-0000-000000000000}"/>
          </ac:spMkLst>
        </pc:spChg>
        <pc:spChg chg="mod">
          <ac:chgData name="이지형" userId="3d4594d6552e6340" providerId="LiveId" clId="{D6C321E9-BF70-46AD-9B1D-AB439B8AFAE3}" dt="2018-01-27T15:18:42.846" v="1509" actId="1076"/>
          <ac:spMkLst>
            <pc:docMk/>
            <pc:sldMk cId="409762258" sldId="817"/>
            <ac:spMk id="8" creationId="{00000000-0000-0000-0000-000000000000}"/>
          </ac:spMkLst>
        </pc:spChg>
        <pc:spChg chg="mod ord">
          <ac:chgData name="이지형" userId="3d4594d6552e6340" providerId="LiveId" clId="{D6C321E9-BF70-46AD-9B1D-AB439B8AFAE3}" dt="2018-01-27T15:18:26.051" v="1505" actId="1076"/>
          <ac:spMkLst>
            <pc:docMk/>
            <pc:sldMk cId="409762258" sldId="817"/>
            <ac:spMk id="9" creationId="{00000000-0000-0000-0000-000000000000}"/>
          </ac:spMkLst>
        </pc:spChg>
        <pc:spChg chg="ord">
          <ac:chgData name="이지형" userId="3d4594d6552e6340" providerId="LiveId" clId="{D6C321E9-BF70-46AD-9B1D-AB439B8AFAE3}" dt="2018-01-27T15:18:35.419" v="1506" actId="167"/>
          <ac:spMkLst>
            <pc:docMk/>
            <pc:sldMk cId="409762258" sldId="817"/>
            <ac:spMk id="10" creationId="{00000000-0000-0000-0000-000000000000}"/>
          </ac:spMkLst>
        </pc:spChg>
        <pc:spChg chg="add mod">
          <ac:chgData name="이지형" userId="3d4594d6552e6340" providerId="LiveId" clId="{D6C321E9-BF70-46AD-9B1D-AB439B8AFAE3}" dt="2018-01-27T15:18:55.312" v="1512" actId="1076"/>
          <ac:spMkLst>
            <pc:docMk/>
            <pc:sldMk cId="409762258" sldId="817"/>
            <ac:spMk id="11" creationId="{02271867-30D2-4834-9BEE-AC6E39F04772}"/>
          </ac:spMkLst>
        </pc:spChg>
      </pc:sldChg>
      <pc:sldChg chg="addSp delSp modSp">
        <pc:chgData name="이지형" userId="3d4594d6552e6340" providerId="LiveId" clId="{D6C321E9-BF70-46AD-9B1D-AB439B8AFAE3}" dt="2018-01-27T15:19:21.563" v="1519" actId="1076"/>
        <pc:sldMkLst>
          <pc:docMk/>
          <pc:sldMk cId="55838412" sldId="818"/>
        </pc:sldMkLst>
        <pc:spChg chg="ord">
          <ac:chgData name="이지형" userId="3d4594d6552e6340" providerId="LiveId" clId="{D6C321E9-BF70-46AD-9B1D-AB439B8AFAE3}" dt="2018-01-27T15:19:03.803" v="1513" actId="167"/>
          <ac:spMkLst>
            <pc:docMk/>
            <pc:sldMk cId="55838412" sldId="818"/>
            <ac:spMk id="12" creationId="{00000000-0000-0000-0000-000000000000}"/>
          </ac:spMkLst>
        </pc:spChg>
        <pc:spChg chg="add mod">
          <ac:chgData name="이지형" userId="3d4594d6552e6340" providerId="LiveId" clId="{D6C321E9-BF70-46AD-9B1D-AB439B8AFAE3}" dt="2018-01-27T15:19:09.195" v="1516" actId="1076"/>
          <ac:spMkLst>
            <pc:docMk/>
            <pc:sldMk cId="55838412" sldId="818"/>
            <ac:spMk id="13" creationId="{496AA224-396F-4CB2-945E-2628B3AE950A}"/>
          </ac:spMkLst>
        </pc:spChg>
        <pc:spChg chg="add mod">
          <ac:chgData name="이지형" userId="3d4594d6552e6340" providerId="LiveId" clId="{D6C321E9-BF70-46AD-9B1D-AB439B8AFAE3}" dt="2018-01-27T15:19:21.563" v="1519" actId="1076"/>
          <ac:spMkLst>
            <pc:docMk/>
            <pc:sldMk cId="55838412" sldId="818"/>
            <ac:spMk id="14" creationId="{D76649A7-3CF0-4425-8EF8-3D95774D821D}"/>
          </ac:spMkLst>
        </pc:spChg>
        <pc:spChg chg="del">
          <ac:chgData name="이지형" userId="3d4594d6552e6340" providerId="LiveId" clId="{D6C321E9-BF70-46AD-9B1D-AB439B8AFAE3}" dt="2018-01-27T15:19:06.088" v="1514" actId="478"/>
          <ac:spMkLst>
            <pc:docMk/>
            <pc:sldMk cId="55838412" sldId="818"/>
            <ac:spMk id="17" creationId="{00000000-0000-0000-0000-000000000000}"/>
          </ac:spMkLst>
        </pc:spChg>
        <pc:spChg chg="del">
          <ac:chgData name="이지형" userId="3d4594d6552e6340" providerId="LiveId" clId="{D6C321E9-BF70-46AD-9B1D-AB439B8AFAE3}" dt="2018-01-27T15:19:11.617" v="1517" actId="478"/>
          <ac:spMkLst>
            <pc:docMk/>
            <pc:sldMk cId="55838412" sldId="818"/>
            <ac:spMk id="18" creationId="{00000000-0000-0000-0000-000000000000}"/>
          </ac:spMkLst>
        </pc:spChg>
      </pc:sldChg>
      <pc:sldChg chg="modSp">
        <pc:chgData name="이지형" userId="3d4594d6552e6340" providerId="LiveId" clId="{D6C321E9-BF70-46AD-9B1D-AB439B8AFAE3}" dt="2018-01-27T15:20:09.659" v="1521" actId="20577"/>
        <pc:sldMkLst>
          <pc:docMk/>
          <pc:sldMk cId="511589874" sldId="834"/>
        </pc:sldMkLst>
        <pc:spChg chg="mod">
          <ac:chgData name="이지형" userId="3d4594d6552e6340" providerId="LiveId" clId="{D6C321E9-BF70-46AD-9B1D-AB439B8AFAE3}" dt="2018-01-27T15:20:09.659" v="1521" actId="20577"/>
          <ac:spMkLst>
            <pc:docMk/>
            <pc:sldMk cId="511589874" sldId="834"/>
            <ac:spMk id="5" creationId="{00000000-0000-0000-0000-000000000000}"/>
          </ac:spMkLst>
        </pc:spChg>
      </pc:sldChg>
      <pc:sldChg chg="addSp delSp">
        <pc:chgData name="이지형" userId="3d4594d6552e6340" providerId="LiveId" clId="{D6C321E9-BF70-46AD-9B1D-AB439B8AFAE3}" dt="2018-01-27T15:20:15.580" v="1523" actId="20577"/>
        <pc:sldMkLst>
          <pc:docMk/>
          <pc:sldMk cId="304608087" sldId="835"/>
        </pc:sldMkLst>
        <pc:spChg chg="del">
          <ac:chgData name="이지형" userId="3d4594d6552e6340" providerId="LiveId" clId="{D6C321E9-BF70-46AD-9B1D-AB439B8AFAE3}" dt="2018-01-27T15:20:15.352" v="1522" actId="478"/>
          <ac:spMkLst>
            <pc:docMk/>
            <pc:sldMk cId="304608087" sldId="835"/>
            <ac:spMk id="5" creationId="{00000000-0000-0000-0000-000000000000}"/>
          </ac:spMkLst>
        </pc:spChg>
        <pc:spChg chg="add">
          <ac:chgData name="이지형" userId="3d4594d6552e6340" providerId="LiveId" clId="{D6C321E9-BF70-46AD-9B1D-AB439B8AFAE3}" dt="2018-01-27T15:20:15.580" v="1523" actId="20577"/>
          <ac:spMkLst>
            <pc:docMk/>
            <pc:sldMk cId="304608087" sldId="835"/>
            <ac:spMk id="13" creationId="{F50A9837-7075-47C2-B2C8-F16B343BFD31}"/>
          </ac:spMkLst>
        </pc:spChg>
      </pc:sldChg>
      <pc:sldChg chg="modSp">
        <pc:chgData name="이지형" userId="3d4594d6552e6340" providerId="LiveId" clId="{D6C321E9-BF70-46AD-9B1D-AB439B8AFAE3}" dt="2018-01-27T15:22:26.154" v="1560" actId="1076"/>
        <pc:sldMkLst>
          <pc:docMk/>
          <pc:sldMk cId="1144349106" sldId="837"/>
        </pc:sldMkLst>
        <pc:spChg chg="mod">
          <ac:chgData name="이지형" userId="3d4594d6552e6340" providerId="LiveId" clId="{D6C321E9-BF70-46AD-9B1D-AB439B8AFAE3}" dt="2018-01-27T15:22:26.154" v="1560" actId="1076"/>
          <ac:spMkLst>
            <pc:docMk/>
            <pc:sldMk cId="1144349106" sldId="837"/>
            <ac:spMk id="24" creationId="{00000000-0000-0000-0000-000000000000}"/>
          </ac:spMkLst>
        </pc:spChg>
        <pc:spChg chg="mod">
          <ac:chgData name="이지형" userId="3d4594d6552e6340" providerId="LiveId" clId="{D6C321E9-BF70-46AD-9B1D-AB439B8AFAE3}" dt="2018-01-27T15:21:28.882" v="1544" actId="20577"/>
          <ac:spMkLst>
            <pc:docMk/>
            <pc:sldMk cId="1144349106" sldId="837"/>
            <ac:spMk id="25" creationId="{00000000-0000-0000-0000-000000000000}"/>
          </ac:spMkLst>
        </pc:spChg>
        <pc:spChg chg="mod">
          <ac:chgData name="이지형" userId="3d4594d6552e6340" providerId="LiveId" clId="{D6C321E9-BF70-46AD-9B1D-AB439B8AFAE3}" dt="2018-01-27T15:22:21.826" v="1559" actId="1076"/>
          <ac:spMkLst>
            <pc:docMk/>
            <pc:sldMk cId="1144349106" sldId="837"/>
            <ac:spMk id="26" creationId="{00000000-0000-0000-0000-000000000000}"/>
          </ac:spMkLst>
        </pc:spChg>
      </pc:sldChg>
      <pc:sldChg chg="modSp">
        <pc:chgData name="이지형" userId="3d4594d6552e6340" providerId="LiveId" clId="{D6C321E9-BF70-46AD-9B1D-AB439B8AFAE3}" dt="2018-01-27T15:23:17.048" v="1569" actId="20577"/>
        <pc:sldMkLst>
          <pc:docMk/>
          <pc:sldMk cId="1466861938" sldId="838"/>
        </pc:sldMkLst>
        <pc:spChg chg="mod">
          <ac:chgData name="이지형" userId="3d4594d6552e6340" providerId="LiveId" clId="{D6C321E9-BF70-46AD-9B1D-AB439B8AFAE3}" dt="2018-01-27T15:23:08.102" v="1566" actId="20577"/>
          <ac:spMkLst>
            <pc:docMk/>
            <pc:sldMk cId="1466861938" sldId="838"/>
            <ac:spMk id="12" creationId="{00000000-0000-0000-0000-000000000000}"/>
          </ac:spMkLst>
        </pc:spChg>
        <pc:spChg chg="mod">
          <ac:chgData name="이지형" userId="3d4594d6552e6340" providerId="LiveId" clId="{D6C321E9-BF70-46AD-9B1D-AB439B8AFAE3}" dt="2018-01-27T15:23:17.048" v="1569" actId="20577"/>
          <ac:spMkLst>
            <pc:docMk/>
            <pc:sldMk cId="1466861938" sldId="838"/>
            <ac:spMk id="14" creationId="{00000000-0000-0000-0000-000000000000}"/>
          </ac:spMkLst>
        </pc:spChg>
      </pc:sldChg>
      <pc:sldChg chg="addSp delSp">
        <pc:chgData name="이지형" userId="3d4594d6552e6340" providerId="LiveId" clId="{D6C321E9-BF70-46AD-9B1D-AB439B8AFAE3}" dt="2018-01-27T15:23:31.981" v="1571" actId="20577"/>
        <pc:sldMkLst>
          <pc:docMk/>
          <pc:sldMk cId="1168045371" sldId="839"/>
        </pc:sldMkLst>
        <pc:spChg chg="add">
          <ac:chgData name="이지형" userId="3d4594d6552e6340" providerId="LiveId" clId="{D6C321E9-BF70-46AD-9B1D-AB439B8AFAE3}" dt="2018-01-27T15:23:31.981" v="1571" actId="20577"/>
          <ac:spMkLst>
            <pc:docMk/>
            <pc:sldMk cId="1168045371" sldId="839"/>
            <ac:spMk id="8" creationId="{B00F1D9D-AC15-447C-9857-E6F191EB970E}"/>
          </ac:spMkLst>
        </pc:spChg>
        <pc:spChg chg="add">
          <ac:chgData name="이지형" userId="3d4594d6552e6340" providerId="LiveId" clId="{D6C321E9-BF70-46AD-9B1D-AB439B8AFAE3}" dt="2018-01-27T15:23:31.981" v="1571" actId="20577"/>
          <ac:spMkLst>
            <pc:docMk/>
            <pc:sldMk cId="1168045371" sldId="839"/>
            <ac:spMk id="9" creationId="{E5CA6FE0-92D7-42B0-BDDC-4CFDF6DA9986}"/>
          </ac:spMkLst>
        </pc:spChg>
        <pc:spChg chg="add">
          <ac:chgData name="이지형" userId="3d4594d6552e6340" providerId="LiveId" clId="{D6C321E9-BF70-46AD-9B1D-AB439B8AFAE3}" dt="2018-01-27T15:23:31.981" v="1571" actId="20577"/>
          <ac:spMkLst>
            <pc:docMk/>
            <pc:sldMk cId="1168045371" sldId="839"/>
            <ac:spMk id="10" creationId="{3ABFC34A-8B97-417E-A900-F90A4587A3BE}"/>
          </ac:spMkLst>
        </pc:spChg>
        <pc:spChg chg="del">
          <ac:chgData name="이지형" userId="3d4594d6552e6340" providerId="LiveId" clId="{D6C321E9-BF70-46AD-9B1D-AB439B8AFAE3}" dt="2018-01-27T15:23:27.071" v="1570" actId="478"/>
          <ac:spMkLst>
            <pc:docMk/>
            <pc:sldMk cId="1168045371" sldId="839"/>
            <ac:spMk id="11" creationId="{00000000-0000-0000-0000-000000000000}"/>
          </ac:spMkLst>
        </pc:spChg>
        <pc:spChg chg="del">
          <ac:chgData name="이지형" userId="3d4594d6552e6340" providerId="LiveId" clId="{D6C321E9-BF70-46AD-9B1D-AB439B8AFAE3}" dt="2018-01-27T15:23:27.071" v="1570" actId="478"/>
          <ac:spMkLst>
            <pc:docMk/>
            <pc:sldMk cId="1168045371" sldId="839"/>
            <ac:spMk id="12" creationId="{00000000-0000-0000-0000-000000000000}"/>
          </ac:spMkLst>
        </pc:spChg>
        <pc:spChg chg="del">
          <ac:chgData name="이지형" userId="3d4594d6552e6340" providerId="LiveId" clId="{D6C321E9-BF70-46AD-9B1D-AB439B8AFAE3}" dt="2018-01-27T15:23:27.071" v="1570" actId="478"/>
          <ac:spMkLst>
            <pc:docMk/>
            <pc:sldMk cId="1168045371" sldId="839"/>
            <ac:spMk id="14" creationId="{00000000-0000-0000-0000-000000000000}"/>
          </ac:spMkLst>
        </pc:spChg>
      </pc:sldChg>
      <pc:sldChg chg="delSp modSp">
        <pc:chgData name="이지형" userId="3d4594d6552e6340" providerId="LiveId" clId="{D6C321E9-BF70-46AD-9B1D-AB439B8AFAE3}" dt="2018-01-27T15:26:16.718" v="1606" actId="20577"/>
        <pc:sldMkLst>
          <pc:docMk/>
          <pc:sldMk cId="1134895521" sldId="840"/>
        </pc:sldMkLst>
        <pc:spChg chg="mod">
          <ac:chgData name="이지형" userId="3d4594d6552e6340" providerId="LiveId" clId="{D6C321E9-BF70-46AD-9B1D-AB439B8AFAE3}" dt="2018-01-27T15:24:58.190" v="1588" actId="20577"/>
          <ac:spMkLst>
            <pc:docMk/>
            <pc:sldMk cId="1134895521" sldId="840"/>
            <ac:spMk id="8" creationId="{00000000-0000-0000-0000-000000000000}"/>
          </ac:spMkLst>
        </pc:spChg>
        <pc:spChg chg="mod">
          <ac:chgData name="이지형" userId="3d4594d6552e6340" providerId="LiveId" clId="{D6C321E9-BF70-46AD-9B1D-AB439B8AFAE3}" dt="2018-01-27T15:25:04.660" v="1591" actId="20577"/>
          <ac:spMkLst>
            <pc:docMk/>
            <pc:sldMk cId="1134895521" sldId="840"/>
            <ac:spMk id="13" creationId="{00000000-0000-0000-0000-000000000000}"/>
          </ac:spMkLst>
        </pc:spChg>
        <pc:spChg chg="mod">
          <ac:chgData name="이지형" userId="3d4594d6552e6340" providerId="LiveId" clId="{D6C321E9-BF70-46AD-9B1D-AB439B8AFAE3}" dt="2018-01-27T15:26:10.326" v="1604" actId="20577"/>
          <ac:spMkLst>
            <pc:docMk/>
            <pc:sldMk cId="1134895521" sldId="840"/>
            <ac:spMk id="16" creationId="{00000000-0000-0000-0000-000000000000}"/>
          </ac:spMkLst>
        </pc:spChg>
        <pc:spChg chg="mod">
          <ac:chgData name="이지형" userId="3d4594d6552e6340" providerId="LiveId" clId="{D6C321E9-BF70-46AD-9B1D-AB439B8AFAE3}" dt="2018-01-27T15:26:16.718" v="1606" actId="20577"/>
          <ac:spMkLst>
            <pc:docMk/>
            <pc:sldMk cId="1134895521" sldId="840"/>
            <ac:spMk id="17" creationId="{00000000-0000-0000-0000-000000000000}"/>
          </ac:spMkLst>
        </pc:spChg>
        <pc:picChg chg="mod">
          <ac:chgData name="이지형" userId="3d4594d6552e6340" providerId="LiveId" clId="{D6C321E9-BF70-46AD-9B1D-AB439B8AFAE3}" dt="2018-01-27T15:23:50.766" v="1576" actId="1076"/>
          <ac:picMkLst>
            <pc:docMk/>
            <pc:sldMk cId="1134895521" sldId="840"/>
            <ac:picMk id="5" creationId="{2A44523D-C65C-404E-A76F-2CDA752FBF33}"/>
          </ac:picMkLst>
        </pc:picChg>
        <pc:picChg chg="del">
          <ac:chgData name="이지형" userId="3d4594d6552e6340" providerId="LiveId" clId="{D6C321E9-BF70-46AD-9B1D-AB439B8AFAE3}" dt="2018-01-27T15:23:35.747" v="1572" actId="478"/>
          <ac:picMkLst>
            <pc:docMk/>
            <pc:sldMk cId="1134895521" sldId="840"/>
            <ac:picMk id="10" creationId="{00000000-0000-0000-0000-000000000000}"/>
          </ac:picMkLst>
        </pc:picChg>
      </pc:sldChg>
      <pc:sldChg chg="addSp delSp modSp">
        <pc:chgData name="이지형" userId="3d4594d6552e6340" providerId="LiveId" clId="{D6C321E9-BF70-46AD-9B1D-AB439B8AFAE3}" dt="2018-01-27T15:22:39.909" v="1563" actId="1076"/>
        <pc:sldMkLst>
          <pc:docMk/>
          <pc:sldMk cId="649318875" sldId="841"/>
        </pc:sldMkLst>
        <pc:spChg chg="add mod">
          <ac:chgData name="이지형" userId="3d4594d6552e6340" providerId="LiveId" clId="{D6C321E9-BF70-46AD-9B1D-AB439B8AFAE3}" dt="2018-01-27T15:22:33.693" v="1562" actId="1076"/>
          <ac:spMkLst>
            <pc:docMk/>
            <pc:sldMk cId="649318875" sldId="841"/>
            <ac:spMk id="15" creationId="{C1362506-C353-4B5C-9993-61B7197EABE6}"/>
          </ac:spMkLst>
        </pc:spChg>
        <pc:spChg chg="add mod">
          <ac:chgData name="이지형" userId="3d4594d6552e6340" providerId="LiveId" clId="{D6C321E9-BF70-46AD-9B1D-AB439B8AFAE3}" dt="2018-01-27T15:22:39.909" v="1563" actId="1076"/>
          <ac:spMkLst>
            <pc:docMk/>
            <pc:sldMk cId="649318875" sldId="841"/>
            <ac:spMk id="16" creationId="{92D5312A-3694-4812-9631-00EB37CEE90B}"/>
          </ac:spMkLst>
        </pc:spChg>
        <pc:spChg chg="del">
          <ac:chgData name="이지형" userId="3d4594d6552e6340" providerId="LiveId" clId="{D6C321E9-BF70-46AD-9B1D-AB439B8AFAE3}" dt="2018-01-27T15:21:59.738" v="1554" actId="478"/>
          <ac:spMkLst>
            <pc:docMk/>
            <pc:sldMk cId="649318875" sldId="841"/>
            <ac:spMk id="24" creationId="{00000000-0000-0000-0000-000000000000}"/>
          </ac:spMkLst>
        </pc:spChg>
        <pc:spChg chg="del">
          <ac:chgData name="이지형" userId="3d4594d6552e6340" providerId="LiveId" clId="{D6C321E9-BF70-46AD-9B1D-AB439B8AFAE3}" dt="2018-01-27T15:21:59.738" v="1554" actId="478"/>
          <ac:spMkLst>
            <pc:docMk/>
            <pc:sldMk cId="649318875" sldId="841"/>
            <ac:spMk id="26" creationId="{00000000-0000-0000-0000-000000000000}"/>
          </ac:spMkLst>
        </pc:spChg>
      </pc:sldChg>
      <pc:sldChg chg="addSp delSp modSp">
        <pc:chgData name="이지형" userId="3d4594d6552e6340" providerId="LiveId" clId="{D6C321E9-BF70-46AD-9B1D-AB439B8AFAE3}" dt="2018-01-27T15:31:15.918" v="1677" actId="20577"/>
        <pc:sldMkLst>
          <pc:docMk/>
          <pc:sldMk cId="1060950901" sldId="842"/>
        </pc:sldMkLst>
        <pc:spChg chg="mod">
          <ac:chgData name="이지형" userId="3d4594d6552e6340" providerId="LiveId" clId="{D6C321E9-BF70-46AD-9B1D-AB439B8AFAE3}" dt="2018-01-27T15:31:15.918" v="1677" actId="20577"/>
          <ac:spMkLst>
            <pc:docMk/>
            <pc:sldMk cId="1060950901" sldId="842"/>
            <ac:spMk id="4" creationId="{00000000-0000-0000-0000-000000000000}"/>
          </ac:spMkLst>
        </pc:spChg>
        <pc:spChg chg="add mod">
          <ac:chgData name="이지형" userId="3d4594d6552e6340" providerId="LiveId" clId="{D6C321E9-BF70-46AD-9B1D-AB439B8AFAE3}" dt="2018-01-27T15:26:27.682" v="1608" actId="20577"/>
          <ac:spMkLst>
            <pc:docMk/>
            <pc:sldMk cId="1060950901" sldId="842"/>
            <ac:spMk id="9" creationId="{EBEC8394-6585-4C3F-9945-3B7955CCEDF6}"/>
          </ac:spMkLst>
        </pc:spChg>
        <pc:spChg chg="mod">
          <ac:chgData name="이지형" userId="3d4594d6552e6340" providerId="LiveId" clId="{D6C321E9-BF70-46AD-9B1D-AB439B8AFAE3}" dt="2018-01-27T15:27:10.318" v="1622" actId="20577"/>
          <ac:spMkLst>
            <pc:docMk/>
            <pc:sldMk cId="1060950901" sldId="842"/>
            <ac:spMk id="12" creationId="{00000000-0000-0000-0000-000000000000}"/>
          </ac:spMkLst>
        </pc:spChg>
        <pc:spChg chg="del">
          <ac:chgData name="이지형" userId="3d4594d6552e6340" providerId="LiveId" clId="{D6C321E9-BF70-46AD-9B1D-AB439B8AFAE3}" dt="2018-01-27T15:25:53.923" v="1601" actId="478"/>
          <ac:spMkLst>
            <pc:docMk/>
            <pc:sldMk cId="1060950901" sldId="842"/>
            <ac:spMk id="16" creationId="{00000000-0000-0000-0000-000000000000}"/>
          </ac:spMkLst>
        </pc:spChg>
        <pc:spChg chg="mod">
          <ac:chgData name="이지형" userId="3d4594d6552e6340" providerId="LiveId" clId="{D6C321E9-BF70-46AD-9B1D-AB439B8AFAE3}" dt="2018-01-27T15:30:43.599" v="1657" actId="6549"/>
          <ac:spMkLst>
            <pc:docMk/>
            <pc:sldMk cId="1060950901" sldId="842"/>
            <ac:spMk id="17" creationId="{00000000-0000-0000-0000-000000000000}"/>
          </ac:spMkLst>
        </pc:spChg>
      </pc:sldChg>
      <pc:sldChg chg="modSp">
        <pc:chgData name="이지형" userId="3d4594d6552e6340" providerId="LiveId" clId="{D6C321E9-BF70-46AD-9B1D-AB439B8AFAE3}" dt="2018-01-27T15:15:09.020" v="1478" actId="20577"/>
        <pc:sldMkLst>
          <pc:docMk/>
          <pc:sldMk cId="381714473" sldId="845"/>
        </pc:sldMkLst>
        <pc:spChg chg="mod">
          <ac:chgData name="이지형" userId="3d4594d6552e6340" providerId="LiveId" clId="{D6C321E9-BF70-46AD-9B1D-AB439B8AFAE3}" dt="2018-01-27T15:15:09.020" v="1478" actId="20577"/>
          <ac:spMkLst>
            <pc:docMk/>
            <pc:sldMk cId="381714473" sldId="845"/>
            <ac:spMk id="4" creationId="{00000000-0000-0000-0000-000000000000}"/>
          </ac:spMkLst>
        </pc:spChg>
      </pc:sldChg>
      <pc:sldChg chg="modSp">
        <pc:chgData name="이지형" userId="3d4594d6552e6340" providerId="LiveId" clId="{D6C321E9-BF70-46AD-9B1D-AB439B8AFAE3}" dt="2018-01-27T15:15:50.432" v="1487" actId="20577"/>
        <pc:sldMkLst>
          <pc:docMk/>
          <pc:sldMk cId="370535863" sldId="846"/>
        </pc:sldMkLst>
        <pc:spChg chg="mod">
          <ac:chgData name="이지형" userId="3d4594d6552e6340" providerId="LiveId" clId="{D6C321E9-BF70-46AD-9B1D-AB439B8AFAE3}" dt="2018-01-27T15:15:50.432" v="1487" actId="20577"/>
          <ac:spMkLst>
            <pc:docMk/>
            <pc:sldMk cId="370535863" sldId="846"/>
            <ac:spMk id="4" creationId="{00000000-0000-0000-0000-000000000000}"/>
          </ac:spMkLst>
        </pc:spChg>
      </pc:sldChg>
      <pc:sldChg chg="addSp delSp modSp add">
        <pc:chgData name="이지형" userId="3d4594d6552e6340" providerId="LiveId" clId="{D6C321E9-BF70-46AD-9B1D-AB439B8AFAE3}" dt="2018-01-27T15:21:08.413" v="1538" actId="20577"/>
        <pc:sldMkLst>
          <pc:docMk/>
          <pc:sldMk cId="683034469" sldId="847"/>
        </pc:sldMkLst>
        <pc:spChg chg="mod">
          <ac:chgData name="이지형" userId="3d4594d6552e6340" providerId="LiveId" clId="{D6C321E9-BF70-46AD-9B1D-AB439B8AFAE3}" dt="2018-01-24T19:13:45.883" v="16" actId="1037"/>
          <ac:spMkLst>
            <pc:docMk/>
            <pc:sldMk cId="683034469" sldId="847"/>
            <ac:spMk id="2" creationId="{7ED82237-B339-4B4F-B214-5F0DF787AF72}"/>
          </ac:spMkLst>
        </pc:spChg>
        <pc:spChg chg="mod">
          <ac:chgData name="이지형" userId="3d4594d6552e6340" providerId="LiveId" clId="{D6C321E9-BF70-46AD-9B1D-AB439B8AFAE3}" dt="2018-01-24T19:12:42.025" v="3" actId="1037"/>
          <ac:spMkLst>
            <pc:docMk/>
            <pc:sldMk cId="683034469" sldId="847"/>
            <ac:spMk id="4" creationId="{F6AEA15D-6B39-4C5C-A00C-7ED54FFF4912}"/>
          </ac:spMkLst>
        </pc:spChg>
        <pc:spChg chg="add del">
          <ac:chgData name="이지형" userId="3d4594d6552e6340" providerId="LiveId" clId="{D6C321E9-BF70-46AD-9B1D-AB439B8AFAE3}" dt="2018-01-24T19:12:29.163" v="2" actId="1037"/>
          <ac:spMkLst>
            <pc:docMk/>
            <pc:sldMk cId="683034469" sldId="847"/>
            <ac:spMk id="5" creationId="{5547C2D4-FB02-4E9E-BF2B-E0E210FA56D5}"/>
          </ac:spMkLst>
        </pc:spChg>
        <pc:spChg chg="add mod">
          <ac:chgData name="이지형" userId="3d4594d6552e6340" providerId="LiveId" clId="{D6C321E9-BF70-46AD-9B1D-AB439B8AFAE3}" dt="2018-01-27T15:20:24.719" v="1525" actId="20577"/>
          <ac:spMkLst>
            <pc:docMk/>
            <pc:sldMk cId="683034469" sldId="847"/>
            <ac:spMk id="6" creationId="{F1ED7194-A06A-4168-905F-4EB9552A1BBD}"/>
          </ac:spMkLst>
        </pc:spChg>
        <pc:spChg chg="add">
          <ac:chgData name="이지형" userId="3d4594d6552e6340" providerId="LiveId" clId="{D6C321E9-BF70-46AD-9B1D-AB439B8AFAE3}" dt="2018-01-24T19:12:54.817" v="6" actId="1037"/>
          <ac:spMkLst>
            <pc:docMk/>
            <pc:sldMk cId="683034469" sldId="847"/>
            <ac:spMk id="7" creationId="{17E14D7C-3DED-4B82-9FC0-5FB26A3E2336}"/>
          </ac:spMkLst>
        </pc:spChg>
        <pc:spChg chg="add mod">
          <ac:chgData name="이지형" userId="3d4594d6552e6340" providerId="LiveId" clId="{D6C321E9-BF70-46AD-9B1D-AB439B8AFAE3}" dt="2018-01-27T15:20:51.397" v="1532" actId="20577"/>
          <ac:spMkLst>
            <pc:docMk/>
            <pc:sldMk cId="683034469" sldId="847"/>
            <ac:spMk id="8" creationId="{47B9D63F-6992-4F06-9FE4-9D16B32E1B15}"/>
          </ac:spMkLst>
        </pc:spChg>
        <pc:spChg chg="add mod">
          <ac:chgData name="이지형" userId="3d4594d6552e6340" providerId="LiveId" clId="{D6C321E9-BF70-46AD-9B1D-AB439B8AFAE3}" dt="2018-01-24T19:13:09.309" v="10" actId="1076"/>
          <ac:spMkLst>
            <pc:docMk/>
            <pc:sldMk cId="683034469" sldId="847"/>
            <ac:spMk id="9" creationId="{29D8F6AE-587D-4AC0-99E0-73763AC7F9B3}"/>
          </ac:spMkLst>
        </pc:spChg>
        <pc:spChg chg="add">
          <ac:chgData name="이지형" userId="3d4594d6552e6340" providerId="LiveId" clId="{D6C321E9-BF70-46AD-9B1D-AB439B8AFAE3}" dt="2018-01-24T19:12:54.817" v="6" actId="1037"/>
          <ac:spMkLst>
            <pc:docMk/>
            <pc:sldMk cId="683034469" sldId="847"/>
            <ac:spMk id="10" creationId="{6524BF85-2B92-4686-9E1A-5F2967D4D4EB}"/>
          </ac:spMkLst>
        </pc:spChg>
        <pc:spChg chg="add del">
          <ac:chgData name="이지형" userId="3d4594d6552e6340" providerId="LiveId" clId="{D6C321E9-BF70-46AD-9B1D-AB439B8AFAE3}" dt="2018-01-24T19:13:26.334" v="14" actId="1037"/>
          <ac:spMkLst>
            <pc:docMk/>
            <pc:sldMk cId="683034469" sldId="847"/>
            <ac:spMk id="11" creationId="{4C548C5A-41D9-433F-8FD2-963076FFCD40}"/>
          </ac:spMkLst>
        </pc:spChg>
        <pc:spChg chg="add del">
          <ac:chgData name="이지형" userId="3d4594d6552e6340" providerId="LiveId" clId="{D6C321E9-BF70-46AD-9B1D-AB439B8AFAE3}" dt="2018-01-24T19:13:26.334" v="14" actId="1037"/>
          <ac:spMkLst>
            <pc:docMk/>
            <pc:sldMk cId="683034469" sldId="847"/>
            <ac:spMk id="12" creationId="{BD2C2C32-062F-4EC6-8548-B8A36CB57AC9}"/>
          </ac:spMkLst>
        </pc:spChg>
        <pc:spChg chg="add del">
          <ac:chgData name="이지형" userId="3d4594d6552e6340" providerId="LiveId" clId="{D6C321E9-BF70-46AD-9B1D-AB439B8AFAE3}" dt="2018-01-24T19:13:26.334" v="14" actId="1037"/>
          <ac:spMkLst>
            <pc:docMk/>
            <pc:sldMk cId="683034469" sldId="847"/>
            <ac:spMk id="13" creationId="{C7D23386-E4B6-4249-B10B-918EAD913C3F}"/>
          </ac:spMkLst>
        </pc:spChg>
        <pc:spChg chg="add del">
          <ac:chgData name="이지형" userId="3d4594d6552e6340" providerId="LiveId" clId="{D6C321E9-BF70-46AD-9B1D-AB439B8AFAE3}" dt="2018-01-24T19:13:26.334" v="14" actId="1037"/>
          <ac:spMkLst>
            <pc:docMk/>
            <pc:sldMk cId="683034469" sldId="847"/>
            <ac:spMk id="14" creationId="{6F4A5809-D534-4C20-B360-D65153C30FC1}"/>
          </ac:spMkLst>
        </pc:spChg>
        <pc:spChg chg="add mod">
          <ac:chgData name="이지형" userId="3d4594d6552e6340" providerId="LiveId" clId="{D6C321E9-BF70-46AD-9B1D-AB439B8AFAE3}" dt="2018-01-27T15:20:31.594" v="1527" actId="20577"/>
          <ac:spMkLst>
            <pc:docMk/>
            <pc:sldMk cId="683034469" sldId="847"/>
            <ac:spMk id="15" creationId="{9CF907EE-DB08-4997-BD2C-25A7D88BDCD7}"/>
          </ac:spMkLst>
        </pc:spChg>
        <pc:spChg chg="add">
          <ac:chgData name="이지형" userId="3d4594d6552e6340" providerId="LiveId" clId="{D6C321E9-BF70-46AD-9B1D-AB439B8AFAE3}" dt="2018-01-24T19:13:36.537" v="15" actId="1037"/>
          <ac:spMkLst>
            <pc:docMk/>
            <pc:sldMk cId="683034469" sldId="847"/>
            <ac:spMk id="16" creationId="{4A714F1A-15C5-498A-971D-D734A5B6114C}"/>
          </ac:spMkLst>
        </pc:spChg>
        <pc:spChg chg="add mod">
          <ac:chgData name="이지형" userId="3d4594d6552e6340" providerId="LiveId" clId="{D6C321E9-BF70-46AD-9B1D-AB439B8AFAE3}" dt="2018-01-27T15:21:08.413" v="1538" actId="20577"/>
          <ac:spMkLst>
            <pc:docMk/>
            <pc:sldMk cId="683034469" sldId="847"/>
            <ac:spMk id="17" creationId="{DE7DF4EF-5637-478F-937A-B60D350EBD3E}"/>
          </ac:spMkLst>
        </pc:spChg>
      </pc:sldChg>
      <pc:sldChg chg="add">
        <pc:chgData name="이지형" userId="3d4594d6552e6340" providerId="LiveId" clId="{D6C321E9-BF70-46AD-9B1D-AB439B8AFAE3}" dt="2018-01-27T13:46:36.033" v="41" actId="20577"/>
        <pc:sldMkLst>
          <pc:docMk/>
          <pc:sldMk cId="1129413782" sldId="848"/>
        </pc:sldMkLst>
      </pc:sldChg>
      <pc:sldChg chg="add">
        <pc:chgData name="이지형" userId="3d4594d6552e6340" providerId="LiveId" clId="{D6C321E9-BF70-46AD-9B1D-AB439B8AFAE3}" dt="2018-01-27T13:46:50.509" v="42" actId="20577"/>
        <pc:sldMkLst>
          <pc:docMk/>
          <pc:sldMk cId="2983599801" sldId="849"/>
        </pc:sldMkLst>
      </pc:sldChg>
      <pc:sldChg chg="modSp add">
        <pc:chgData name="이지형" userId="3d4594d6552e6340" providerId="LiveId" clId="{D6C321E9-BF70-46AD-9B1D-AB439B8AFAE3}" dt="2018-01-27T13:48:43.006" v="101" actId="20577"/>
        <pc:sldMkLst>
          <pc:docMk/>
          <pc:sldMk cId="1348682048" sldId="850"/>
        </pc:sldMkLst>
        <pc:spChg chg="mod">
          <ac:chgData name="이지형" userId="3d4594d6552e6340" providerId="LiveId" clId="{D6C321E9-BF70-46AD-9B1D-AB439B8AFAE3}" dt="2018-01-27T13:48:43.006" v="101" actId="20577"/>
          <ac:spMkLst>
            <pc:docMk/>
            <pc:sldMk cId="1348682048" sldId="850"/>
            <ac:spMk id="5" creationId="{00000000-0000-0000-0000-000000000000}"/>
          </ac:spMkLst>
        </pc:spChg>
      </pc:sldChg>
      <pc:sldChg chg="delSp modSp add">
        <pc:chgData name="이지형" userId="3d4594d6552e6340" providerId="LiveId" clId="{D6C321E9-BF70-46AD-9B1D-AB439B8AFAE3}" dt="2018-01-27T14:58:55.438" v="767" actId="1076"/>
        <pc:sldMkLst>
          <pc:docMk/>
          <pc:sldMk cId="78140892" sldId="851"/>
        </pc:sldMkLst>
        <pc:spChg chg="mod">
          <ac:chgData name="이지형" userId="3d4594d6552e6340" providerId="LiveId" clId="{D6C321E9-BF70-46AD-9B1D-AB439B8AFAE3}" dt="2018-01-27T14:57:58.076" v="761" actId="27636"/>
          <ac:spMkLst>
            <pc:docMk/>
            <pc:sldMk cId="78140892" sldId="851"/>
            <ac:spMk id="2" creationId="{00000000-0000-0000-0000-000000000000}"/>
          </ac:spMkLst>
        </pc:spChg>
        <pc:spChg chg="del mod">
          <ac:chgData name="이지형" userId="3d4594d6552e6340" providerId="LiveId" clId="{D6C321E9-BF70-46AD-9B1D-AB439B8AFAE3}" dt="2018-01-27T14:58:15.688" v="765" actId="478"/>
          <ac:spMkLst>
            <pc:docMk/>
            <pc:sldMk cId="78140892" sldId="851"/>
            <ac:spMk id="4" creationId="{00000000-0000-0000-0000-000000000000}"/>
          </ac:spMkLst>
        </pc:spChg>
        <pc:spChg chg="mod">
          <ac:chgData name="이지형" userId="3d4594d6552e6340" providerId="LiveId" clId="{D6C321E9-BF70-46AD-9B1D-AB439B8AFAE3}" dt="2018-01-27T14:58:55.438" v="767" actId="1076"/>
          <ac:spMkLst>
            <pc:docMk/>
            <pc:sldMk cId="78140892" sldId="851"/>
            <ac:spMk id="32" creationId="{00000000-0000-0000-0000-000000000000}"/>
          </ac:spMkLst>
        </pc:spChg>
      </pc:sldChg>
      <pc:sldChg chg="addSp delSp modSp add">
        <pc:chgData name="이지형" userId="3d4594d6552e6340" providerId="LiveId" clId="{D6C321E9-BF70-46AD-9B1D-AB439B8AFAE3}" dt="2018-01-27T15:01:41.024" v="873" actId="20577"/>
        <pc:sldMkLst>
          <pc:docMk/>
          <pc:sldMk cId="3015505513" sldId="852"/>
        </pc:sldMkLst>
        <pc:spChg chg="mod">
          <ac:chgData name="이지형" userId="3d4594d6552e6340" providerId="LiveId" clId="{D6C321E9-BF70-46AD-9B1D-AB439B8AFAE3}" dt="2018-01-27T14:58:28.809" v="766" actId="20577"/>
          <ac:spMkLst>
            <pc:docMk/>
            <pc:sldMk cId="3015505513" sldId="852"/>
            <ac:spMk id="2" creationId="{00000000-0000-0000-0000-000000000000}"/>
          </ac:spMkLst>
        </pc:spChg>
        <pc:spChg chg="mod">
          <ac:chgData name="이지형" userId="3d4594d6552e6340" providerId="LiveId" clId="{D6C321E9-BF70-46AD-9B1D-AB439B8AFAE3}" dt="2018-01-27T14:20:10.127" v="154" actId="20577"/>
          <ac:spMkLst>
            <pc:docMk/>
            <pc:sldMk cId="3015505513" sldId="852"/>
            <ac:spMk id="4" creationId="{00000000-0000-0000-0000-000000000000}"/>
          </ac:spMkLst>
        </pc:spChg>
        <pc:spChg chg="mod">
          <ac:chgData name="이지형" userId="3d4594d6552e6340" providerId="LiveId" clId="{D6C321E9-BF70-46AD-9B1D-AB439B8AFAE3}" dt="2018-01-27T15:01:41.024" v="873" actId="20577"/>
          <ac:spMkLst>
            <pc:docMk/>
            <pc:sldMk cId="3015505513" sldId="852"/>
            <ac:spMk id="5" creationId="{00000000-0000-0000-0000-000000000000}"/>
          </ac:spMkLst>
        </pc:spChg>
        <pc:spChg chg="add del">
          <ac:chgData name="이지형" userId="3d4594d6552e6340" providerId="LiveId" clId="{D6C321E9-BF70-46AD-9B1D-AB439B8AFAE3}" dt="2018-01-27T14:45:43.491" v="459" actId="478"/>
          <ac:spMkLst>
            <pc:docMk/>
            <pc:sldMk cId="3015505513" sldId="852"/>
            <ac:spMk id="13" creationId="{FE941C74-9290-4A2E-A5CF-264C800F6C5A}"/>
          </ac:spMkLst>
        </pc:spChg>
      </pc:sldChg>
      <pc:sldChg chg="addSp delSp modSp add">
        <pc:chgData name="이지형" userId="3d4594d6552e6340" providerId="LiveId" clId="{D6C321E9-BF70-46AD-9B1D-AB439B8AFAE3}" dt="2018-01-27T15:01:49.257" v="875" actId="20577"/>
        <pc:sldMkLst>
          <pc:docMk/>
          <pc:sldMk cId="1847007916" sldId="853"/>
        </pc:sldMkLst>
        <pc:spChg chg="del">
          <ac:chgData name="이지형" userId="3d4594d6552e6340" providerId="LiveId" clId="{D6C321E9-BF70-46AD-9B1D-AB439B8AFAE3}" dt="2018-01-27T15:01:48.941" v="874" actId="478"/>
          <ac:spMkLst>
            <pc:docMk/>
            <pc:sldMk cId="1847007916" sldId="853"/>
            <ac:spMk id="5" creationId="{00000000-0000-0000-0000-000000000000}"/>
          </ac:spMkLst>
        </pc:spChg>
        <pc:spChg chg="add del mod">
          <ac:chgData name="이지형" userId="3d4594d6552e6340" providerId="LiveId" clId="{D6C321E9-BF70-46AD-9B1D-AB439B8AFAE3}" dt="2018-01-27T14:46:44.361" v="463" actId="20577"/>
          <ac:spMkLst>
            <pc:docMk/>
            <pc:sldMk cId="1847007916" sldId="853"/>
            <ac:spMk id="13" creationId="{88A72EA4-1CD1-4A8F-8F83-09B25702FAD0}"/>
          </ac:spMkLst>
        </pc:spChg>
        <pc:spChg chg="add">
          <ac:chgData name="이지형" userId="3d4594d6552e6340" providerId="LiveId" clId="{D6C321E9-BF70-46AD-9B1D-AB439B8AFAE3}" dt="2018-01-27T15:01:49.257" v="875" actId="20577"/>
          <ac:spMkLst>
            <pc:docMk/>
            <pc:sldMk cId="1847007916" sldId="853"/>
            <ac:spMk id="14" creationId="{FB619EB5-98E3-42DA-9847-10106FFC2B12}"/>
          </ac:spMkLst>
        </pc:spChg>
      </pc:sldChg>
      <pc:sldChg chg="addSp delSp modSp add modAnim">
        <pc:chgData name="이지형" userId="3d4594d6552e6340" providerId="LiveId" clId="{D6C321E9-BF70-46AD-9B1D-AB439B8AFAE3}" dt="2018-01-27T15:01:59.845" v="877" actId="20577"/>
        <pc:sldMkLst>
          <pc:docMk/>
          <pc:sldMk cId="1496967525" sldId="862"/>
        </pc:sldMkLst>
        <pc:spChg chg="del">
          <ac:chgData name="이지형" userId="3d4594d6552e6340" providerId="LiveId" clId="{D6C321E9-BF70-46AD-9B1D-AB439B8AFAE3}" dt="2018-01-27T15:01:59.492" v="876" actId="478"/>
          <ac:spMkLst>
            <pc:docMk/>
            <pc:sldMk cId="1496967525" sldId="862"/>
            <ac:spMk id="5" creationId="{00000000-0000-0000-0000-000000000000}"/>
          </ac:spMkLst>
        </pc:spChg>
        <pc:spChg chg="mod">
          <ac:chgData name="이지형" userId="3d4594d6552e6340" providerId="LiveId" clId="{D6C321E9-BF70-46AD-9B1D-AB439B8AFAE3}" dt="2018-01-27T14:21:15.807" v="158" actId="164"/>
          <ac:spMkLst>
            <pc:docMk/>
            <pc:sldMk cId="1496967525" sldId="862"/>
            <ac:spMk id="6" creationId="{00000000-0000-0000-0000-000000000000}"/>
          </ac:spMkLst>
        </pc:spChg>
        <pc:spChg chg="mod">
          <ac:chgData name="이지형" userId="3d4594d6552e6340" providerId="LiveId" clId="{D6C321E9-BF70-46AD-9B1D-AB439B8AFAE3}" dt="2018-01-27T14:21:15.807" v="158" actId="164"/>
          <ac:spMkLst>
            <pc:docMk/>
            <pc:sldMk cId="1496967525" sldId="862"/>
            <ac:spMk id="7" creationId="{00000000-0000-0000-0000-000000000000}"/>
          </ac:spMkLst>
        </pc:spChg>
        <pc:spChg chg="mod">
          <ac:chgData name="이지형" userId="3d4594d6552e6340" providerId="LiveId" clId="{D6C321E9-BF70-46AD-9B1D-AB439B8AFAE3}" dt="2018-01-27T14:21:15.807" v="158" actId="164"/>
          <ac:spMkLst>
            <pc:docMk/>
            <pc:sldMk cId="1496967525" sldId="862"/>
            <ac:spMk id="8" creationId="{00000000-0000-0000-0000-000000000000}"/>
          </ac:spMkLst>
        </pc:spChg>
        <pc:spChg chg="mod">
          <ac:chgData name="이지형" userId="3d4594d6552e6340" providerId="LiveId" clId="{D6C321E9-BF70-46AD-9B1D-AB439B8AFAE3}" dt="2018-01-27T14:21:24.844" v="161" actId="404"/>
          <ac:spMkLst>
            <pc:docMk/>
            <pc:sldMk cId="1496967525" sldId="862"/>
            <ac:spMk id="11" creationId="{00000000-0000-0000-0000-000000000000}"/>
          </ac:spMkLst>
        </pc:spChg>
        <pc:spChg chg="mod">
          <ac:chgData name="이지형" userId="3d4594d6552e6340" providerId="LiveId" clId="{D6C321E9-BF70-46AD-9B1D-AB439B8AFAE3}" dt="2018-01-27T14:21:24.844" v="161" actId="404"/>
          <ac:spMkLst>
            <pc:docMk/>
            <pc:sldMk cId="1496967525" sldId="862"/>
            <ac:spMk id="12" creationId="{00000000-0000-0000-0000-000000000000}"/>
          </ac:spMkLst>
        </pc:spChg>
        <pc:spChg chg="add mod">
          <ac:chgData name="이지형" userId="3d4594d6552e6340" providerId="LiveId" clId="{D6C321E9-BF70-46AD-9B1D-AB439B8AFAE3}" dt="2018-01-27T14:24:55.090" v="207" actId="20577"/>
          <ac:spMkLst>
            <pc:docMk/>
            <pc:sldMk cId="1496967525" sldId="862"/>
            <ac:spMk id="13" creationId="{A701DC23-6E7C-4B9B-B722-98ED319D8AE2}"/>
          </ac:spMkLst>
        </pc:spChg>
        <pc:spChg chg="add mod">
          <ac:chgData name="이지형" userId="3d4594d6552e6340" providerId="LiveId" clId="{D6C321E9-BF70-46AD-9B1D-AB439B8AFAE3}" dt="2018-01-27T14:28:10.547" v="324" actId="164"/>
          <ac:spMkLst>
            <pc:docMk/>
            <pc:sldMk cId="1496967525" sldId="862"/>
            <ac:spMk id="15" creationId="{31866484-61DE-4784-AD2F-9F418584B66D}"/>
          </ac:spMkLst>
        </pc:spChg>
        <pc:spChg chg="add mod">
          <ac:chgData name="이지형" userId="3d4594d6552e6340" providerId="LiveId" clId="{D6C321E9-BF70-46AD-9B1D-AB439B8AFAE3}" dt="2018-01-27T14:28:10.547" v="324" actId="164"/>
          <ac:spMkLst>
            <pc:docMk/>
            <pc:sldMk cId="1496967525" sldId="862"/>
            <ac:spMk id="16" creationId="{B58292F9-330F-41E9-B51E-97504BF7E54A}"/>
          </ac:spMkLst>
        </pc:spChg>
        <pc:spChg chg="add mod">
          <ac:chgData name="이지형" userId="3d4594d6552e6340" providerId="LiveId" clId="{D6C321E9-BF70-46AD-9B1D-AB439B8AFAE3}" dt="2018-01-27T14:28:10.547" v="324" actId="164"/>
          <ac:spMkLst>
            <pc:docMk/>
            <pc:sldMk cId="1496967525" sldId="862"/>
            <ac:spMk id="17" creationId="{A1E18AC1-5E2E-43EF-B44C-A6F01410D176}"/>
          </ac:spMkLst>
        </pc:spChg>
        <pc:spChg chg="add mod">
          <ac:chgData name="이지형" userId="3d4594d6552e6340" providerId="LiveId" clId="{D6C321E9-BF70-46AD-9B1D-AB439B8AFAE3}" dt="2018-01-27T14:28:10.547" v="324" actId="164"/>
          <ac:spMkLst>
            <pc:docMk/>
            <pc:sldMk cId="1496967525" sldId="862"/>
            <ac:spMk id="18" creationId="{E5A6B343-F392-478F-9B1B-B41155DB9FE1}"/>
          </ac:spMkLst>
        </pc:spChg>
        <pc:spChg chg="add mod ord">
          <ac:chgData name="이지형" userId="3d4594d6552e6340" providerId="LiveId" clId="{D6C321E9-BF70-46AD-9B1D-AB439B8AFAE3}" dt="2018-01-27T14:29:15.992" v="332" actId="14100"/>
          <ac:spMkLst>
            <pc:docMk/>
            <pc:sldMk cId="1496967525" sldId="862"/>
            <ac:spMk id="19" creationId="{B64DFFA0-F1AA-4F4C-92F6-4BC4866B88E5}"/>
          </ac:spMkLst>
        </pc:spChg>
        <pc:spChg chg="add">
          <ac:chgData name="이지형" userId="3d4594d6552e6340" providerId="LiveId" clId="{D6C321E9-BF70-46AD-9B1D-AB439B8AFAE3}" dt="2018-01-27T15:01:59.845" v="877" actId="20577"/>
          <ac:spMkLst>
            <pc:docMk/>
            <pc:sldMk cId="1496967525" sldId="862"/>
            <ac:spMk id="21" creationId="{AD34538F-3923-4CC0-9107-5B94FAE9D4F1}"/>
          </ac:spMkLst>
        </pc:spChg>
        <pc:grpChg chg="add mod">
          <ac:chgData name="이지형" userId="3d4594d6552e6340" providerId="LiveId" clId="{D6C321E9-BF70-46AD-9B1D-AB439B8AFAE3}" dt="2018-01-27T14:21:33.442" v="163" actId="1076"/>
          <ac:grpSpMkLst>
            <pc:docMk/>
            <pc:sldMk cId="1496967525" sldId="862"/>
            <ac:grpSpMk id="14" creationId="{84B16146-69B5-4560-B093-33FBCD522A20}"/>
          </ac:grpSpMkLst>
        </pc:grpChg>
        <pc:grpChg chg="add mod">
          <ac:chgData name="이지형" userId="3d4594d6552e6340" providerId="LiveId" clId="{D6C321E9-BF70-46AD-9B1D-AB439B8AFAE3}" dt="2018-01-27T14:28:10.547" v="324" actId="164"/>
          <ac:grpSpMkLst>
            <pc:docMk/>
            <pc:sldMk cId="1496967525" sldId="862"/>
            <ac:grpSpMk id="20" creationId="{C83F1EB7-F598-4EBC-8BFE-04A550963044}"/>
          </ac:grpSpMkLst>
        </pc:grpChg>
        <pc:cxnChg chg="mod">
          <ac:chgData name="이지형" userId="3d4594d6552e6340" providerId="LiveId" clId="{D6C321E9-BF70-46AD-9B1D-AB439B8AFAE3}" dt="2018-01-27T14:21:15.807" v="158" actId="164"/>
          <ac:cxnSpMkLst>
            <pc:docMk/>
            <pc:sldMk cId="1496967525" sldId="862"/>
            <ac:cxnSpMk id="9" creationId="{00000000-0000-0000-0000-000000000000}"/>
          </ac:cxnSpMkLst>
        </pc:cxnChg>
        <pc:cxnChg chg="mod">
          <ac:chgData name="이지형" userId="3d4594d6552e6340" providerId="LiveId" clId="{D6C321E9-BF70-46AD-9B1D-AB439B8AFAE3}" dt="2018-01-27T14:21:15.807" v="158" actId="164"/>
          <ac:cxnSpMkLst>
            <pc:docMk/>
            <pc:sldMk cId="1496967525" sldId="862"/>
            <ac:cxnSpMk id="10" creationId="{00000000-0000-0000-0000-000000000000}"/>
          </ac:cxnSpMkLst>
        </pc:cxnChg>
      </pc:sldChg>
      <pc:sldChg chg="addSp delSp modSp add modAnim">
        <pc:chgData name="이지형" userId="3d4594d6552e6340" providerId="LiveId" clId="{D6C321E9-BF70-46AD-9B1D-AB439B8AFAE3}" dt="2018-01-27T15:02:04.892" v="879" actId="20577"/>
        <pc:sldMkLst>
          <pc:docMk/>
          <pc:sldMk cId="708248673" sldId="863"/>
        </pc:sldMkLst>
        <pc:spChg chg="del">
          <ac:chgData name="이지형" userId="3d4594d6552e6340" providerId="LiveId" clId="{D6C321E9-BF70-46AD-9B1D-AB439B8AFAE3}" dt="2018-01-27T15:02:04.642" v="878" actId="478"/>
          <ac:spMkLst>
            <pc:docMk/>
            <pc:sldMk cId="708248673" sldId="863"/>
            <ac:spMk id="5" creationId="{00000000-0000-0000-0000-000000000000}"/>
          </ac:spMkLst>
        </pc:spChg>
        <pc:spChg chg="del">
          <ac:chgData name="이지형" userId="3d4594d6552e6340" providerId="LiveId" clId="{D6C321E9-BF70-46AD-9B1D-AB439B8AFAE3}" dt="2018-01-27T14:28:25.558" v="327" actId="478"/>
          <ac:spMkLst>
            <pc:docMk/>
            <pc:sldMk cId="708248673" sldId="863"/>
            <ac:spMk id="13" creationId="{A701DC23-6E7C-4B9B-B722-98ED319D8AE2}"/>
          </ac:spMkLst>
        </pc:spChg>
        <pc:spChg chg="add del">
          <ac:chgData name="이지형" userId="3d4594d6552e6340" providerId="LiveId" clId="{D6C321E9-BF70-46AD-9B1D-AB439B8AFAE3}" dt="2018-01-27T14:29:24.225" v="335" actId="20577"/>
          <ac:spMkLst>
            <pc:docMk/>
            <pc:sldMk cId="708248673" sldId="863"/>
            <ac:spMk id="21" creationId="{E2CDF86B-D6E5-4AE5-B0ED-97B9CC21DB6B}"/>
          </ac:spMkLst>
        </pc:spChg>
        <pc:spChg chg="mod">
          <ac:chgData name="이지형" userId="3d4594d6552e6340" providerId="LiveId" clId="{D6C321E9-BF70-46AD-9B1D-AB439B8AFAE3}" dt="2018-01-27T14:31:15.044" v="369" actId="1038"/>
          <ac:spMkLst>
            <pc:docMk/>
            <pc:sldMk cId="708248673" sldId="863"/>
            <ac:spMk id="30" creationId="{9571D5EC-FB01-429F-A5E5-9A30ED8E57D4}"/>
          </ac:spMkLst>
        </pc:spChg>
        <pc:spChg chg="mod">
          <ac:chgData name="이지형" userId="3d4594d6552e6340" providerId="LiveId" clId="{D6C321E9-BF70-46AD-9B1D-AB439B8AFAE3}" dt="2018-01-27T14:31:15.044" v="369" actId="1038"/>
          <ac:spMkLst>
            <pc:docMk/>
            <pc:sldMk cId="708248673" sldId="863"/>
            <ac:spMk id="31" creationId="{EF5BFCEC-F14D-4CC6-885C-F9AB8AA3DBFB}"/>
          </ac:spMkLst>
        </pc:spChg>
        <pc:spChg chg="mod">
          <ac:chgData name="이지형" userId="3d4594d6552e6340" providerId="LiveId" clId="{D6C321E9-BF70-46AD-9B1D-AB439B8AFAE3}" dt="2018-01-27T14:31:37.015" v="380" actId="1037"/>
          <ac:spMkLst>
            <pc:docMk/>
            <pc:sldMk cId="708248673" sldId="863"/>
            <ac:spMk id="32" creationId="{36E27911-17F7-41D5-8940-7540934016C6}"/>
          </ac:spMkLst>
        </pc:spChg>
        <pc:spChg chg="mod">
          <ac:chgData name="이지형" userId="3d4594d6552e6340" providerId="LiveId" clId="{D6C321E9-BF70-46AD-9B1D-AB439B8AFAE3}" dt="2018-01-27T14:31:51.927" v="404" actId="1076"/>
          <ac:spMkLst>
            <pc:docMk/>
            <pc:sldMk cId="708248673" sldId="863"/>
            <ac:spMk id="33" creationId="{E06CDE5B-ACBF-439D-A15A-07672CDCE610}"/>
          </ac:spMkLst>
        </pc:spChg>
        <pc:spChg chg="add">
          <ac:chgData name="이지형" userId="3d4594d6552e6340" providerId="LiveId" clId="{D6C321E9-BF70-46AD-9B1D-AB439B8AFAE3}" dt="2018-01-27T15:02:04.892" v="879" actId="20577"/>
          <ac:spMkLst>
            <pc:docMk/>
            <pc:sldMk cId="708248673" sldId="863"/>
            <ac:spMk id="34" creationId="{EC35EEAE-575B-456F-91E6-F67FCA65EF5D}"/>
          </ac:spMkLst>
        </pc:spChg>
        <pc:grpChg chg="del">
          <ac:chgData name="이지형" userId="3d4594d6552e6340" providerId="LiveId" clId="{D6C321E9-BF70-46AD-9B1D-AB439B8AFAE3}" dt="2018-01-27T14:28:25.558" v="327" actId="478"/>
          <ac:grpSpMkLst>
            <pc:docMk/>
            <pc:sldMk cId="708248673" sldId="863"/>
            <ac:grpSpMk id="14" creationId="{84B16146-69B5-4560-B093-33FBCD522A20}"/>
          </ac:grpSpMkLst>
        </pc:grpChg>
        <pc:grpChg chg="del mod">
          <ac:chgData name="이지형" userId="3d4594d6552e6340" providerId="LiveId" clId="{D6C321E9-BF70-46AD-9B1D-AB439B8AFAE3}" dt="2018-01-27T14:29:22.552" v="333" actId="478"/>
          <ac:grpSpMkLst>
            <pc:docMk/>
            <pc:sldMk cId="708248673" sldId="863"/>
            <ac:grpSpMk id="20" creationId="{C83F1EB7-F598-4EBC-8BFE-04A550963044}"/>
          </ac:grpSpMkLst>
        </pc:grpChg>
        <pc:grpChg chg="add mod">
          <ac:chgData name="이지형" userId="3d4594d6552e6340" providerId="LiveId" clId="{D6C321E9-BF70-46AD-9B1D-AB439B8AFAE3}" dt="2018-01-27T14:29:32.765" v="337" actId="1076"/>
          <ac:grpSpMkLst>
            <pc:docMk/>
            <pc:sldMk cId="708248673" sldId="863"/>
            <ac:grpSpMk id="22" creationId="{553D1173-9759-4BD4-81BC-723A96869B2C}"/>
          </ac:grpSpMkLst>
        </pc:grpChg>
        <pc:grpChg chg="add mod">
          <ac:chgData name="이지형" userId="3d4594d6552e6340" providerId="LiveId" clId="{D6C321E9-BF70-46AD-9B1D-AB439B8AFAE3}" dt="2018-01-27T14:31:34.259" v="378" actId="20577"/>
          <ac:grpSpMkLst>
            <pc:docMk/>
            <pc:sldMk cId="708248673" sldId="863"/>
            <ac:grpSpMk id="28" creationId="{6A46034A-6613-496A-914C-E110E85B7228}"/>
          </ac:grpSpMkLst>
        </pc:grpChg>
      </pc:sldChg>
      <pc:sldChg chg="addSp delSp modSp add modAnim">
        <pc:chgData name="이지형" userId="3d4594d6552e6340" providerId="LiveId" clId="{D6C321E9-BF70-46AD-9B1D-AB439B8AFAE3}" dt="2018-01-27T15:02:09.711" v="881" actId="20577"/>
        <pc:sldMkLst>
          <pc:docMk/>
          <pc:sldMk cId="2998292308" sldId="864"/>
        </pc:sldMkLst>
        <pc:spChg chg="del">
          <ac:chgData name="이지형" userId="3d4594d6552e6340" providerId="LiveId" clId="{D6C321E9-BF70-46AD-9B1D-AB439B8AFAE3}" dt="2018-01-27T15:02:09.230" v="880" actId="478"/>
          <ac:spMkLst>
            <pc:docMk/>
            <pc:sldMk cId="2998292308" sldId="864"/>
            <ac:spMk id="5" creationId="{00000000-0000-0000-0000-000000000000}"/>
          </ac:spMkLst>
        </pc:spChg>
        <pc:spChg chg="add mod">
          <ac:chgData name="이지형" userId="3d4594d6552e6340" providerId="LiveId" clId="{D6C321E9-BF70-46AD-9B1D-AB439B8AFAE3}" dt="2018-01-27T14:33:01.606" v="415" actId="1076"/>
          <ac:spMkLst>
            <pc:docMk/>
            <pc:sldMk cId="2998292308" sldId="864"/>
            <ac:spMk id="36" creationId="{DA02EFC8-62A1-40D4-AB72-3E7D1258E4E8}"/>
          </ac:spMkLst>
        </pc:spChg>
        <pc:spChg chg="add mod">
          <ac:chgData name="이지형" userId="3d4594d6552e6340" providerId="LiveId" clId="{D6C321E9-BF70-46AD-9B1D-AB439B8AFAE3}" dt="2018-01-27T14:34:18.929" v="435" actId="1036"/>
          <ac:spMkLst>
            <pc:docMk/>
            <pc:sldMk cId="2998292308" sldId="864"/>
            <ac:spMk id="37" creationId="{AED0AF44-3544-4C4D-8F8B-708449F2CA42}"/>
          </ac:spMkLst>
        </pc:spChg>
        <pc:spChg chg="add mod ord">
          <ac:chgData name="이지형" userId="3d4594d6552e6340" providerId="LiveId" clId="{D6C321E9-BF70-46AD-9B1D-AB439B8AFAE3}" dt="2018-01-27T14:34:13.304" v="431" actId="167"/>
          <ac:spMkLst>
            <pc:docMk/>
            <pc:sldMk cId="2998292308" sldId="864"/>
            <ac:spMk id="38" creationId="{CD317B19-6E9B-43DC-B2A7-7ABA7A725864}"/>
          </ac:spMkLst>
        </pc:spChg>
        <pc:spChg chg="add">
          <ac:chgData name="이지형" userId="3d4594d6552e6340" providerId="LiveId" clId="{D6C321E9-BF70-46AD-9B1D-AB439B8AFAE3}" dt="2018-01-27T15:02:09.711" v="881" actId="20577"/>
          <ac:spMkLst>
            <pc:docMk/>
            <pc:sldMk cId="2998292308" sldId="864"/>
            <ac:spMk id="39" creationId="{D46F5506-1D58-42EC-8C4B-81592FA92B83}"/>
          </ac:spMkLst>
        </pc:spChg>
        <pc:grpChg chg="add">
          <ac:chgData name="이지형" userId="3d4594d6552e6340" providerId="LiveId" clId="{D6C321E9-BF70-46AD-9B1D-AB439B8AFAE3}" dt="2018-01-27T14:32:44.375" v="413" actId="20577"/>
          <ac:grpSpMkLst>
            <pc:docMk/>
            <pc:sldMk cId="2998292308" sldId="864"/>
            <ac:grpSpMk id="18" creationId="{481EA3E4-70E5-4D6A-AE17-AF9780200779}"/>
          </ac:grpSpMkLst>
        </pc:grpChg>
        <pc:grpChg chg="add del">
          <ac:chgData name="이지형" userId="3d4594d6552e6340" providerId="LiveId" clId="{D6C321E9-BF70-46AD-9B1D-AB439B8AFAE3}" dt="2018-01-27T14:32:43.889" v="412" actId="478"/>
          <ac:grpSpMkLst>
            <pc:docMk/>
            <pc:sldMk cId="2998292308" sldId="864"/>
            <ac:grpSpMk id="22" creationId="{553D1173-9759-4BD4-81BC-723A96869B2C}"/>
          </ac:grpSpMkLst>
        </pc:grpChg>
        <pc:grpChg chg="del mod">
          <ac:chgData name="이지형" userId="3d4594d6552e6340" providerId="LiveId" clId="{D6C321E9-BF70-46AD-9B1D-AB439B8AFAE3}" dt="2018-01-27T14:32:42.161" v="411" actId="20577"/>
          <ac:grpSpMkLst>
            <pc:docMk/>
            <pc:sldMk cId="2998292308" sldId="864"/>
            <ac:grpSpMk id="28" creationId="{6A46034A-6613-496A-914C-E110E85B7228}"/>
          </ac:grpSpMkLst>
        </pc:grpChg>
      </pc:sldChg>
      <pc:sldChg chg="addSp delSp modSp add delAnim">
        <pc:chgData name="이지형" userId="3d4594d6552e6340" providerId="LiveId" clId="{D6C321E9-BF70-46AD-9B1D-AB439B8AFAE3}" dt="2018-01-27T15:02:17.703" v="883" actId="20577"/>
        <pc:sldMkLst>
          <pc:docMk/>
          <pc:sldMk cId="4029766401" sldId="865"/>
        </pc:sldMkLst>
        <pc:spChg chg="mod">
          <ac:chgData name="이지형" userId="3d4594d6552e6340" providerId="LiveId" clId="{D6C321E9-BF70-46AD-9B1D-AB439B8AFAE3}" dt="2018-01-27T15:02:17.703" v="883" actId="20577"/>
          <ac:spMkLst>
            <pc:docMk/>
            <pc:sldMk cId="4029766401" sldId="865"/>
            <ac:spMk id="5" creationId="{00000000-0000-0000-0000-000000000000}"/>
          </ac:spMkLst>
        </pc:spChg>
        <pc:spChg chg="add del">
          <ac:chgData name="이지형" userId="3d4594d6552e6340" providerId="LiveId" clId="{D6C321E9-BF70-46AD-9B1D-AB439B8AFAE3}" dt="2018-01-27T14:35:41.041" v="441" actId="478"/>
          <ac:spMkLst>
            <pc:docMk/>
            <pc:sldMk cId="4029766401" sldId="865"/>
            <ac:spMk id="19" creationId="{E90E0108-BD42-4E1B-A2FD-407EAA139867}"/>
          </ac:spMkLst>
        </pc:spChg>
        <pc:spChg chg="add mod">
          <ac:chgData name="이지형" userId="3d4594d6552e6340" providerId="LiveId" clId="{D6C321E9-BF70-46AD-9B1D-AB439B8AFAE3}" dt="2018-01-27T14:47:22.300" v="470" actId="1076"/>
          <ac:spMkLst>
            <pc:docMk/>
            <pc:sldMk cId="4029766401" sldId="865"/>
            <ac:spMk id="24" creationId="{18D46619-8694-4E6D-B511-D3FA470DDAD4}"/>
          </ac:spMkLst>
        </pc:spChg>
        <pc:spChg chg="mod">
          <ac:chgData name="이지형" userId="3d4594d6552e6340" providerId="LiveId" clId="{D6C321E9-BF70-46AD-9B1D-AB439B8AFAE3}" dt="2018-01-27T14:35:27.941" v="437" actId="164"/>
          <ac:spMkLst>
            <pc:docMk/>
            <pc:sldMk cId="4029766401" sldId="865"/>
            <ac:spMk id="36" creationId="{DA02EFC8-62A1-40D4-AB72-3E7D1258E4E8}"/>
          </ac:spMkLst>
        </pc:spChg>
        <pc:spChg chg="mod">
          <ac:chgData name="이지형" userId="3d4594d6552e6340" providerId="LiveId" clId="{D6C321E9-BF70-46AD-9B1D-AB439B8AFAE3}" dt="2018-01-27T14:35:27.941" v="437" actId="164"/>
          <ac:spMkLst>
            <pc:docMk/>
            <pc:sldMk cId="4029766401" sldId="865"/>
            <ac:spMk id="37" creationId="{AED0AF44-3544-4C4D-8F8B-708449F2CA42}"/>
          </ac:spMkLst>
        </pc:spChg>
        <pc:spChg chg="mod">
          <ac:chgData name="이지형" userId="3d4594d6552e6340" providerId="LiveId" clId="{D6C321E9-BF70-46AD-9B1D-AB439B8AFAE3}" dt="2018-01-27T14:35:27.941" v="437" actId="164"/>
          <ac:spMkLst>
            <pc:docMk/>
            <pc:sldMk cId="4029766401" sldId="865"/>
            <ac:spMk id="38" creationId="{CD317B19-6E9B-43DC-B2A7-7ABA7A725864}"/>
          </ac:spMkLst>
        </pc:spChg>
        <pc:grpChg chg="add del mod">
          <ac:chgData name="이지형" userId="3d4594d6552e6340" providerId="LiveId" clId="{D6C321E9-BF70-46AD-9B1D-AB439B8AFAE3}" dt="2018-01-27T14:35:37.314" v="439" actId="20577"/>
          <ac:grpSpMkLst>
            <pc:docMk/>
            <pc:sldMk cId="4029766401" sldId="865"/>
            <ac:grpSpMk id="6" creationId="{1AA976CC-1EBB-4EE4-84DC-D223F69C302F}"/>
          </ac:grpSpMkLst>
        </pc:grpChg>
        <pc:grpChg chg="add mod">
          <ac:chgData name="이지형" userId="3d4594d6552e6340" providerId="LiveId" clId="{D6C321E9-BF70-46AD-9B1D-AB439B8AFAE3}" dt="2018-01-27T14:47:12.001" v="468" actId="1076"/>
          <ac:grpSpMkLst>
            <pc:docMk/>
            <pc:sldMk cId="4029766401" sldId="865"/>
            <ac:grpSpMk id="16" creationId="{79F2B227-1049-4913-BF1D-A720D2A10D63}"/>
          </ac:grpSpMkLst>
        </pc:grpChg>
        <pc:grpChg chg="del">
          <ac:chgData name="이지형" userId="3d4594d6552e6340" providerId="LiveId" clId="{D6C321E9-BF70-46AD-9B1D-AB439B8AFAE3}" dt="2018-01-27T14:35:43.084" v="442" actId="478"/>
          <ac:grpSpMkLst>
            <pc:docMk/>
            <pc:sldMk cId="4029766401" sldId="865"/>
            <ac:grpSpMk id="18" creationId="{481EA3E4-70E5-4D6A-AE17-AF9780200779}"/>
          </ac:grpSpMkLst>
        </pc:grpChg>
      </pc:sldChg>
      <pc:sldChg chg="addSp delSp modSp add">
        <pc:chgData name="이지형" userId="3d4594d6552e6340" providerId="LiveId" clId="{D6C321E9-BF70-46AD-9B1D-AB439B8AFAE3}" dt="2018-01-27T15:02:53.209" v="890" actId="20577"/>
        <pc:sldMkLst>
          <pc:docMk/>
          <pc:sldMk cId="2099373048" sldId="866"/>
        </pc:sldMkLst>
        <pc:spChg chg="del">
          <ac:chgData name="이지형" userId="3d4594d6552e6340" providerId="LiveId" clId="{D6C321E9-BF70-46AD-9B1D-AB439B8AFAE3}" dt="2018-01-27T14:48:13.258" v="472" actId="478"/>
          <ac:spMkLst>
            <pc:docMk/>
            <pc:sldMk cId="2099373048" sldId="866"/>
            <ac:spMk id="5" creationId="{00000000-0000-0000-0000-000000000000}"/>
          </ac:spMkLst>
        </pc:spChg>
        <pc:spChg chg="add mod">
          <ac:chgData name="이지형" userId="3d4594d6552e6340" providerId="LiveId" clId="{D6C321E9-BF70-46AD-9B1D-AB439B8AFAE3}" dt="2018-01-27T14:49:14.952" v="488" actId="164"/>
          <ac:spMkLst>
            <pc:docMk/>
            <pc:sldMk cId="2099373048" sldId="866"/>
            <ac:spMk id="6" creationId="{F36AA708-7393-4A31-9808-55FA1A946B7F}"/>
          </ac:spMkLst>
        </pc:spChg>
        <pc:spChg chg="add mod">
          <ac:chgData name="이지형" userId="3d4594d6552e6340" providerId="LiveId" clId="{D6C321E9-BF70-46AD-9B1D-AB439B8AFAE3}" dt="2018-01-27T15:02:30.346" v="885" actId="20577"/>
          <ac:spMkLst>
            <pc:docMk/>
            <pc:sldMk cId="2099373048" sldId="866"/>
            <ac:spMk id="13" creationId="{5120A7AE-845F-4495-BB3D-7A8EA246D2CE}"/>
          </ac:spMkLst>
        </pc:spChg>
        <pc:spChg chg="add mod">
          <ac:chgData name="이지형" userId="3d4594d6552e6340" providerId="LiveId" clId="{D6C321E9-BF70-46AD-9B1D-AB439B8AFAE3}" dt="2018-01-27T14:50:26.549" v="502" actId="1076"/>
          <ac:spMkLst>
            <pc:docMk/>
            <pc:sldMk cId="2099373048" sldId="866"/>
            <ac:spMk id="14" creationId="{3FA26BB3-50BA-41AF-8B83-27FFEB25946E}"/>
          </ac:spMkLst>
        </pc:spChg>
        <pc:spChg chg="add mod">
          <ac:chgData name="이지형" userId="3d4594d6552e6340" providerId="LiveId" clId="{D6C321E9-BF70-46AD-9B1D-AB439B8AFAE3}" dt="2018-01-27T14:50:20.890" v="501" actId="1076"/>
          <ac:spMkLst>
            <pc:docMk/>
            <pc:sldMk cId="2099373048" sldId="866"/>
            <ac:spMk id="15" creationId="{01A71A58-D491-4C43-B7EA-FA11C77C0B03}"/>
          </ac:spMkLst>
        </pc:spChg>
        <pc:spChg chg="add del mod topLvl">
          <ac:chgData name="이지형" userId="3d4594d6552e6340" providerId="LiveId" clId="{D6C321E9-BF70-46AD-9B1D-AB439B8AFAE3}" dt="2018-01-27T14:49:14.952" v="488" actId="164"/>
          <ac:spMkLst>
            <pc:docMk/>
            <pc:sldMk cId="2099373048" sldId="866"/>
            <ac:spMk id="17" creationId="{876EEE70-8C37-4C6C-9B64-74E3FC728A9B}"/>
          </ac:spMkLst>
        </pc:spChg>
        <pc:spChg chg="add mod">
          <ac:chgData name="이지형" userId="3d4594d6552e6340" providerId="LiveId" clId="{D6C321E9-BF70-46AD-9B1D-AB439B8AFAE3}" dt="2018-01-27T15:02:53.209" v="890" actId="20577"/>
          <ac:spMkLst>
            <pc:docMk/>
            <pc:sldMk cId="2099373048" sldId="866"/>
            <ac:spMk id="18" creationId="{2C3FE155-C268-4069-8D3A-6B08CC5F3A21}"/>
          </ac:spMkLst>
        </pc:spChg>
        <pc:spChg chg="add del mod topLvl">
          <ac:chgData name="이지형" userId="3d4594d6552e6340" providerId="LiveId" clId="{D6C321E9-BF70-46AD-9B1D-AB439B8AFAE3}" dt="2018-01-27T14:49:14.952" v="488" actId="164"/>
          <ac:spMkLst>
            <pc:docMk/>
            <pc:sldMk cId="2099373048" sldId="866"/>
            <ac:spMk id="22" creationId="{E37C9EA6-44B6-476B-9B12-CE4E7B8A1578}"/>
          </ac:spMkLst>
        </pc:spChg>
        <pc:spChg chg="add del mod topLvl">
          <ac:chgData name="이지형" userId="3d4594d6552e6340" providerId="LiveId" clId="{D6C321E9-BF70-46AD-9B1D-AB439B8AFAE3}" dt="2018-01-27T14:48:51.540" v="481" actId="478"/>
          <ac:spMkLst>
            <pc:docMk/>
            <pc:sldMk cId="2099373048" sldId="866"/>
            <ac:spMk id="23" creationId="{33BE0CE0-1ED7-48F2-8405-716179C99920}"/>
          </ac:spMkLst>
        </pc:spChg>
        <pc:spChg chg="del">
          <ac:chgData name="이지형" userId="3d4594d6552e6340" providerId="LiveId" clId="{D6C321E9-BF70-46AD-9B1D-AB439B8AFAE3}" dt="2018-01-27T14:48:13.258" v="472" actId="478"/>
          <ac:spMkLst>
            <pc:docMk/>
            <pc:sldMk cId="2099373048" sldId="866"/>
            <ac:spMk id="24" creationId="{18D46619-8694-4E6D-B511-D3FA470DDAD4}"/>
          </ac:spMkLst>
        </pc:spChg>
        <pc:grpChg chg="add mod">
          <ac:chgData name="이지형" userId="3d4594d6552e6340" providerId="LiveId" clId="{D6C321E9-BF70-46AD-9B1D-AB439B8AFAE3}" dt="2018-01-27T14:49:26.114" v="492" actId="1076"/>
          <ac:grpSpMkLst>
            <pc:docMk/>
            <pc:sldMk cId="2099373048" sldId="866"/>
            <ac:grpSpMk id="7" creationId="{B548A711-9C81-467D-83B5-F5C03C649412}"/>
          </ac:grpSpMkLst>
        </pc:grpChg>
        <pc:grpChg chg="del">
          <ac:chgData name="이지형" userId="3d4594d6552e6340" providerId="LiveId" clId="{D6C321E9-BF70-46AD-9B1D-AB439B8AFAE3}" dt="2018-01-27T14:48:40.522" v="476" actId="165"/>
          <ac:grpSpMkLst>
            <pc:docMk/>
            <pc:sldMk cId="2099373048" sldId="866"/>
            <ac:grpSpMk id="16" creationId="{79F2B227-1049-4913-BF1D-A720D2A10D63}"/>
          </ac:grpSpMkLst>
        </pc:grpChg>
      </pc:sldChg>
      <pc:sldChg chg="addSp delSp modSp add">
        <pc:chgData name="이지형" userId="3d4594d6552e6340" providerId="LiveId" clId="{D6C321E9-BF70-46AD-9B1D-AB439B8AFAE3}" dt="2018-01-27T15:04:19.471" v="909" actId="20577"/>
        <pc:sldMkLst>
          <pc:docMk/>
          <pc:sldMk cId="2524609722" sldId="867"/>
        </pc:sldMkLst>
        <pc:spChg chg="mod topLvl">
          <ac:chgData name="이지형" userId="3d4594d6552e6340" providerId="LiveId" clId="{D6C321E9-BF70-46AD-9B1D-AB439B8AFAE3}" dt="2018-01-27T14:51:22.837" v="507" actId="165"/>
          <ac:spMkLst>
            <pc:docMk/>
            <pc:sldMk cId="2524609722" sldId="867"/>
            <ac:spMk id="6" creationId="{F36AA708-7393-4A31-9808-55FA1A946B7F}"/>
          </ac:spMkLst>
        </pc:spChg>
        <pc:spChg chg="del">
          <ac:chgData name="이지형" userId="3d4594d6552e6340" providerId="LiveId" clId="{D6C321E9-BF70-46AD-9B1D-AB439B8AFAE3}" dt="2018-01-27T14:51:46.816" v="513" actId="478"/>
          <ac:spMkLst>
            <pc:docMk/>
            <pc:sldMk cId="2524609722" sldId="867"/>
            <ac:spMk id="13" creationId="{5120A7AE-845F-4495-BB3D-7A8EA246D2CE}"/>
          </ac:spMkLst>
        </pc:spChg>
        <pc:spChg chg="del">
          <ac:chgData name="이지형" userId="3d4594d6552e6340" providerId="LiveId" clId="{D6C321E9-BF70-46AD-9B1D-AB439B8AFAE3}" dt="2018-01-27T14:51:46.816" v="513" actId="478"/>
          <ac:spMkLst>
            <pc:docMk/>
            <pc:sldMk cId="2524609722" sldId="867"/>
            <ac:spMk id="14" creationId="{3FA26BB3-50BA-41AF-8B83-27FFEB25946E}"/>
          </ac:spMkLst>
        </pc:spChg>
        <pc:spChg chg="del">
          <ac:chgData name="이지형" userId="3d4594d6552e6340" providerId="LiveId" clId="{D6C321E9-BF70-46AD-9B1D-AB439B8AFAE3}" dt="2018-01-27T14:51:46.816" v="513" actId="478"/>
          <ac:spMkLst>
            <pc:docMk/>
            <pc:sldMk cId="2524609722" sldId="867"/>
            <ac:spMk id="15" creationId="{01A71A58-D491-4C43-B7EA-FA11C77C0B03}"/>
          </ac:spMkLst>
        </pc:spChg>
        <pc:spChg chg="add mod">
          <ac:chgData name="이지형" userId="3d4594d6552e6340" providerId="LiveId" clId="{D6C321E9-BF70-46AD-9B1D-AB439B8AFAE3}" dt="2018-01-27T15:03:17.414" v="896" actId="20577"/>
          <ac:spMkLst>
            <pc:docMk/>
            <pc:sldMk cId="2524609722" sldId="867"/>
            <ac:spMk id="16" creationId="{122277DB-CA65-44CB-8771-ACA69B5571FF}"/>
          </ac:spMkLst>
        </pc:spChg>
        <pc:spChg chg="mod topLvl">
          <ac:chgData name="이지형" userId="3d4594d6552e6340" providerId="LiveId" clId="{D6C321E9-BF70-46AD-9B1D-AB439B8AFAE3}" dt="2018-01-27T14:51:42.815" v="512" actId="14100"/>
          <ac:spMkLst>
            <pc:docMk/>
            <pc:sldMk cId="2524609722" sldId="867"/>
            <ac:spMk id="17" creationId="{876EEE70-8C37-4C6C-9B64-74E3FC728A9B}"/>
          </ac:spMkLst>
        </pc:spChg>
        <pc:spChg chg="del">
          <ac:chgData name="이지형" userId="3d4594d6552e6340" providerId="LiveId" clId="{D6C321E9-BF70-46AD-9B1D-AB439B8AFAE3}" dt="2018-01-27T14:51:46.816" v="513" actId="478"/>
          <ac:spMkLst>
            <pc:docMk/>
            <pc:sldMk cId="2524609722" sldId="867"/>
            <ac:spMk id="18" creationId="{2C3FE155-C268-4069-8D3A-6B08CC5F3A21}"/>
          </ac:spMkLst>
        </pc:spChg>
        <pc:spChg chg="add mod">
          <ac:chgData name="이지형" userId="3d4594d6552e6340" providerId="LiveId" clId="{D6C321E9-BF70-46AD-9B1D-AB439B8AFAE3}" dt="2018-01-27T15:03:33.752" v="899" actId="20577"/>
          <ac:spMkLst>
            <pc:docMk/>
            <pc:sldMk cId="2524609722" sldId="867"/>
            <ac:spMk id="19" creationId="{703EF7D1-C50E-48A3-9328-B605870A1EA2}"/>
          </ac:spMkLst>
        </pc:spChg>
        <pc:spChg chg="add mod">
          <ac:chgData name="이지형" userId="3d4594d6552e6340" providerId="LiveId" clId="{D6C321E9-BF70-46AD-9B1D-AB439B8AFAE3}" dt="2018-01-27T15:03:42.585" v="902" actId="20577"/>
          <ac:spMkLst>
            <pc:docMk/>
            <pc:sldMk cId="2524609722" sldId="867"/>
            <ac:spMk id="20" creationId="{277C60C9-E129-4D48-AF36-88865F85724B}"/>
          </ac:spMkLst>
        </pc:spChg>
        <pc:spChg chg="add mod">
          <ac:chgData name="이지형" userId="3d4594d6552e6340" providerId="LiveId" clId="{D6C321E9-BF70-46AD-9B1D-AB439B8AFAE3}" dt="2018-01-27T15:03:51.005" v="904" actId="20577"/>
          <ac:spMkLst>
            <pc:docMk/>
            <pc:sldMk cId="2524609722" sldId="867"/>
            <ac:spMk id="21" creationId="{1BC1B446-5A5B-4D69-A872-DAC88394ABA2}"/>
          </ac:spMkLst>
        </pc:spChg>
        <pc:spChg chg="del mod topLvl">
          <ac:chgData name="이지형" userId="3d4594d6552e6340" providerId="LiveId" clId="{D6C321E9-BF70-46AD-9B1D-AB439B8AFAE3}" dt="2018-01-27T14:51:27.013" v="508" actId="478"/>
          <ac:spMkLst>
            <pc:docMk/>
            <pc:sldMk cId="2524609722" sldId="867"/>
            <ac:spMk id="22" creationId="{E37C9EA6-44B6-476B-9B12-CE4E7B8A1578}"/>
          </ac:spMkLst>
        </pc:spChg>
        <pc:spChg chg="add mod">
          <ac:chgData name="이지형" userId="3d4594d6552e6340" providerId="LiveId" clId="{D6C321E9-BF70-46AD-9B1D-AB439B8AFAE3}" dt="2018-01-27T15:03:56.203" v="907" actId="20577"/>
          <ac:spMkLst>
            <pc:docMk/>
            <pc:sldMk cId="2524609722" sldId="867"/>
            <ac:spMk id="23" creationId="{76293B0E-FEF1-48A9-9937-CD8AA97D7DC9}"/>
          </ac:spMkLst>
        </pc:spChg>
        <pc:spChg chg="add mod ord">
          <ac:chgData name="이지형" userId="3d4594d6552e6340" providerId="LiveId" clId="{D6C321E9-BF70-46AD-9B1D-AB439B8AFAE3}" dt="2018-01-27T14:53:09.203" v="532" actId="167"/>
          <ac:spMkLst>
            <pc:docMk/>
            <pc:sldMk cId="2524609722" sldId="867"/>
            <ac:spMk id="24" creationId="{A94E61EB-9817-442A-B17E-85DF2DC54353}"/>
          </ac:spMkLst>
        </pc:spChg>
        <pc:spChg chg="add mod">
          <ac:chgData name="이지형" userId="3d4594d6552e6340" providerId="LiveId" clId="{D6C321E9-BF70-46AD-9B1D-AB439B8AFAE3}" dt="2018-01-27T14:53:30.859" v="585" actId="1076"/>
          <ac:spMkLst>
            <pc:docMk/>
            <pc:sldMk cId="2524609722" sldId="867"/>
            <ac:spMk id="25" creationId="{F4E073F0-8836-4738-BBC6-6295077CA059}"/>
          </ac:spMkLst>
        </pc:spChg>
        <pc:spChg chg="add mod">
          <ac:chgData name="이지형" userId="3d4594d6552e6340" providerId="LiveId" clId="{D6C321E9-BF70-46AD-9B1D-AB439B8AFAE3}" dt="2018-01-27T15:04:16.103" v="908" actId="20577"/>
          <ac:spMkLst>
            <pc:docMk/>
            <pc:sldMk cId="2524609722" sldId="867"/>
            <ac:spMk id="26" creationId="{56AE18A4-D256-4417-BF9F-C196BCF28DF3}"/>
          </ac:spMkLst>
        </pc:spChg>
        <pc:spChg chg="add mod">
          <ac:chgData name="이지형" userId="3d4594d6552e6340" providerId="LiveId" clId="{D6C321E9-BF70-46AD-9B1D-AB439B8AFAE3}" dt="2018-01-27T15:04:19.471" v="909" actId="20577"/>
          <ac:spMkLst>
            <pc:docMk/>
            <pc:sldMk cId="2524609722" sldId="867"/>
            <ac:spMk id="27" creationId="{847B54EB-5CE4-49D3-BF24-496E03C4A578}"/>
          </ac:spMkLst>
        </pc:spChg>
        <pc:grpChg chg="add del">
          <ac:chgData name="이지형" userId="3d4594d6552e6340" providerId="LiveId" clId="{D6C321E9-BF70-46AD-9B1D-AB439B8AFAE3}" dt="2018-01-27T14:51:22.837" v="507" actId="165"/>
          <ac:grpSpMkLst>
            <pc:docMk/>
            <pc:sldMk cId="2524609722" sldId="867"/>
            <ac:grpSpMk id="7" creationId="{B548A711-9C81-467D-83B5-F5C03C649412}"/>
          </ac:grpSpMkLst>
        </pc:grpChg>
      </pc:sldChg>
      <pc:sldChg chg="addSp modSp add">
        <pc:chgData name="이지형" userId="3d4594d6552e6340" providerId="LiveId" clId="{D6C321E9-BF70-46AD-9B1D-AB439B8AFAE3}" dt="2018-01-27T14:56:33.879" v="711" actId="1035"/>
        <pc:sldMkLst>
          <pc:docMk/>
          <pc:sldMk cId="3195739199" sldId="868"/>
        </pc:sldMkLst>
        <pc:spChg chg="mod">
          <ac:chgData name="이지형" userId="3d4594d6552e6340" providerId="LiveId" clId="{D6C321E9-BF70-46AD-9B1D-AB439B8AFAE3}" dt="2018-01-27T14:55:48.823" v="692" actId="6549"/>
          <ac:spMkLst>
            <pc:docMk/>
            <pc:sldMk cId="3195739199" sldId="868"/>
            <ac:spMk id="4" creationId="{00000000-0000-0000-0000-000000000000}"/>
          </ac:spMkLst>
        </pc:spChg>
        <pc:spChg chg="mod">
          <ac:chgData name="이지형" userId="3d4594d6552e6340" providerId="LiveId" clId="{D6C321E9-BF70-46AD-9B1D-AB439B8AFAE3}" dt="2018-01-27T14:56:06.107" v="700" actId="1076"/>
          <ac:spMkLst>
            <pc:docMk/>
            <pc:sldMk cId="3195739199" sldId="868"/>
            <ac:spMk id="5" creationId="{00000000-0000-0000-0000-000000000000}"/>
          </ac:spMkLst>
        </pc:spChg>
        <pc:cxnChg chg="add mod">
          <ac:chgData name="이지형" userId="3d4594d6552e6340" providerId="LiveId" clId="{D6C321E9-BF70-46AD-9B1D-AB439B8AFAE3}" dt="2018-01-27T14:56:33.879" v="711" actId="1035"/>
          <ac:cxnSpMkLst>
            <pc:docMk/>
            <pc:sldMk cId="3195739199" sldId="868"/>
            <ac:cxnSpMk id="14" creationId="{5E486E6B-D620-4366-AF58-26E387BA246E}"/>
          </ac:cxnSpMkLst>
        </pc:cxnChg>
      </pc:sldChg>
      <pc:sldChg chg="addSp delSp modSp add">
        <pc:chgData name="이지형" userId="3d4594d6552e6340" providerId="LiveId" clId="{D6C321E9-BF70-46AD-9B1D-AB439B8AFAE3}" dt="2018-01-27T15:05:53.538" v="972" actId="947"/>
        <pc:sldMkLst>
          <pc:docMk/>
          <pc:sldMk cId="1674590418" sldId="869"/>
        </pc:sldMkLst>
        <pc:spChg chg="mod">
          <ac:chgData name="이지형" userId="3d4594d6552e6340" providerId="LiveId" clId="{D6C321E9-BF70-46AD-9B1D-AB439B8AFAE3}" dt="2018-01-27T14:59:14.665" v="774" actId="947"/>
          <ac:spMkLst>
            <pc:docMk/>
            <pc:sldMk cId="1674590418" sldId="869"/>
            <ac:spMk id="2" creationId="{0BD61236-671D-45DE-B43E-548A566A7D94}"/>
          </ac:spMkLst>
        </pc:spChg>
        <pc:spChg chg="mod">
          <ac:chgData name="이지형" userId="3d4594d6552e6340" providerId="LiveId" clId="{D6C321E9-BF70-46AD-9B1D-AB439B8AFAE3}" dt="2018-01-27T15:05:53.538" v="972" actId="947"/>
          <ac:spMkLst>
            <pc:docMk/>
            <pc:sldMk cId="1674590418" sldId="869"/>
            <ac:spMk id="4" creationId="{D58FFCFC-17CB-4250-BA7C-CB11FD5A3AB8}"/>
          </ac:spMkLst>
        </pc:spChg>
        <pc:spChg chg="add mod">
          <ac:chgData name="이지형" userId="3d4594d6552e6340" providerId="LiveId" clId="{D6C321E9-BF70-46AD-9B1D-AB439B8AFAE3}" dt="2018-01-27T15:05:17.434" v="933" actId="1076"/>
          <ac:spMkLst>
            <pc:docMk/>
            <pc:sldMk cId="1674590418" sldId="869"/>
            <ac:spMk id="5" creationId="{035A02B0-BB6A-44D9-8968-5BB1BF24CFBA}"/>
          </ac:spMkLst>
        </pc:spChg>
        <pc:spChg chg="add del">
          <ac:chgData name="이지형" userId="3d4594d6552e6340" providerId="LiveId" clId="{D6C321E9-BF70-46AD-9B1D-AB439B8AFAE3}" dt="2018-01-27T15:00:23.151" v="811" actId="947"/>
          <ac:spMkLst>
            <pc:docMk/>
            <pc:sldMk cId="1674590418" sldId="869"/>
            <ac:spMk id="7" creationId="{C2859FDD-10EE-4604-8DDA-E65C4A01F831}"/>
          </ac:spMkLst>
        </pc:spChg>
        <pc:spChg chg="add del">
          <ac:chgData name="이지형" userId="3d4594d6552e6340" providerId="LiveId" clId="{D6C321E9-BF70-46AD-9B1D-AB439B8AFAE3}" dt="2018-01-27T15:00:23.151" v="811" actId="947"/>
          <ac:spMkLst>
            <pc:docMk/>
            <pc:sldMk cId="1674590418" sldId="869"/>
            <ac:spMk id="8" creationId="{3E595B30-57A2-4377-8AD4-2E376CD2EC35}"/>
          </ac:spMkLst>
        </pc:spChg>
        <pc:spChg chg="add del">
          <ac:chgData name="이지형" userId="3d4594d6552e6340" providerId="LiveId" clId="{D6C321E9-BF70-46AD-9B1D-AB439B8AFAE3}" dt="2018-01-27T15:00:23.151" v="811" actId="947"/>
          <ac:spMkLst>
            <pc:docMk/>
            <pc:sldMk cId="1674590418" sldId="869"/>
            <ac:spMk id="9" creationId="{A68DDFEF-4925-450E-BF0E-F80DE9020576}"/>
          </ac:spMkLst>
        </pc:spChg>
        <pc:spChg chg="add del">
          <ac:chgData name="이지형" userId="3d4594d6552e6340" providerId="LiveId" clId="{D6C321E9-BF70-46AD-9B1D-AB439B8AFAE3}" dt="2018-01-27T15:00:23.151" v="811" actId="947"/>
          <ac:spMkLst>
            <pc:docMk/>
            <pc:sldMk cId="1674590418" sldId="869"/>
            <ac:spMk id="12" creationId="{13EB5F00-FBEA-4710-830C-7AE10A2B8E11}"/>
          </ac:spMkLst>
        </pc:spChg>
        <pc:spChg chg="add del">
          <ac:chgData name="이지형" userId="3d4594d6552e6340" providerId="LiveId" clId="{D6C321E9-BF70-46AD-9B1D-AB439B8AFAE3}" dt="2018-01-27T15:00:23.151" v="811" actId="947"/>
          <ac:spMkLst>
            <pc:docMk/>
            <pc:sldMk cId="1674590418" sldId="869"/>
            <ac:spMk id="13" creationId="{42DC59F8-B951-49D5-B836-87D6AFE2B443}"/>
          </ac:spMkLst>
        </pc:spChg>
        <pc:spChg chg="add del mod">
          <ac:chgData name="이지형" userId="3d4594d6552e6340" providerId="LiveId" clId="{D6C321E9-BF70-46AD-9B1D-AB439B8AFAE3}" dt="2018-01-27T15:00:23.151" v="811" actId="947"/>
          <ac:spMkLst>
            <pc:docMk/>
            <pc:sldMk cId="1674590418" sldId="869"/>
            <ac:spMk id="14" creationId="{F89AE521-AFB3-44AC-835B-25DE3B534439}"/>
          </ac:spMkLst>
        </pc:spChg>
        <pc:picChg chg="del">
          <ac:chgData name="이지형" userId="3d4594d6552e6340" providerId="LiveId" clId="{D6C321E9-BF70-46AD-9B1D-AB439B8AFAE3}" dt="2018-01-27T15:00:09.575" v="808" actId="947"/>
          <ac:picMkLst>
            <pc:docMk/>
            <pc:sldMk cId="1674590418" sldId="869"/>
            <ac:picMk id="6" creationId="{8879B109-9ED0-46BD-9C64-29F1B56BEDBA}"/>
          </ac:picMkLst>
        </pc:picChg>
        <pc:picChg chg="mod">
          <ac:chgData name="이지형" userId="3d4594d6552e6340" providerId="LiveId" clId="{D6C321E9-BF70-46AD-9B1D-AB439B8AFAE3}" dt="2018-01-27T15:05:20.116" v="934" actId="1076"/>
          <ac:picMkLst>
            <pc:docMk/>
            <pc:sldMk cId="1674590418" sldId="869"/>
            <ac:picMk id="15" creationId="{2D55F004-AC0D-4487-9821-5BF0E5E02461}"/>
          </ac:picMkLst>
        </pc:picChg>
        <pc:cxnChg chg="add del">
          <ac:chgData name="이지형" userId="3d4594d6552e6340" providerId="LiveId" clId="{D6C321E9-BF70-46AD-9B1D-AB439B8AFAE3}" dt="2018-01-27T15:00:23.151" v="811" actId="947"/>
          <ac:cxnSpMkLst>
            <pc:docMk/>
            <pc:sldMk cId="1674590418" sldId="869"/>
            <ac:cxnSpMk id="10" creationId="{587212CD-3157-4EE9-AE64-8E4CABB7B182}"/>
          </ac:cxnSpMkLst>
        </pc:cxnChg>
        <pc:cxnChg chg="add del">
          <ac:chgData name="이지형" userId="3d4594d6552e6340" providerId="LiveId" clId="{D6C321E9-BF70-46AD-9B1D-AB439B8AFAE3}" dt="2018-01-27T15:00:23.151" v="811" actId="947"/>
          <ac:cxnSpMkLst>
            <pc:docMk/>
            <pc:sldMk cId="1674590418" sldId="869"/>
            <ac:cxnSpMk id="11" creationId="{29DCD123-1FC4-4AF0-BFB6-BD01164A2A9D}"/>
          </ac:cxnSpMkLst>
        </pc:cxnChg>
      </pc:sldChg>
      <pc:sldChg chg="addSp delSp modSp add">
        <pc:chgData name="이지형" userId="3d4594d6552e6340" providerId="LiveId" clId="{D6C321E9-BF70-46AD-9B1D-AB439B8AFAE3}" dt="2018-01-27T15:08:22.191" v="1112" actId="1076"/>
        <pc:sldMkLst>
          <pc:docMk/>
          <pc:sldMk cId="1240799415" sldId="870"/>
        </pc:sldMkLst>
        <pc:spChg chg="mod">
          <ac:chgData name="이지형" userId="3d4594d6552e6340" providerId="LiveId" clId="{D6C321E9-BF70-46AD-9B1D-AB439B8AFAE3}" dt="2018-01-27T15:06:32.937" v="988" actId="1076"/>
          <ac:spMkLst>
            <pc:docMk/>
            <pc:sldMk cId="1240799415" sldId="870"/>
            <ac:spMk id="2" creationId="{00000000-0000-0000-0000-000000000000}"/>
          </ac:spMkLst>
        </pc:spChg>
        <pc:spChg chg="mod">
          <ac:chgData name="이지형" userId="3d4594d6552e6340" providerId="LiveId" clId="{D6C321E9-BF70-46AD-9B1D-AB439B8AFAE3}" dt="2018-01-27T15:06:40.005" v="1023" actId="1076"/>
          <ac:spMkLst>
            <pc:docMk/>
            <pc:sldMk cId="1240799415" sldId="870"/>
            <ac:spMk id="4" creationId="{00000000-0000-0000-0000-000000000000}"/>
          </ac:spMkLst>
        </pc:spChg>
        <pc:spChg chg="del mod">
          <ac:chgData name="이지형" userId="3d4594d6552e6340" providerId="LiveId" clId="{D6C321E9-BF70-46AD-9B1D-AB439B8AFAE3}" dt="2018-01-27T15:06:46.059" v="1025" actId="478"/>
          <ac:spMkLst>
            <pc:docMk/>
            <pc:sldMk cId="1240799415" sldId="870"/>
            <ac:spMk id="5" creationId="{00000000-0000-0000-0000-000000000000}"/>
          </ac:spMkLst>
        </pc:spChg>
        <pc:spChg chg="add mod">
          <ac:chgData name="이지형" userId="3d4594d6552e6340" providerId="LiveId" clId="{D6C321E9-BF70-46AD-9B1D-AB439B8AFAE3}" dt="2018-01-27T15:06:54.533" v="1027" actId="1076"/>
          <ac:spMkLst>
            <pc:docMk/>
            <pc:sldMk cId="1240799415" sldId="870"/>
            <ac:spMk id="11" creationId="{981311F3-98CE-4796-B6BA-F00934B4CFD2}"/>
          </ac:spMkLst>
        </pc:spChg>
        <pc:spChg chg="del mod topLvl">
          <ac:chgData name="이지형" userId="3d4594d6552e6340" providerId="LiveId" clId="{D6C321E9-BF70-46AD-9B1D-AB439B8AFAE3}" dt="2018-01-27T15:07:05.406" v="1030" actId="478"/>
          <ac:spMkLst>
            <pc:docMk/>
            <pc:sldMk cId="1240799415" sldId="870"/>
            <ac:spMk id="17" creationId="{876EEE70-8C37-4C6C-9B64-74E3FC728A9B}"/>
          </ac:spMkLst>
        </pc:spChg>
        <pc:spChg chg="mod topLvl">
          <ac:chgData name="이지형" userId="3d4594d6552e6340" providerId="LiveId" clId="{D6C321E9-BF70-46AD-9B1D-AB439B8AFAE3}" dt="2018-01-27T15:08:22.191" v="1112" actId="1076"/>
          <ac:spMkLst>
            <pc:docMk/>
            <pc:sldMk cId="1240799415" sldId="870"/>
            <ac:spMk id="22" creationId="{E37C9EA6-44B6-476B-9B12-CE4E7B8A1578}"/>
          </ac:spMkLst>
        </pc:spChg>
        <pc:spChg chg="mod topLvl">
          <ac:chgData name="이지형" userId="3d4594d6552e6340" providerId="LiveId" clId="{D6C321E9-BF70-46AD-9B1D-AB439B8AFAE3}" dt="2018-01-27T15:08:14.688" v="1109" actId="1076"/>
          <ac:spMkLst>
            <pc:docMk/>
            <pc:sldMk cId="1240799415" sldId="870"/>
            <ac:spMk id="23" creationId="{33BE0CE0-1ED7-48F2-8405-716179C99920}"/>
          </ac:spMkLst>
        </pc:spChg>
        <pc:spChg chg="mod">
          <ac:chgData name="이지형" userId="3d4594d6552e6340" providerId="LiveId" clId="{D6C321E9-BF70-46AD-9B1D-AB439B8AFAE3}" dt="2018-01-27T15:06:43.020" v="1024" actId="1076"/>
          <ac:spMkLst>
            <pc:docMk/>
            <pc:sldMk cId="1240799415" sldId="870"/>
            <ac:spMk id="24" creationId="{18D46619-8694-4E6D-B511-D3FA470DDAD4}"/>
          </ac:spMkLst>
        </pc:spChg>
        <pc:grpChg chg="del">
          <ac:chgData name="이지형" userId="3d4594d6552e6340" providerId="LiveId" clId="{D6C321E9-BF70-46AD-9B1D-AB439B8AFAE3}" dt="2018-01-27T15:06:59.196" v="1028" actId="165"/>
          <ac:grpSpMkLst>
            <pc:docMk/>
            <pc:sldMk cId="1240799415" sldId="870"/>
            <ac:grpSpMk id="16" creationId="{79F2B227-1049-4913-BF1D-A720D2A10D63}"/>
          </ac:grpSpMkLst>
        </pc:grpChg>
      </pc:sldChg>
      <pc:sldChg chg="addSp delSp modSp add">
        <pc:chgData name="이지형" userId="3d4594d6552e6340" providerId="LiveId" clId="{D6C321E9-BF70-46AD-9B1D-AB439B8AFAE3}" dt="2018-01-27T15:13:47.752" v="1348" actId="20577"/>
        <pc:sldMkLst>
          <pc:docMk/>
          <pc:sldMk cId="3011346054" sldId="871"/>
        </pc:sldMkLst>
        <pc:spChg chg="mod">
          <ac:chgData name="이지형" userId="3d4594d6552e6340" providerId="LiveId" clId="{D6C321E9-BF70-46AD-9B1D-AB439B8AFAE3}" dt="2018-01-27T15:09:19.683" v="1137" actId="20577"/>
          <ac:spMkLst>
            <pc:docMk/>
            <pc:sldMk cId="3011346054" sldId="871"/>
            <ac:spMk id="2" creationId="{00000000-0000-0000-0000-000000000000}"/>
          </ac:spMkLst>
        </pc:spChg>
        <pc:spChg chg="mod">
          <ac:chgData name="이지형" userId="3d4594d6552e6340" providerId="LiveId" clId="{D6C321E9-BF70-46AD-9B1D-AB439B8AFAE3}" dt="2018-01-27T15:09:29.676" v="1199" actId="20577"/>
          <ac:spMkLst>
            <pc:docMk/>
            <pc:sldMk cId="3011346054" sldId="871"/>
            <ac:spMk id="4" creationId="{00000000-0000-0000-0000-000000000000}"/>
          </ac:spMkLst>
        </pc:spChg>
        <pc:spChg chg="add mod">
          <ac:chgData name="이지형" userId="3d4594d6552e6340" providerId="LiveId" clId="{D6C321E9-BF70-46AD-9B1D-AB439B8AFAE3}" dt="2018-01-27T15:13:02.932" v="1342" actId="20577"/>
          <ac:spMkLst>
            <pc:docMk/>
            <pc:sldMk cId="3011346054" sldId="871"/>
            <ac:spMk id="9" creationId="{2E39A11D-FE04-4D04-A72D-A42A149F0F0B}"/>
          </ac:spMkLst>
        </pc:spChg>
        <pc:spChg chg="add del mod">
          <ac:chgData name="이지형" userId="3d4594d6552e6340" providerId="LiveId" clId="{D6C321E9-BF70-46AD-9B1D-AB439B8AFAE3}" dt="2018-01-27T15:11:07.931" v="1305" actId="20577"/>
          <ac:spMkLst>
            <pc:docMk/>
            <pc:sldMk cId="3011346054" sldId="871"/>
            <ac:spMk id="10" creationId="{BA636C53-74DB-471C-A5DB-99BDED7E04CE}"/>
          </ac:spMkLst>
        </pc:spChg>
        <pc:spChg chg="mod">
          <ac:chgData name="이지형" userId="3d4594d6552e6340" providerId="LiveId" clId="{D6C321E9-BF70-46AD-9B1D-AB439B8AFAE3}" dt="2018-01-27T15:13:30.363" v="1345" actId="20577"/>
          <ac:spMkLst>
            <pc:docMk/>
            <pc:sldMk cId="3011346054" sldId="871"/>
            <ac:spMk id="11" creationId="{981311F3-98CE-4796-B6BA-F00934B4CFD2}"/>
          </ac:spMkLst>
        </pc:spChg>
        <pc:spChg chg="mod">
          <ac:chgData name="이지형" userId="3d4594d6552e6340" providerId="LiveId" clId="{D6C321E9-BF70-46AD-9B1D-AB439B8AFAE3}" dt="2018-01-27T15:13:47.752" v="1348" actId="20577"/>
          <ac:spMkLst>
            <pc:docMk/>
            <pc:sldMk cId="3011346054" sldId="871"/>
            <ac:spMk id="22" creationId="{E37C9EA6-44B6-476B-9B12-CE4E7B8A1578}"/>
          </ac:spMkLst>
        </pc:spChg>
        <pc:spChg chg="mod">
          <ac:chgData name="이지형" userId="3d4594d6552e6340" providerId="LiveId" clId="{D6C321E9-BF70-46AD-9B1D-AB439B8AFAE3}" dt="2018-01-27T15:12:51.419" v="1340" actId="1076"/>
          <ac:spMkLst>
            <pc:docMk/>
            <pc:sldMk cId="3011346054" sldId="871"/>
            <ac:spMk id="23" creationId="{33BE0CE0-1ED7-48F2-8405-716179C99920}"/>
          </ac:spMkLst>
        </pc:spChg>
        <pc:spChg chg="add del mod">
          <ac:chgData name="이지형" userId="3d4594d6552e6340" providerId="LiveId" clId="{D6C321E9-BF70-46AD-9B1D-AB439B8AFAE3}" dt="2018-01-27T15:13:35.727" v="1346" actId="20577"/>
          <ac:spMkLst>
            <pc:docMk/>
            <pc:sldMk cId="3011346054" sldId="871"/>
            <ac:spMk id="24" creationId="{18D46619-8694-4E6D-B511-D3FA470DDAD4}"/>
          </ac:spMkLst>
        </pc:spChg>
      </pc:sldChg>
      <pc:sldChg chg="modSp add">
        <pc:chgData name="이지형" userId="3d4594d6552e6340" providerId="LiveId" clId="{D6C321E9-BF70-46AD-9B1D-AB439B8AFAE3}" dt="2018-01-27T15:55:36.497" v="1734" actId="20577"/>
        <pc:sldMkLst>
          <pc:docMk/>
          <pc:sldMk cId="3991273816" sldId="872"/>
        </pc:sldMkLst>
        <pc:spChg chg="mod">
          <ac:chgData name="이지형" userId="3d4594d6552e6340" providerId="LiveId" clId="{D6C321E9-BF70-46AD-9B1D-AB439B8AFAE3}" dt="2018-01-27T15:55:36.497" v="1734" actId="20577"/>
          <ac:spMkLst>
            <pc:docMk/>
            <pc:sldMk cId="3991273816" sldId="872"/>
            <ac:spMk id="4" creationId="{D58FFCFC-17CB-4250-BA7C-CB11FD5A3AB8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56719-854D-407B-8F7F-0429844EB714}" type="datetimeFigureOut">
              <a:rPr lang="ko-KR" altLang="en-US" smtClean="0"/>
              <a:pPr/>
              <a:t>2021. 1. 24.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63A6A-67BA-49BC-B5A0-C77E22C54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6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49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097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24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085206"/>
            <a:ext cx="6858000" cy="1343794"/>
          </a:xfrm>
        </p:spPr>
        <p:txBody>
          <a:bodyPr anchor="ctr" anchorCtr="0">
            <a:normAutofit/>
          </a:bodyPr>
          <a:lstStyle>
            <a:lvl1pPr algn="r">
              <a:defRPr sz="4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fld id="{D536A895-D453-4066-910D-22C390EB82B6}" type="datetime1">
              <a:rPr lang="ko-KR" altLang="en-US" smtClean="0"/>
              <a:t>2021. 1. 24.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1847080"/>
            <a:ext cx="7315200" cy="172593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1847081"/>
            <a:ext cx="228600" cy="1725934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51-E3C1-4D12-B08D-F879AC88AFFE}" type="datetime1">
              <a:rPr lang="ko-KR" altLang="en-US" smtClean="0"/>
              <a:t>2021. 1. 24.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401520"/>
            <a:ext cx="1656184" cy="41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160A4B1-9361-4390-8CD3-0C55D66F456C}" type="datetime1">
              <a:rPr lang="ko-KR" altLang="en-US" smtClean="0"/>
              <a:t>2021. 1. 24.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6AEA-EE08-41F8-B029-A596E84FA346}" type="datetime1">
              <a:rPr lang="ko-KR" altLang="en-US" smtClean="0"/>
              <a:t>2021. 1. 24.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0" name="내용 개체 틀 7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3" name="내용 개체 틀 7"/>
          <p:cNvSpPr>
            <a:spLocks noGrp="1"/>
          </p:cNvSpPr>
          <p:nvPr>
            <p:ph sz="quarter" idx="14"/>
          </p:nvPr>
        </p:nvSpPr>
        <p:spPr>
          <a:xfrm>
            <a:off x="4644008" y="1196752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>
            <a:lvl1pPr>
              <a:defRPr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967-7B66-417B-87EE-C9C254FEF274}" type="datetime1">
              <a:rPr lang="ko-KR" altLang="en-US" smtClean="0"/>
              <a:t>2021. 1. 24.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248E-EB18-4B38-9668-58D48C1602F2}" type="datetime1">
              <a:rPr lang="ko-KR" altLang="en-US" smtClean="0"/>
              <a:t>2021. 1. 24.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E757-3C44-414A-841E-C50B9D3F0EE5}" type="datetime1">
              <a:rPr lang="ko-KR" altLang="en-US" smtClean="0"/>
              <a:t>2021. 1. 24.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1991-657F-424C-93F5-6734BE4C4BA8}" type="datetime1">
              <a:rPr lang="ko-KR" altLang="en-US" smtClean="0"/>
              <a:t>2021. 1. 24.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96AF-C0B0-45C0-A3A3-41B0070826B4}" type="datetime1">
              <a:rPr lang="ko-KR" altLang="en-US" smtClean="0"/>
              <a:t>2021. 1. 24.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B36468-F42A-4EFD-BBD2-7BBCC36B4300}" type="datetime1">
              <a:rPr lang="ko-KR" altLang="en-US" smtClean="0"/>
              <a:t>2021. 1. 24.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7" r:id="rId6"/>
    <p:sldLayoutId id="2147483968" r:id="rId7"/>
    <p:sldLayoutId id="2147483969" r:id="rId8"/>
    <p:sldLayoutId id="2147483970" r:id="rId9"/>
    <p:sldLayoutId id="2147483971" r:id="rId10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e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043608" y="2085206"/>
            <a:ext cx="7033592" cy="1343794"/>
          </a:xfrm>
        </p:spPr>
        <p:txBody>
          <a:bodyPr>
            <a:normAutofit/>
          </a:bodyPr>
          <a:lstStyle/>
          <a:p>
            <a:r>
              <a:rPr lang="en-US" altLang="ko-KR" b="1" dirty="0"/>
              <a:t>Linear Regression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03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2: f</a:t>
            </a:r>
            <a:r>
              <a:rPr kumimoji="1" lang="ko-KR" altLang="en-US" dirty="0"/>
              <a:t>가 주어진 데이터에 가장 잘 부합도록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B16146-69B5-4560-B093-33FBCD522A20}"/>
              </a:ext>
            </a:extLst>
          </p:cNvPr>
          <p:cNvGrpSpPr/>
          <p:nvPr/>
        </p:nvGrpSpPr>
        <p:grpSpPr>
          <a:xfrm>
            <a:off x="612648" y="3851846"/>
            <a:ext cx="2962672" cy="2074690"/>
            <a:chOff x="3016811" y="3203990"/>
            <a:chExt cx="3435486" cy="2385457"/>
          </a:xfrm>
        </p:grpSpPr>
        <p:sp>
          <p:nvSpPr>
            <p:cNvPr id="6" name="Oval 16"/>
            <p:cNvSpPr>
              <a:spLocks noChangeArrowheads="1"/>
            </p:cNvSpPr>
            <p:nvPr/>
          </p:nvSpPr>
          <p:spPr bwMode="auto">
            <a:xfrm>
              <a:off x="3450198" y="5309861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 sz="1800">
                <a:latin typeface="굴림" pitchFamily="50" charset="-127"/>
              </a:endParaRPr>
            </a:p>
          </p:txBody>
        </p:sp>
        <p:sp>
          <p:nvSpPr>
            <p:cNvPr id="7" name="Oval 17"/>
            <p:cNvSpPr>
              <a:spLocks noChangeArrowheads="1"/>
            </p:cNvSpPr>
            <p:nvPr/>
          </p:nvSpPr>
          <p:spPr bwMode="auto">
            <a:xfrm>
              <a:off x="4553116" y="3388636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 sz="1800">
                <a:latin typeface="굴림" pitchFamily="50" charset="-127"/>
              </a:endParaRPr>
            </a:p>
          </p:txBody>
        </p:sp>
        <p:sp>
          <p:nvSpPr>
            <p:cNvPr id="8" name="Oval 19"/>
            <p:cNvSpPr>
              <a:spLocks noChangeArrowheads="1"/>
            </p:cNvSpPr>
            <p:nvPr/>
          </p:nvSpPr>
          <p:spPr bwMode="auto">
            <a:xfrm>
              <a:off x="4553116" y="430403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 sz="1800">
                <a:latin typeface="굴림" pitchFamily="50" charset="-127"/>
              </a:endParaRPr>
            </a:p>
          </p:txBody>
        </p:sp>
        <p:cxnSp>
          <p:nvCxnSpPr>
            <p:cNvPr id="9" name="직선 화살표 연결선 22"/>
            <p:cNvCxnSpPr>
              <a:cxnSpLocks noChangeShapeType="1"/>
            </p:cNvCxnSpPr>
            <p:nvPr/>
          </p:nvCxnSpPr>
          <p:spPr bwMode="auto">
            <a:xfrm>
              <a:off x="3526399" y="5420140"/>
              <a:ext cx="2528775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직선 화살표 연결선 24"/>
            <p:cNvCxnSpPr>
              <a:cxnSpLocks noChangeShapeType="1"/>
            </p:cNvCxnSpPr>
            <p:nvPr/>
          </p:nvCxnSpPr>
          <p:spPr bwMode="auto">
            <a:xfrm flipV="1">
              <a:off x="3526399" y="3203990"/>
              <a:ext cx="0" cy="221615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TextBox 26"/>
            <p:cNvSpPr txBox="1">
              <a:spLocks noChangeArrowheads="1"/>
            </p:cNvSpPr>
            <p:nvPr/>
          </p:nvSpPr>
          <p:spPr bwMode="auto">
            <a:xfrm>
              <a:off x="6131375" y="5220115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x</a:t>
              </a:r>
              <a:endParaRPr lang="ko-KR" altLang="en-US" sz="1800"/>
            </a:p>
          </p:txBody>
        </p:sp>
        <p:sp>
          <p:nvSpPr>
            <p:cNvPr id="12" name="TextBox 27"/>
            <p:cNvSpPr txBox="1">
              <a:spLocks noChangeArrowheads="1"/>
            </p:cNvSpPr>
            <p:nvPr/>
          </p:nvSpPr>
          <p:spPr bwMode="auto">
            <a:xfrm>
              <a:off x="3016811" y="321669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y</a:t>
              </a:r>
              <a:endParaRPr lang="ko-KR" alt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701DC23-6E7C-4B9B-B722-98ED319D8AE2}"/>
                  </a:ext>
                </a:extLst>
              </p:cNvPr>
              <p:cNvSpPr/>
              <p:nvPr/>
            </p:nvSpPr>
            <p:spPr>
              <a:xfrm>
                <a:off x="244147" y="3190791"/>
                <a:ext cx="368126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0.0</m:t>
                          </m:r>
                          <m:r>
                            <a:rPr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ko-KR" alt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0.0</m:t>
                          </m:r>
                        </m:e>
                      </m:d>
                      <m:r>
                        <a:rPr lang="ko-KR" altLang="en-US" sz="24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1.0</m:t>
                          </m:r>
                          <m:r>
                            <a:rPr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ko-KR" alt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1.0</m:t>
                          </m:r>
                        </m:e>
                      </m:d>
                      <m:r>
                        <a:rPr lang="ko-KR" alt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rgbClr val="FFC000"/>
                          </a:solidFill>
                          <a:latin typeface="Cambria Math" charset="0"/>
                        </a:rPr>
                        <m:t>1.0</m:t>
                      </m:r>
                      <m:r>
                        <a:rPr lang="en-US" altLang="ko-KR" sz="2400" b="0" i="1" smtClean="0">
                          <a:latin typeface="Cambria Math" charset="0"/>
                        </a:rPr>
                        <m:t>,</m:t>
                      </m:r>
                      <m:r>
                        <a:rPr lang="ko-KR" alt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rgbClr val="FFC000"/>
                          </a:solidFill>
                          <a:latin typeface="Cambria Math" charset="0"/>
                        </a:rPr>
                        <m:t>2.0</m:t>
                      </m:r>
                      <m:r>
                        <a:rPr lang="en-US" altLang="ko-KR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701DC23-6E7C-4B9B-B722-98ED319D8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47" y="3190791"/>
                <a:ext cx="3681263" cy="461665"/>
              </a:xfrm>
              <a:prstGeom prst="rect">
                <a:avLst/>
              </a:prstGeom>
              <a:blipFill>
                <a:blip r:embed="rId2"/>
                <a:stretch>
                  <a:fillRect r="-4967"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3F1EB7-F598-4EBC-8BFE-04A550963044}"/>
              </a:ext>
            </a:extLst>
          </p:cNvPr>
          <p:cNvGrpSpPr/>
          <p:nvPr/>
        </p:nvGrpSpPr>
        <p:grpSpPr>
          <a:xfrm>
            <a:off x="4703427" y="3190791"/>
            <a:ext cx="3904345" cy="2588495"/>
            <a:chOff x="4703427" y="3190791"/>
            <a:chExt cx="3904345" cy="25884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64DFFA0-F1AA-4F4C-92F6-4BC4866B88E5}"/>
                </a:ext>
              </a:extLst>
            </p:cNvPr>
            <p:cNvSpPr/>
            <p:nvPr/>
          </p:nvSpPr>
          <p:spPr>
            <a:xfrm>
              <a:off x="4703427" y="3190791"/>
              <a:ext cx="3904340" cy="25884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31866484-61DE-4784-AD2F-9F418584B66D}"/>
                    </a:ext>
                  </a:extLst>
                </p:cNvPr>
                <p:cNvSpPr/>
                <p:nvPr/>
              </p:nvSpPr>
              <p:spPr>
                <a:xfrm>
                  <a:off x="5030255" y="3328626"/>
                  <a:ext cx="342613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mr-IN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0.0</m:t>
                            </m:r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800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0.0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31866484-61DE-4784-AD2F-9F418584B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0255" y="3328626"/>
                  <a:ext cx="3426131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B58292F9-330F-41E9-B51E-97504BF7E54A}"/>
                    </a:ext>
                  </a:extLst>
                </p:cNvPr>
                <p:cNvSpPr/>
                <p:nvPr/>
              </p:nvSpPr>
              <p:spPr>
                <a:xfrm>
                  <a:off x="5030255" y="3938117"/>
                  <a:ext cx="33155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mr-IN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1.0</m:t>
                            </m:r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800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ko-KR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1.0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B58292F9-330F-41E9-B51E-97504BF7E5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0255" y="3938117"/>
                  <a:ext cx="331552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A1E18AC1-5E2E-43EF-B44C-A6F01410D176}"/>
                    </a:ext>
                  </a:extLst>
                </p:cNvPr>
                <p:cNvSpPr/>
                <p:nvPr/>
              </p:nvSpPr>
              <p:spPr>
                <a:xfrm>
                  <a:off x="5016704" y="4502939"/>
                  <a:ext cx="33155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mr-IN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1.0</m:t>
                            </m:r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800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ko-KR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2.0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A1E18AC1-5E2E-43EF-B44C-A6F01410D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704" y="4502939"/>
                  <a:ext cx="3315523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A6B343-F392-478F-9B1B-B41155DB9FE1}"/>
                </a:ext>
              </a:extLst>
            </p:cNvPr>
            <p:cNvSpPr txBox="1"/>
            <p:nvPr/>
          </p:nvSpPr>
          <p:spPr>
            <a:xfrm>
              <a:off x="4768259" y="5195221"/>
              <a:ext cx="3839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이렇게</a:t>
              </a:r>
              <a:r>
                <a:rPr lang="en-US" altLang="ko-KR" dirty="0"/>
                <a:t> </a:t>
              </a:r>
              <a:r>
                <a:rPr lang="ko-KR" altLang="en-US" dirty="0"/>
                <a:t>되도록 </a:t>
              </a:r>
              <a:r>
                <a:rPr lang="en-US" altLang="ko-KR" dirty="0"/>
                <a:t>w</a:t>
              </a:r>
              <a:r>
                <a:rPr lang="en-US" altLang="ko-KR" baseline="-25000" dirty="0"/>
                <a:t>0</a:t>
              </a:r>
              <a:r>
                <a:rPr lang="en-US" altLang="ko-KR" dirty="0"/>
                <a:t> </a:t>
              </a:r>
              <a:r>
                <a:rPr lang="ko-KR" altLang="en-US" dirty="0"/>
                <a:t>와 </a:t>
              </a:r>
              <a:r>
                <a:rPr lang="en-US" altLang="ko-KR" dirty="0"/>
                <a:t>w</a:t>
              </a:r>
              <a:r>
                <a:rPr lang="en-US" altLang="ko-KR" baseline="-25000" dirty="0"/>
                <a:t>1</a:t>
              </a:r>
              <a:r>
                <a:rPr lang="ko-KR" altLang="en-US" dirty="0"/>
                <a:t>을 결정하라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D34538F-3923-4CC0-9107-5B94FAE9D4F1}"/>
                  </a:ext>
                </a:extLst>
              </p:cNvPr>
              <p:cNvSpPr/>
              <p:nvPr/>
            </p:nvSpPr>
            <p:spPr>
              <a:xfrm>
                <a:off x="2423584" y="2178280"/>
                <a:ext cx="36812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ko-KR" sz="2800" b="0" i="1" smtClean="0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8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D34538F-3923-4CC0-9107-5B94FAE9D4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84" y="2178280"/>
                <a:ext cx="3681264" cy="523220"/>
              </a:xfrm>
              <a:prstGeom prst="rect">
                <a:avLst/>
              </a:prstGeom>
              <a:blipFill>
                <a:blip r:embed="rId6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96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2: f</a:t>
            </a:r>
            <a:r>
              <a:rPr kumimoji="1" lang="ko-KR" altLang="en-US" dirty="0"/>
              <a:t>가 주어진 데이터에 가장 잘 부합도록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529344" y="2803101"/>
                <a:ext cx="36812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ko-KR" sz="2800" b="0" i="1" smtClean="0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8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344" y="2803101"/>
                <a:ext cx="3681264" cy="523220"/>
              </a:xfrm>
              <a:prstGeom prst="rect">
                <a:avLst/>
              </a:prstGeom>
              <a:blipFill>
                <a:blip r:embed="rId2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79F2B227-1049-4913-BF1D-A720D2A10D63}"/>
              </a:ext>
            </a:extLst>
          </p:cNvPr>
          <p:cNvGrpSpPr/>
          <p:nvPr/>
        </p:nvGrpSpPr>
        <p:grpSpPr>
          <a:xfrm>
            <a:off x="2051720" y="3544996"/>
            <a:ext cx="4636514" cy="2588495"/>
            <a:chOff x="4357143" y="3162296"/>
            <a:chExt cx="4636514" cy="258849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76EEE70-8C37-4C6C-9B64-74E3FC728A9B}"/>
                </a:ext>
              </a:extLst>
            </p:cNvPr>
            <p:cNvSpPr/>
            <p:nvPr/>
          </p:nvSpPr>
          <p:spPr>
            <a:xfrm>
              <a:off x="4357143" y="3162296"/>
              <a:ext cx="4636513" cy="25884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텍스트 상자 12">
                  <a:extLst>
                    <a:ext uri="{FF2B5EF4-FFF2-40B4-BE49-F238E27FC236}">
                      <a16:creationId xmlns:a16="http://schemas.microsoft.com/office/drawing/2014/main" id="{E37C9EA6-44B6-476B-9B12-CE4E7B8A1578}"/>
                    </a:ext>
                  </a:extLst>
                </p:cNvPr>
                <p:cNvSpPr txBox="1"/>
                <p:nvPr/>
              </p:nvSpPr>
              <p:spPr>
                <a:xfrm>
                  <a:off x="4427984" y="3516310"/>
                  <a:ext cx="4565673" cy="7866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𝐸</m:t>
                        </m:r>
                        <m:d>
                          <m:dPr>
                            <m:ctrlPr>
                              <a:rPr kumimoji="1" lang="mr-IN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ko-KR" sz="20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m:rPr>
                                <m:brk m:alnAt="7"/>
                              </m:rPr>
                              <a:rPr kumimoji="1" lang="en-US" altLang="ko-KR" sz="2000" b="1" i="0" smtClean="0">
                                <a:latin typeface="Cambria Math" charset="0"/>
                              </a:rPr>
                              <m:t>𝐱</m:t>
                            </m:r>
                            <m:r>
                              <m:rPr>
                                <m:brk m:alnAt="7"/>
                              </m:rPr>
                              <a:rPr kumimoji="1" lang="en-US" altLang="ko-KR" sz="20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)∈</m:t>
                            </m:r>
                            <m:r>
                              <a:rPr kumimoji="1" lang="en-US" altLang="ko-KR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𝐷𝑎𝑡𝑎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kumimoji="1"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mr-IN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kumimoji="1" lang="mr-IN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ko-KR" sz="2000" b="1">
                                            <a:latin typeface="Cambria Math" charset="0"/>
                                          </a:rPr>
                                          <m:t>𝐱</m:t>
                                        </m:r>
                                        <m:r>
                                          <a:rPr kumimoji="1" lang="en-US" altLang="ko-KR" sz="2000" b="1">
                                            <a:latin typeface="Cambria Math" charset="0"/>
                                          </a:rPr>
                                          <m:t>;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22" name="텍스트 상자 12">
                  <a:extLst>
                    <a:ext uri="{FF2B5EF4-FFF2-40B4-BE49-F238E27FC236}">
                      <a16:creationId xmlns:a16="http://schemas.microsoft.com/office/drawing/2014/main" id="{E37C9EA6-44B6-476B-9B12-CE4E7B8A1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984" y="3516310"/>
                  <a:ext cx="4565673" cy="78662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BE0CE0-1ED7-48F2-8405-716179C99920}"/>
                </a:ext>
              </a:extLst>
            </p:cNvPr>
            <p:cNvSpPr txBox="1"/>
            <p:nvPr/>
          </p:nvSpPr>
          <p:spPr>
            <a:xfrm>
              <a:off x="4661190" y="478786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를</a:t>
              </a:r>
              <a:r>
                <a:rPr lang="ko-KR" altLang="en-US" dirty="0"/>
                <a:t> 최소가</a:t>
              </a:r>
              <a:r>
                <a:rPr lang="en-US" altLang="ko-KR" dirty="0"/>
                <a:t> </a:t>
              </a:r>
              <a:r>
                <a:rPr lang="ko-KR" altLang="en-US" dirty="0"/>
                <a:t>되도록 </a:t>
              </a:r>
              <a:r>
                <a:rPr lang="en-US" altLang="ko-KR" dirty="0"/>
                <a:t>w</a:t>
              </a:r>
              <a:r>
                <a:rPr lang="en-US" altLang="ko-KR" baseline="-25000" dirty="0"/>
                <a:t>0</a:t>
              </a:r>
              <a:r>
                <a:rPr lang="en-US" altLang="ko-KR" dirty="0"/>
                <a:t> </a:t>
              </a:r>
              <a:r>
                <a:rPr lang="ko-KR" altLang="en-US" dirty="0"/>
                <a:t>와 </a:t>
              </a:r>
              <a:r>
                <a:rPr lang="en-US" altLang="ko-KR" dirty="0"/>
                <a:t>w</a:t>
              </a:r>
              <a:r>
                <a:rPr lang="en-US" altLang="ko-KR" baseline="-25000" dirty="0"/>
                <a:t>1</a:t>
              </a:r>
              <a:r>
                <a:rPr lang="ko-KR" altLang="en-US" dirty="0"/>
                <a:t>을 결정하라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8D46619-8694-4E6D-B511-D3FA470DDAD4}"/>
                  </a:ext>
                </a:extLst>
              </p:cNvPr>
              <p:cNvSpPr/>
              <p:nvPr/>
            </p:nvSpPr>
            <p:spPr>
              <a:xfrm>
                <a:off x="1462944" y="2229690"/>
                <a:ext cx="62181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0.0,</m:t>
                              </m:r>
                              <m:r>
                                <a:rPr lang="ko-KR" altLang="en-US" sz="28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0.0</m:t>
                              </m:r>
                            </m:e>
                          </m:d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1.0,</m:t>
                              </m:r>
                              <m:r>
                                <a:rPr lang="ko-KR" altLang="en-US" sz="28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1.0</m:t>
                              </m:r>
                            </m:e>
                          </m:d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(1.0,</m:t>
                          </m:r>
                          <m:r>
                            <a:rPr lang="ko-KR" altLang="en-US" sz="28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2.0)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8D46619-8694-4E6D-B511-D3FA470DD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944" y="2229690"/>
                <a:ext cx="62181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766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2: f</a:t>
            </a:r>
            <a:r>
              <a:rPr kumimoji="1" lang="ko-KR" altLang="en-US" dirty="0"/>
              <a:t>가 주어진 데이터에 가장 잘 부합도록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48A711-9C81-467D-83B5-F5C03C649412}"/>
              </a:ext>
            </a:extLst>
          </p:cNvPr>
          <p:cNvGrpSpPr/>
          <p:nvPr/>
        </p:nvGrpSpPr>
        <p:grpSpPr>
          <a:xfrm>
            <a:off x="1943708" y="2132856"/>
            <a:ext cx="5256584" cy="1468838"/>
            <a:chOff x="1043608" y="1960163"/>
            <a:chExt cx="5256584" cy="14688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76EEE70-8C37-4C6C-9B64-74E3FC728A9B}"/>
                </a:ext>
              </a:extLst>
            </p:cNvPr>
            <p:cNvSpPr/>
            <p:nvPr/>
          </p:nvSpPr>
          <p:spPr>
            <a:xfrm>
              <a:off x="1043608" y="1960163"/>
              <a:ext cx="5256584" cy="14688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텍스트 상자 12">
                  <a:extLst>
                    <a:ext uri="{FF2B5EF4-FFF2-40B4-BE49-F238E27FC236}">
                      <a16:creationId xmlns:a16="http://schemas.microsoft.com/office/drawing/2014/main" id="{E37C9EA6-44B6-476B-9B12-CE4E7B8A1578}"/>
                    </a:ext>
                  </a:extLst>
                </p:cNvPr>
                <p:cNvSpPr txBox="1"/>
                <p:nvPr/>
              </p:nvSpPr>
              <p:spPr>
                <a:xfrm>
                  <a:off x="1389063" y="2066577"/>
                  <a:ext cx="4565673" cy="7866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𝐸</m:t>
                        </m:r>
                        <m:d>
                          <m:dPr>
                            <m:ctrlPr>
                              <a:rPr kumimoji="1" lang="mr-IN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ko-KR" sz="20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m:rPr>
                                <m:brk m:alnAt="7"/>
                              </m:rPr>
                              <a:rPr kumimoji="1" lang="en-US" altLang="ko-KR" sz="2000" b="1" i="0" smtClean="0">
                                <a:latin typeface="Cambria Math" charset="0"/>
                              </a:rPr>
                              <m:t>𝐱</m:t>
                            </m:r>
                            <m:r>
                              <m:rPr>
                                <m:brk m:alnAt="7"/>
                              </m:rPr>
                              <a:rPr kumimoji="1" lang="en-US" altLang="ko-KR" sz="20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)∈</m:t>
                            </m:r>
                            <m:r>
                              <a:rPr kumimoji="1" lang="en-US" altLang="ko-KR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𝐷𝑎𝑡𝑎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kumimoji="1"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mr-IN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kumimoji="1" lang="mr-IN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ko-KR" sz="2000" b="1">
                                            <a:latin typeface="Cambria Math" charset="0"/>
                                          </a:rPr>
                                          <m:t>𝐱</m:t>
                                        </m:r>
                                        <m:r>
                                          <a:rPr kumimoji="1" lang="en-US" altLang="ko-KR" sz="2000" b="1">
                                            <a:latin typeface="Cambria Math" charset="0"/>
                                          </a:rPr>
                                          <m:t>;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22" name="텍스트 상자 12">
                  <a:extLst>
                    <a:ext uri="{FF2B5EF4-FFF2-40B4-BE49-F238E27FC236}">
                      <a16:creationId xmlns:a16="http://schemas.microsoft.com/office/drawing/2014/main" id="{E37C9EA6-44B6-476B-9B12-CE4E7B8A1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9063" y="2066577"/>
                  <a:ext cx="4565673" cy="78662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36AA708-7393-4A31-9808-55FA1A946B7F}"/>
                </a:ext>
              </a:extLst>
            </p:cNvPr>
            <p:cNvSpPr/>
            <p:nvPr/>
          </p:nvSpPr>
          <p:spPr>
            <a:xfrm>
              <a:off x="1603248" y="2956436"/>
              <a:ext cx="40575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err="1"/>
                <a:t>를</a:t>
              </a:r>
              <a:r>
                <a:rPr lang="ko-KR" altLang="en-US" dirty="0"/>
                <a:t> 최소가</a:t>
              </a:r>
              <a:r>
                <a:rPr lang="en-US" altLang="ko-KR" dirty="0"/>
                <a:t> </a:t>
              </a:r>
              <a:r>
                <a:rPr lang="ko-KR" altLang="en-US" dirty="0"/>
                <a:t>되도록 </a:t>
              </a:r>
              <a:r>
                <a:rPr lang="en-US" altLang="ko-KR" dirty="0"/>
                <a:t>w</a:t>
              </a:r>
              <a:r>
                <a:rPr lang="en-US" altLang="ko-KR" baseline="-25000" dirty="0"/>
                <a:t>0</a:t>
              </a:r>
              <a:r>
                <a:rPr lang="en-US" altLang="ko-KR" dirty="0"/>
                <a:t> </a:t>
              </a:r>
              <a:r>
                <a:rPr lang="ko-KR" altLang="en-US" dirty="0"/>
                <a:t>와 </a:t>
              </a:r>
              <a:r>
                <a:rPr lang="en-US" altLang="ko-KR" dirty="0"/>
                <a:t>w</a:t>
              </a:r>
              <a:r>
                <a:rPr lang="en-US" altLang="ko-KR" baseline="-25000" dirty="0"/>
                <a:t>1</a:t>
              </a:r>
              <a:r>
                <a:rPr lang="ko-KR" altLang="en-US" dirty="0"/>
                <a:t>을 결정하라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120A7AE-845F-4495-BB3D-7A8EA246D2CE}"/>
                  </a:ext>
                </a:extLst>
              </p:cNvPr>
              <p:cNvSpPr/>
              <p:nvPr/>
            </p:nvSpPr>
            <p:spPr>
              <a:xfrm>
                <a:off x="5622847" y="3971085"/>
                <a:ext cx="26845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120A7AE-845F-4495-BB3D-7A8EA246D2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847" y="3971085"/>
                <a:ext cx="2684517" cy="400110"/>
              </a:xfrm>
              <a:prstGeom prst="rect">
                <a:avLst/>
              </a:prstGeom>
              <a:blipFill>
                <a:blip r:embed="rId3"/>
                <a:stretch>
                  <a:fillRect l="-907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FA26BB3-50BA-41AF-8B83-27FFEB25946E}"/>
                  </a:ext>
                </a:extLst>
              </p:cNvPr>
              <p:cNvSpPr/>
              <p:nvPr/>
            </p:nvSpPr>
            <p:spPr>
              <a:xfrm>
                <a:off x="755576" y="3971085"/>
                <a:ext cx="45043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0.0,</m:t>
                              </m:r>
                              <m:r>
                                <a:rPr lang="ko-KR" altLang="en-US" sz="20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0.0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000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1.0,</m:t>
                              </m:r>
                              <m:r>
                                <a:rPr lang="ko-KR" altLang="en-US" sz="20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1.0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0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charset="0"/>
                            </a:rPr>
                            <m:t>(1.0,</m:t>
                          </m:r>
                          <m:r>
                            <a:rPr lang="ko-KR" altLang="en-US" sz="20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charset="0"/>
                            </a:rPr>
                            <m:t>2.0)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FA26BB3-50BA-41AF-8B83-27FFEB259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971085"/>
                <a:ext cx="4504310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3">
                <a:extLst>
                  <a:ext uri="{FF2B5EF4-FFF2-40B4-BE49-F238E27FC236}">
                    <a16:creationId xmlns:a16="http://schemas.microsoft.com/office/drawing/2014/main" id="{01A71A58-D491-4C43-B7EA-FA11C77C0B03}"/>
                  </a:ext>
                </a:extLst>
              </p:cNvPr>
              <p:cNvSpPr txBox="1"/>
              <p:nvPr/>
            </p:nvSpPr>
            <p:spPr>
              <a:xfrm>
                <a:off x="1099511" y="4791471"/>
                <a:ext cx="6425798" cy="734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𝟎</m:t>
                                  </m:r>
                                  <m:r>
                                    <a:rPr kumimoji="1" lang="en-US" altLang="ko-KR" b="1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.</m:t>
                                  </m:r>
                                  <m:r>
                                    <a:rPr kumimoji="1" lang="en-US" altLang="ko-KR" b="1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𝟎</m:t>
                                  </m:r>
                                  <m:r>
                                    <a:rPr kumimoji="1" lang="en-US" altLang="ko-KR" b="1">
                                      <a:latin typeface="Cambria Math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  <m:r>
                                    <a:rPr kumimoji="1" lang="en-US" altLang="ko-KR" b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.</m:t>
                                  </m:r>
                                  <m:r>
                                    <a:rPr kumimoji="1"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𝟎</m:t>
                                  </m:r>
                                  <m:r>
                                    <a:rPr kumimoji="1" lang="en-US" altLang="ko-KR" b="1">
                                      <a:latin typeface="Cambria Math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i="1" dirty="0">
                  <a:latin typeface="Cambria Math" charset="0"/>
                </a:endParaRPr>
              </a:p>
              <a:p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b="0" i="1" smtClean="0">
                        <a:latin typeface="Cambria Math" charset="0"/>
                      </a:rPr>
                      <m:t>                        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+</m:t>
                        </m:r>
                        <m:d>
                          <m:dPr>
                            <m:ctrlPr>
                              <a:rPr kumimoji="1" lang="mr-IN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1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𝟐</m:t>
                            </m:r>
                            <m:r>
                              <a:rPr kumimoji="1" lang="en-US" altLang="ko-KR" b="1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.</m:t>
                            </m:r>
                            <m:r>
                              <a:rPr kumimoji="1" lang="en-US" altLang="ko-KR" b="1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𝟎</m:t>
                            </m:r>
                            <m:r>
                              <a:rPr kumimoji="1" lang="en-US" altLang="ko-KR" i="1">
                                <a:latin typeface="Cambria Math" charset="0"/>
                              </a:rPr>
                              <m:t>−</m:t>
                            </m:r>
                            <m:r>
                              <a:rPr kumimoji="1" lang="en-US" altLang="ko-KR" i="1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mr-IN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  <m:r>
                                  <a:rPr kumimoji="1" lang="en-US" altLang="ko-KR" b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.</m:t>
                                </m:r>
                                <m:r>
                                  <a:rPr kumimoji="1" lang="en-US" altLang="ko-KR" b="1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𝟎</m:t>
                                </m:r>
                                <m:r>
                                  <a:rPr kumimoji="1" lang="en-US" altLang="ko-KR" b="1">
                                    <a:latin typeface="Cambria Math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텍스트 상자 13">
                <a:extLst>
                  <a:ext uri="{FF2B5EF4-FFF2-40B4-BE49-F238E27FC236}">
                    <a16:creationId xmlns:a16="http://schemas.microsoft.com/office/drawing/2014/main" id="{01A71A58-D491-4C43-B7EA-FA11C77C0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11" y="4791471"/>
                <a:ext cx="6425798" cy="734688"/>
              </a:xfrm>
              <a:prstGeom prst="rect">
                <a:avLst/>
              </a:prstGeom>
              <a:blipFill>
                <a:blip r:embed="rId5"/>
                <a:stretch>
                  <a:fillRect b="-99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6">
                <a:extLst>
                  <a:ext uri="{FF2B5EF4-FFF2-40B4-BE49-F238E27FC236}">
                    <a16:creationId xmlns:a16="http://schemas.microsoft.com/office/drawing/2014/main" id="{2C3FE155-C268-4069-8D3A-6B08CC5F3A21}"/>
                  </a:ext>
                </a:extLst>
              </p:cNvPr>
              <p:cNvSpPr txBox="1"/>
              <p:nvPr/>
            </p:nvSpPr>
            <p:spPr>
              <a:xfrm>
                <a:off x="1124127" y="5702228"/>
                <a:ext cx="6944978" cy="36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텍스트 상자 16">
                <a:extLst>
                  <a:ext uri="{FF2B5EF4-FFF2-40B4-BE49-F238E27FC236}">
                    <a16:creationId xmlns:a16="http://schemas.microsoft.com/office/drawing/2014/main" id="{2C3FE155-C268-4069-8D3A-6B08CC5F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27" y="5702228"/>
                <a:ext cx="6944978" cy="367345"/>
              </a:xfrm>
              <a:prstGeom prst="rect">
                <a:avLst/>
              </a:prstGeom>
              <a:blipFill>
                <a:blip r:embed="rId6"/>
                <a:stretch>
                  <a:fillRect l="-175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37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4E61EB-9817-442A-B17E-85DF2DC54353}"/>
              </a:ext>
            </a:extLst>
          </p:cNvPr>
          <p:cNvSpPr/>
          <p:nvPr/>
        </p:nvSpPr>
        <p:spPr>
          <a:xfrm>
            <a:off x="3347863" y="4358490"/>
            <a:ext cx="2376265" cy="10147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2: f</a:t>
            </a:r>
            <a:r>
              <a:rPr kumimoji="1" lang="ko-KR" altLang="en-US" dirty="0"/>
              <a:t>가 주어진 데이터에 가장 잘 부합도록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6EEE70-8C37-4C6C-9B64-74E3FC728A9B}"/>
              </a:ext>
            </a:extLst>
          </p:cNvPr>
          <p:cNvSpPr/>
          <p:nvPr/>
        </p:nvSpPr>
        <p:spPr>
          <a:xfrm>
            <a:off x="1099511" y="2132856"/>
            <a:ext cx="7288913" cy="1468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6AA708-7393-4A31-9808-55FA1A946B7F}"/>
              </a:ext>
            </a:extLst>
          </p:cNvPr>
          <p:cNvSpPr/>
          <p:nvPr/>
        </p:nvSpPr>
        <p:spPr>
          <a:xfrm>
            <a:off x="2503348" y="3129129"/>
            <a:ext cx="405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를</a:t>
            </a:r>
            <a:r>
              <a:rPr lang="ko-KR" altLang="en-US" dirty="0"/>
              <a:t> 최소가</a:t>
            </a:r>
            <a:r>
              <a:rPr lang="en-US" altLang="ko-KR" dirty="0"/>
              <a:t> </a:t>
            </a:r>
            <a:r>
              <a:rPr lang="ko-KR" altLang="en-US" dirty="0"/>
              <a:t>되도록 </a:t>
            </a:r>
            <a:r>
              <a:rPr lang="en-US" altLang="ko-KR" dirty="0"/>
              <a:t>w</a:t>
            </a:r>
            <a:r>
              <a:rPr lang="en-US" altLang="ko-KR" baseline="-25000" dirty="0"/>
              <a:t>0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w</a:t>
            </a:r>
            <a:r>
              <a:rPr lang="en-US" altLang="ko-KR" baseline="-25000" dirty="0"/>
              <a:t>1</a:t>
            </a:r>
            <a:r>
              <a:rPr lang="ko-KR" altLang="en-US" dirty="0"/>
              <a:t>을 결정하라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17">
                <a:extLst>
                  <a:ext uri="{FF2B5EF4-FFF2-40B4-BE49-F238E27FC236}">
                    <a16:creationId xmlns:a16="http://schemas.microsoft.com/office/drawing/2014/main" id="{122277DB-CA65-44CB-8771-ACA69B5571FF}"/>
                  </a:ext>
                </a:extLst>
              </p:cNvPr>
              <p:cNvSpPr txBox="1"/>
              <p:nvPr/>
            </p:nvSpPr>
            <p:spPr>
              <a:xfrm>
                <a:off x="1251030" y="2398166"/>
                <a:ext cx="7045647" cy="393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sz="2400" i="1">
                          <a:latin typeface="Cambria Math" charset="0"/>
                        </a:rPr>
                        <m:t>−6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>
                          <a:latin typeface="Cambria Math" charset="0"/>
                        </a:rPr>
                        <m:t>−6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i="1">
                          <a:latin typeface="Cambria Math" charset="0"/>
                        </a:rPr>
                        <m:t>+4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2400" i="1">
                          <a:latin typeface="Cambria Math" charset="0"/>
                        </a:rPr>
                        <m:t>+5</m:t>
                      </m:r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6" name="텍스트 상자 17">
                <a:extLst>
                  <a:ext uri="{FF2B5EF4-FFF2-40B4-BE49-F238E27FC236}">
                    <a16:creationId xmlns:a16="http://schemas.microsoft.com/office/drawing/2014/main" id="{122277DB-CA65-44CB-8771-ACA69B557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030" y="2398166"/>
                <a:ext cx="7045647" cy="3939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상자 23">
                <a:extLst>
                  <a:ext uri="{FF2B5EF4-FFF2-40B4-BE49-F238E27FC236}">
                    <a16:creationId xmlns:a16="http://schemas.microsoft.com/office/drawing/2014/main" id="{703EF7D1-C50E-48A3-9328-B605870A1EA2}"/>
                  </a:ext>
                </a:extLst>
              </p:cNvPr>
              <p:cNvSpPr txBox="1"/>
              <p:nvPr/>
            </p:nvSpPr>
            <p:spPr>
              <a:xfrm>
                <a:off x="507311" y="4200957"/>
                <a:ext cx="2239074" cy="573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charset="0"/>
                        </a:rPr>
                        <m:t>=4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+4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charset="0"/>
                        </a:rPr>
                        <m:t>−6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9" name="텍스트 상자 23">
                <a:extLst>
                  <a:ext uri="{FF2B5EF4-FFF2-40B4-BE49-F238E27FC236}">
                    <a16:creationId xmlns:a16="http://schemas.microsoft.com/office/drawing/2014/main" id="{703EF7D1-C50E-48A3-9328-B605870A1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11" y="4200957"/>
                <a:ext cx="2239074" cy="573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25">
                <a:extLst>
                  <a:ext uri="{FF2B5EF4-FFF2-40B4-BE49-F238E27FC236}">
                    <a16:creationId xmlns:a16="http://schemas.microsoft.com/office/drawing/2014/main" id="{277C60C9-E129-4D48-AF36-88865F85724B}"/>
                  </a:ext>
                </a:extLst>
              </p:cNvPr>
              <p:cNvSpPr txBox="1"/>
              <p:nvPr/>
            </p:nvSpPr>
            <p:spPr>
              <a:xfrm>
                <a:off x="507311" y="4949842"/>
                <a:ext cx="222843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charset="0"/>
                        </a:rPr>
                        <m:t>=4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charset="0"/>
                        </a:rPr>
                        <m:t>6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−6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0" name="텍스트 상자 25">
                <a:extLst>
                  <a:ext uri="{FF2B5EF4-FFF2-40B4-BE49-F238E27FC236}">
                    <a16:creationId xmlns:a16="http://schemas.microsoft.com/office/drawing/2014/main" id="{277C60C9-E129-4D48-AF36-88865F857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11" y="4949842"/>
                <a:ext cx="2228431" cy="572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 상자 23">
                <a:extLst>
                  <a:ext uri="{FF2B5EF4-FFF2-40B4-BE49-F238E27FC236}">
                    <a16:creationId xmlns:a16="http://schemas.microsoft.com/office/drawing/2014/main" id="{1BC1B446-5A5B-4D69-A872-DAC88394ABA2}"/>
                  </a:ext>
                </a:extLst>
              </p:cNvPr>
              <p:cNvSpPr txBox="1"/>
              <p:nvPr/>
            </p:nvSpPr>
            <p:spPr>
              <a:xfrm>
                <a:off x="3569210" y="4460600"/>
                <a:ext cx="1963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+4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charset="0"/>
                        </a:rPr>
                        <m:t>−6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1" name="텍스트 상자 23">
                <a:extLst>
                  <a:ext uri="{FF2B5EF4-FFF2-40B4-BE49-F238E27FC236}">
                    <a16:creationId xmlns:a16="http://schemas.microsoft.com/office/drawing/2014/main" id="{1BC1B446-5A5B-4D69-A872-DAC88394A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210" y="4460600"/>
                <a:ext cx="1963679" cy="276999"/>
              </a:xfrm>
              <a:prstGeom prst="rect">
                <a:avLst/>
              </a:prstGeom>
              <a:blipFill>
                <a:blip r:embed="rId5"/>
                <a:stretch>
                  <a:fillRect l="-2174" r="-1863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25">
                <a:extLst>
                  <a:ext uri="{FF2B5EF4-FFF2-40B4-BE49-F238E27FC236}">
                    <a16:creationId xmlns:a16="http://schemas.microsoft.com/office/drawing/2014/main" id="{76293B0E-FEF1-48A9-9937-CD8AA97D7DC9}"/>
                  </a:ext>
                </a:extLst>
              </p:cNvPr>
              <p:cNvSpPr txBox="1"/>
              <p:nvPr/>
            </p:nvSpPr>
            <p:spPr>
              <a:xfrm>
                <a:off x="3563888" y="4936989"/>
                <a:ext cx="19690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4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charset="0"/>
                        </a:rPr>
                        <m:t>6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</a:rPr>
                        <m:t>−6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3" name="텍스트 상자 25">
                <a:extLst>
                  <a:ext uri="{FF2B5EF4-FFF2-40B4-BE49-F238E27FC236}">
                    <a16:creationId xmlns:a16="http://schemas.microsoft.com/office/drawing/2014/main" id="{76293B0E-FEF1-48A9-9937-CD8AA97D7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936989"/>
                <a:ext cx="1969001" cy="276999"/>
              </a:xfrm>
              <a:prstGeom prst="rect">
                <a:avLst/>
              </a:prstGeom>
              <a:blipFill>
                <a:blip r:embed="rId6"/>
                <a:stretch>
                  <a:fillRect l="-2167" r="-1858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E073F0-8836-4738-BBC6-6295077CA059}"/>
              </a:ext>
            </a:extLst>
          </p:cNvPr>
          <p:cNvSpPr/>
          <p:nvPr/>
        </p:nvSpPr>
        <p:spPr>
          <a:xfrm>
            <a:off x="3436322" y="5475326"/>
            <a:ext cx="2287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의 해가 바로 우리가 </a:t>
            </a:r>
            <a:endParaRPr lang="en-US" altLang="ko-KR" dirty="0"/>
          </a:p>
          <a:p>
            <a:r>
              <a:rPr lang="ko-KR" altLang="en-US" dirty="0"/>
              <a:t>찾는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텍스트 상자 23">
                <a:extLst>
                  <a:ext uri="{FF2B5EF4-FFF2-40B4-BE49-F238E27FC236}">
                    <a16:creationId xmlns:a16="http://schemas.microsoft.com/office/drawing/2014/main" id="{56AE18A4-D256-4417-BF9F-C196BCF28DF3}"/>
                  </a:ext>
                </a:extLst>
              </p:cNvPr>
              <p:cNvSpPr txBox="1"/>
              <p:nvPr/>
            </p:nvSpPr>
            <p:spPr>
              <a:xfrm>
                <a:off x="6550998" y="4496326"/>
                <a:ext cx="939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6" name="텍스트 상자 23">
                <a:extLst>
                  <a:ext uri="{FF2B5EF4-FFF2-40B4-BE49-F238E27FC236}">
                    <a16:creationId xmlns:a16="http://schemas.microsoft.com/office/drawing/2014/main" id="{56AE18A4-D256-4417-BF9F-C196BCF28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998" y="4496326"/>
                <a:ext cx="939616" cy="276999"/>
              </a:xfrm>
              <a:prstGeom prst="rect">
                <a:avLst/>
              </a:prstGeom>
              <a:blipFill>
                <a:blip r:embed="rId7"/>
                <a:stretch>
                  <a:fillRect l="-2597" r="-5195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텍스트 상자 25">
                <a:extLst>
                  <a:ext uri="{FF2B5EF4-FFF2-40B4-BE49-F238E27FC236}">
                    <a16:creationId xmlns:a16="http://schemas.microsoft.com/office/drawing/2014/main" id="{847B54EB-5CE4-49D3-BF24-496E03C4A578}"/>
                  </a:ext>
                </a:extLst>
              </p:cNvPr>
              <p:cNvSpPr txBox="1"/>
              <p:nvPr/>
            </p:nvSpPr>
            <p:spPr>
              <a:xfrm>
                <a:off x="6545676" y="4972715"/>
                <a:ext cx="934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0.0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7" name="텍스트 상자 25">
                <a:extLst>
                  <a:ext uri="{FF2B5EF4-FFF2-40B4-BE49-F238E27FC236}">
                    <a16:creationId xmlns:a16="http://schemas.microsoft.com/office/drawing/2014/main" id="{847B54EB-5CE4-49D3-BF24-496E03C4A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676" y="4972715"/>
                <a:ext cx="934295" cy="276999"/>
              </a:xfrm>
              <a:prstGeom prst="rect">
                <a:avLst/>
              </a:prstGeom>
              <a:blipFill>
                <a:blip r:embed="rId8"/>
                <a:stretch>
                  <a:fillRect l="-3268" r="-5229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609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주어진 데이터에 가장 부합하는 직선은 바로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3450198" y="2083878"/>
                <a:ext cx="26734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800" dirty="0"/>
                  <a:t>=</a:t>
                </a:r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.5</m:t>
                    </m:r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+0.0</m:t>
                    </m:r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198" y="2083878"/>
                <a:ext cx="2673489" cy="523220"/>
              </a:xfrm>
              <a:prstGeom prst="rect">
                <a:avLst/>
              </a:prstGeom>
              <a:blipFill>
                <a:blip r:embed="rId2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16"/>
          <p:cNvSpPr>
            <a:spLocks noChangeArrowheads="1"/>
          </p:cNvSpPr>
          <p:nvPr/>
        </p:nvSpPr>
        <p:spPr bwMode="auto">
          <a:xfrm>
            <a:off x="3450198" y="530986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7" name="Oval 17"/>
          <p:cNvSpPr>
            <a:spLocks noChangeArrowheads="1"/>
          </p:cNvSpPr>
          <p:nvPr/>
        </p:nvSpPr>
        <p:spPr bwMode="auto">
          <a:xfrm>
            <a:off x="4553116" y="338863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8" name="Oval 19"/>
          <p:cNvSpPr>
            <a:spLocks noChangeArrowheads="1"/>
          </p:cNvSpPr>
          <p:nvPr/>
        </p:nvSpPr>
        <p:spPr bwMode="auto">
          <a:xfrm>
            <a:off x="4553116" y="430403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9" name="직선 화살표 연결선 22"/>
          <p:cNvCxnSpPr>
            <a:cxnSpLocks noChangeShapeType="1"/>
          </p:cNvCxnSpPr>
          <p:nvPr/>
        </p:nvCxnSpPr>
        <p:spPr bwMode="auto">
          <a:xfrm>
            <a:off x="3526399" y="5420140"/>
            <a:ext cx="252877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직선 화살표 연결선 24"/>
          <p:cNvCxnSpPr>
            <a:cxnSpLocks noChangeShapeType="1"/>
          </p:cNvCxnSpPr>
          <p:nvPr/>
        </p:nvCxnSpPr>
        <p:spPr bwMode="auto">
          <a:xfrm flipV="1">
            <a:off x="3526399" y="3203990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26"/>
          <p:cNvSpPr txBox="1">
            <a:spLocks noChangeArrowheads="1"/>
          </p:cNvSpPr>
          <p:nvPr/>
        </p:nvSpPr>
        <p:spPr bwMode="auto">
          <a:xfrm>
            <a:off x="6131375" y="5220115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2" name="TextBox 27"/>
          <p:cNvSpPr txBox="1">
            <a:spLocks noChangeArrowheads="1"/>
          </p:cNvSpPr>
          <p:nvPr/>
        </p:nvSpPr>
        <p:spPr bwMode="auto">
          <a:xfrm>
            <a:off x="3016811" y="3216690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E486E6B-D620-4366-AF58-26E387BA246E}"/>
              </a:ext>
            </a:extLst>
          </p:cNvPr>
          <p:cNvCxnSpPr>
            <a:cxnSpLocks/>
          </p:cNvCxnSpPr>
          <p:nvPr/>
        </p:nvCxnSpPr>
        <p:spPr>
          <a:xfrm flipV="1">
            <a:off x="3156634" y="2852936"/>
            <a:ext cx="2279462" cy="3053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39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043608" y="2085206"/>
            <a:ext cx="7033592" cy="1343794"/>
          </a:xfrm>
        </p:spPr>
        <p:txBody>
          <a:bodyPr>
            <a:normAutofit/>
          </a:bodyPr>
          <a:lstStyle/>
          <a:p>
            <a:r>
              <a:rPr lang="en-US" altLang="ko-KR" b="1" dirty="0"/>
              <a:t>Logistic Regression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98918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133600"/>
            <a:ext cx="4240212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Find a linear boundary which best discriminates two classes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12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Linear Classifier</a:t>
            </a:r>
            <a:endParaRPr lang="ko-KR" altLang="en-US"/>
          </a:p>
        </p:txBody>
      </p:sp>
      <p:sp>
        <p:nvSpPr>
          <p:cNvPr id="5125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xfrm>
            <a:off x="7204075" y="63817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  <a:cs typeface="+mn-cs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DB7BFAF-6BA8-40EA-B1DD-991FEAED9697}" type="slidenum">
              <a:rPr lang="en-US" altLang="ko-KR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ko-KR" sz="14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126" name="TextBox 1"/>
          <p:cNvSpPr txBox="1">
            <a:spLocks noChangeArrowheads="1"/>
          </p:cNvSpPr>
          <p:nvPr/>
        </p:nvSpPr>
        <p:spPr bwMode="auto">
          <a:xfrm>
            <a:off x="6804025" y="3805238"/>
            <a:ext cx="1579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Which line?</a:t>
            </a:r>
            <a:endParaRPr lang="ko-KR" altLang="en-US" sz="2000" b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cxnSp>
        <p:nvCxnSpPr>
          <p:cNvPr id="7" name="직선 연결선 7">
            <a:extLst>
              <a:ext uri="{FF2B5EF4-FFF2-40B4-BE49-F238E27FC236}">
                <a16:creationId xmlns:a16="http://schemas.microsoft.com/office/drawing/2014/main" id="{9CB7C66E-6E84-354D-9BC5-308F62F956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51720" y="4205288"/>
            <a:ext cx="4752305" cy="8780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직선 연결선 7">
            <a:extLst>
              <a:ext uri="{FF2B5EF4-FFF2-40B4-BE49-F238E27FC236}">
                <a16:creationId xmlns:a16="http://schemas.microsoft.com/office/drawing/2014/main" id="{E8B3668E-C09C-EC4A-B169-DFB9F33F3E9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23728" y="3805238"/>
            <a:ext cx="4527897" cy="77589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직선 연결선 7">
            <a:extLst>
              <a:ext uri="{FF2B5EF4-FFF2-40B4-BE49-F238E27FC236}">
                <a16:creationId xmlns:a16="http://schemas.microsoft.com/office/drawing/2014/main" id="{BB7CDC6D-EBC1-8A46-B543-CB40F19801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51720" y="3501008"/>
            <a:ext cx="4896544" cy="144016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연결선 7">
            <a:extLst>
              <a:ext uri="{FF2B5EF4-FFF2-40B4-BE49-F238E27FC236}">
                <a16:creationId xmlns:a16="http://schemas.microsoft.com/office/drawing/2014/main" id="{6A50639C-7233-A64E-ABE6-1EF0642B87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339976" y="3052762"/>
            <a:ext cx="4110719" cy="188840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0201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3"/>
          <p:cNvGrpSpPr>
            <a:grpSpLocks/>
          </p:cNvGrpSpPr>
          <p:nvPr/>
        </p:nvGrpSpPr>
        <p:grpSpPr bwMode="auto">
          <a:xfrm>
            <a:off x="2093492" y="2762026"/>
            <a:ext cx="4734123" cy="3186113"/>
            <a:chOff x="787856" y="1395983"/>
            <a:chExt cx="6305094" cy="3905250"/>
          </a:xfrm>
        </p:grpSpPr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150" y="1395983"/>
              <a:ext cx="4714875" cy="390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직선 연결선 7"/>
            <p:cNvCxnSpPr>
              <a:cxnSpLocks noChangeShapeType="1"/>
            </p:cNvCxnSpPr>
            <p:nvPr/>
          </p:nvCxnSpPr>
          <p:spPr bwMode="auto">
            <a:xfrm>
              <a:off x="1979613" y="3501008"/>
              <a:ext cx="5113337" cy="18415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Box 1"/>
            <p:cNvSpPr txBox="1">
              <a:spLocks noChangeArrowheads="1"/>
            </p:cNvSpPr>
            <p:nvPr/>
          </p:nvSpPr>
          <p:spPr bwMode="auto">
            <a:xfrm>
              <a:off x="787856" y="3273098"/>
              <a:ext cx="1255775" cy="490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0" dirty="0">
                  <a:latin typeface="Comic Sans MS" panose="030F0702030302020204" pitchFamily="66" charset="0"/>
                  <a:ea typeface="굴림" panose="020B0600000101010101" pitchFamily="50" charset="-127"/>
                </a:rPr>
                <a:t>f(</a:t>
              </a:r>
              <a:r>
                <a:rPr lang="en-US" altLang="ko-KR" sz="2000" dirty="0">
                  <a:latin typeface="Comic Sans MS" panose="030F0702030302020204" pitchFamily="66" charset="0"/>
                  <a:ea typeface="굴림" panose="020B0600000101010101" pitchFamily="50" charset="-127"/>
                </a:rPr>
                <a:t>x</a:t>
              </a:r>
              <a:r>
                <a:rPr lang="en-US" altLang="ko-KR" sz="2000" b="0" dirty="0">
                  <a:latin typeface="Comic Sans MS" panose="030F0702030302020204" pitchFamily="66" charset="0"/>
                  <a:ea typeface="굴림" panose="020B0600000101010101" pitchFamily="50" charset="-127"/>
                </a:rPr>
                <a:t>)=0</a:t>
              </a:r>
              <a:endParaRPr lang="ko-KR" altLang="en-US" sz="2000" b="0" dirty="0">
                <a:latin typeface="Comic Sans MS" panose="030F0702030302020204" pitchFamily="66" charset="0"/>
                <a:ea typeface="굴림" panose="020B0600000101010101" pitchFamily="50" charset="-127"/>
              </a:endParaRPr>
            </a:p>
          </p:txBody>
        </p:sp>
      </p:grpSp>
      <p:sp>
        <p:nvSpPr>
          <p:cNvPr id="819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p:sp>
        <p:nvSpPr>
          <p:cNvPr id="8196" name="내용 개체 틀 2"/>
          <p:cNvSpPr>
            <a:spLocks noGrp="1"/>
          </p:cNvSpPr>
          <p:nvPr>
            <p:ph idx="1"/>
          </p:nvPr>
        </p:nvSpPr>
        <p:spPr>
          <a:xfrm>
            <a:off x="685800" y="1268413"/>
            <a:ext cx="8062664" cy="4827587"/>
          </a:xfrm>
        </p:spPr>
        <p:txBody>
          <a:bodyPr/>
          <a:lstStyle/>
          <a:p>
            <a:r>
              <a:rPr lang="en-US" altLang="ko-KR" dirty="0"/>
              <a:t>Decision Function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197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xfrm>
            <a:off x="7204075" y="63817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  <a:cs typeface="+mn-cs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DB7BFAF-6BA8-40EA-B1DD-991FEAED9697}" type="slidenum">
              <a:rPr lang="en-US" altLang="ko-KR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ko-KR" sz="14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20" name="개체 1"/>
          <p:cNvGraphicFramePr>
            <a:graphicFrameLocks noChangeAspect="1"/>
          </p:cNvGraphicFramePr>
          <p:nvPr/>
        </p:nvGraphicFramePr>
        <p:xfrm>
          <a:off x="3172298" y="1839689"/>
          <a:ext cx="2576513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수식" r:id="rId4" imgW="1384300" imgH="419100" progId="Equation.3">
                  <p:embed/>
                </p:oleObj>
              </mc:Choice>
              <mc:Fallback>
                <p:oleObj name="수식" r:id="rId4" imgW="1384300" imgH="419100" progId="Equation.3">
                  <p:embed/>
                  <p:pic>
                    <p:nvPicPr>
                      <p:cNvPr id="2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2298" y="1839689"/>
                        <a:ext cx="2576513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2229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Approach with Probability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Find a boundary</a:t>
            </a:r>
          </a:p>
          <a:p>
            <a:pPr lvl="1">
              <a:defRPr/>
            </a:pPr>
            <a:r>
              <a:rPr lang="en-US" altLang="ko-KR" dirty="0"/>
              <a:t>Find w’s which maximize the cross entropy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16389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xfrm>
            <a:off x="7204075" y="63817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  <a:cs typeface="+mn-cs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DB7BFAF-6BA8-40EA-B1DD-991FEAED9697}" type="slidenum">
              <a:rPr lang="en-US" altLang="ko-KR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ko-KR" sz="14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BE5D9B-4E9E-0E4E-BB9C-ADE4FA8E0F7F}"/>
                  </a:ext>
                </a:extLst>
              </p:cNvPr>
              <p:cNvSpPr txBox="1"/>
              <p:nvPr/>
            </p:nvSpPr>
            <p:spPr>
              <a:xfrm>
                <a:off x="2413881" y="2373322"/>
                <a:ext cx="4562980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ore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ore-K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ko-Kore-K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0" smtClean="0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0" smtClean="0">
                                                  <a:latin typeface="Cambria Math" panose="02040503050406030204" pitchFamily="18" charset="0"/>
                                                </a:rPr>
                                                <m:t>𝐢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nary>
                    </m:oMath>
                  </m:oMathPara>
                </a14:m>
                <a:endParaRPr lang="ko-Kore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BE5D9B-4E9E-0E4E-BB9C-ADE4FA8E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881" y="2373322"/>
                <a:ext cx="4562980" cy="840295"/>
              </a:xfrm>
              <a:prstGeom prst="rect">
                <a:avLst/>
              </a:prstGeom>
              <a:blipFill>
                <a:blip r:embed="rId2"/>
                <a:stretch>
                  <a:fillRect l="-12500" t="-105970" b="-150746"/>
                </a:stretch>
              </a:blipFill>
            </p:spPr>
            <p:txBody>
              <a:bodyPr/>
              <a:lstStyle/>
              <a:p>
                <a:r>
                  <a:rPr lang="ko-Kore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E3327E-A952-A146-AAB8-815FFEFD7DFF}"/>
                  </a:ext>
                </a:extLst>
              </p:cNvPr>
              <p:cNvSpPr txBox="1"/>
              <p:nvPr/>
            </p:nvSpPr>
            <p:spPr>
              <a:xfrm>
                <a:off x="1234167" y="3660294"/>
                <a:ext cx="6922408" cy="632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ore-KR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E3327E-A952-A146-AAB8-815FFEFD7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167" y="3660294"/>
                <a:ext cx="6922408" cy="632802"/>
              </a:xfrm>
              <a:prstGeom prst="rect">
                <a:avLst/>
              </a:prstGeom>
              <a:blipFill>
                <a:blip r:embed="rId3"/>
                <a:stretch>
                  <a:fillRect t="-4000" b="-6000"/>
                </a:stretch>
              </a:blipFill>
            </p:spPr>
            <p:txBody>
              <a:bodyPr/>
              <a:lstStyle/>
              <a:p>
                <a:r>
                  <a:rPr lang="ko-Kore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0D3A52B-47CA-2F47-A175-07826F8567F9}"/>
              </a:ext>
            </a:extLst>
          </p:cNvPr>
          <p:cNvSpPr txBox="1"/>
          <p:nvPr/>
        </p:nvSpPr>
        <p:spPr>
          <a:xfrm>
            <a:off x="836602" y="3277936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203551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Linear Regression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주어진 데이터를 가장 잘 설명하는 </a:t>
            </a:r>
            <a:r>
              <a:rPr kumimoji="1" lang="ko-KR" altLang="en-US" dirty="0" err="1"/>
              <a:t>선형함수를</a:t>
            </a:r>
            <a:r>
              <a:rPr kumimoji="1" lang="ko-KR" altLang="en-US" dirty="0"/>
              <a:t> 찾아라</a:t>
            </a:r>
          </a:p>
          <a:p>
            <a:endParaRPr kumimoji="1" lang="en-US" altLang="ko-KR" dirty="0"/>
          </a:p>
        </p:txBody>
      </p:sp>
      <p:grpSp>
        <p:nvGrpSpPr>
          <p:cNvPr id="44" name="그룹 9">
            <a:extLst>
              <a:ext uri="{FF2B5EF4-FFF2-40B4-BE49-F238E27FC236}">
                <a16:creationId xmlns:a16="http://schemas.microsoft.com/office/drawing/2014/main" id="{D92340A3-D23D-8441-9489-EE4DBCB1E8AF}"/>
              </a:ext>
            </a:extLst>
          </p:cNvPr>
          <p:cNvGrpSpPr>
            <a:grpSpLocks/>
          </p:cNvGrpSpPr>
          <p:nvPr/>
        </p:nvGrpSpPr>
        <p:grpSpPr bwMode="auto">
          <a:xfrm>
            <a:off x="2262188" y="1989138"/>
            <a:ext cx="4243387" cy="3217862"/>
            <a:chOff x="2195513" y="2060849"/>
            <a:chExt cx="4897437" cy="3705225"/>
          </a:xfrm>
        </p:grpSpPr>
        <p:pic>
          <p:nvPicPr>
            <p:cNvPr id="45" name="Picture 3">
              <a:extLst>
                <a:ext uri="{FF2B5EF4-FFF2-40B4-BE49-F238E27FC236}">
                  <a16:creationId xmlns:a16="http://schemas.microsoft.com/office/drawing/2014/main" id="{950CCE06-4BAF-7E4B-B3DB-6C0CE6B03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2060849"/>
              <a:ext cx="4781549" cy="3705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6" name="직선 화살표 연결선 9">
              <a:extLst>
                <a:ext uri="{FF2B5EF4-FFF2-40B4-BE49-F238E27FC236}">
                  <a16:creationId xmlns:a16="http://schemas.microsoft.com/office/drawing/2014/main" id="{533958A4-C230-7647-A474-CB535A3142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11413" y="5733256"/>
              <a:ext cx="4681537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직선 화살표 연결선 11">
              <a:extLst>
                <a:ext uri="{FF2B5EF4-FFF2-40B4-BE49-F238E27FC236}">
                  <a16:creationId xmlns:a16="http://schemas.microsoft.com/office/drawing/2014/main" id="{E883609A-37D1-7C4F-ADC3-13EEA246D5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11413" y="2388393"/>
              <a:ext cx="0" cy="3344863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48" name="개체 2">
            <a:extLst>
              <a:ext uri="{FF2B5EF4-FFF2-40B4-BE49-F238E27FC236}">
                <a16:creationId xmlns:a16="http://schemas.microsoft.com/office/drawing/2014/main" id="{F199EE71-94FF-5C4A-9933-895CF54FA9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4363" y="3740150"/>
          <a:ext cx="8477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수식" r:id="rId5" imgW="10236200" imgH="5270500" progId="Equation.3">
                  <p:embed/>
                </p:oleObj>
              </mc:Choice>
              <mc:Fallback>
                <p:oleObj name="수식" r:id="rId5" imgW="10236200" imgH="5270500" progId="Equation.3">
                  <p:embed/>
                  <p:pic>
                    <p:nvPicPr>
                      <p:cNvPr id="18437" name="개체 2">
                        <a:extLst>
                          <a:ext uri="{FF2B5EF4-FFF2-40B4-BE49-F238E27FC236}">
                            <a16:creationId xmlns:a16="http://schemas.microsoft.com/office/drawing/2014/main" id="{00F571B1-EE8F-EB46-A2D6-B2669868E8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363" y="3740150"/>
                        <a:ext cx="8477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직선 화살표 연결선 4">
            <a:extLst>
              <a:ext uri="{FF2B5EF4-FFF2-40B4-BE49-F238E27FC236}">
                <a16:creationId xmlns:a16="http://schemas.microsoft.com/office/drawing/2014/main" id="{D470602C-6EF6-0344-AB80-0533BFD71B7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256213" y="3678238"/>
            <a:ext cx="438150" cy="1873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0" name="개체 5">
            <a:extLst>
              <a:ext uri="{FF2B5EF4-FFF2-40B4-BE49-F238E27FC236}">
                <a16:creationId xmlns:a16="http://schemas.microsoft.com/office/drawing/2014/main" id="{B18426FC-C12C-DB43-AE8A-E998AD553C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7488" y="5084763"/>
          <a:ext cx="242887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수식" r:id="rId7" imgW="2921000" imgH="2921000" progId="Equation.3">
                  <p:embed/>
                </p:oleObj>
              </mc:Choice>
              <mc:Fallback>
                <p:oleObj name="수식" r:id="rId7" imgW="2921000" imgH="2921000" progId="Equation.3">
                  <p:embed/>
                  <p:pic>
                    <p:nvPicPr>
                      <p:cNvPr id="18439" name="개체 5">
                        <a:extLst>
                          <a:ext uri="{FF2B5EF4-FFF2-40B4-BE49-F238E27FC236}">
                            <a16:creationId xmlns:a16="http://schemas.microsoft.com/office/drawing/2014/main" id="{361A1B64-F9B7-A147-A6EE-1A0ED45EC8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488" y="5084763"/>
                        <a:ext cx="242887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개체 6">
            <a:extLst>
              <a:ext uri="{FF2B5EF4-FFF2-40B4-BE49-F238E27FC236}">
                <a16:creationId xmlns:a16="http://schemas.microsoft.com/office/drawing/2014/main" id="{C4E0D2EE-018A-7348-AD29-057373F08F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6925" y="2273300"/>
          <a:ext cx="266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수식" r:id="rId9" imgW="3213100" imgH="3797300" progId="Equation.3">
                  <p:embed/>
                </p:oleObj>
              </mc:Choice>
              <mc:Fallback>
                <p:oleObj name="수식" r:id="rId9" imgW="3213100" imgH="3797300" progId="Equation.3">
                  <p:embed/>
                  <p:pic>
                    <p:nvPicPr>
                      <p:cNvPr id="18440" name="개체 6">
                        <a:extLst>
                          <a:ext uri="{FF2B5EF4-FFF2-40B4-BE49-F238E27FC236}">
                            <a16:creationId xmlns:a16="http://schemas.microsoft.com/office/drawing/2014/main" id="{169A29B8-D0F1-324C-90A9-7FB440AA94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2273300"/>
                        <a:ext cx="266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861D3A7F-50BA-8045-8E75-8DC806E7C7FC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2239963"/>
            <a:ext cx="5649913" cy="4014787"/>
            <a:chOff x="1907704" y="2239829"/>
            <a:chExt cx="5649913" cy="4015020"/>
          </a:xfrm>
        </p:grpSpPr>
        <p:cxnSp>
          <p:nvCxnSpPr>
            <p:cNvPr id="53" name="직선 연결선 11">
              <a:extLst>
                <a:ext uri="{FF2B5EF4-FFF2-40B4-BE49-F238E27FC236}">
                  <a16:creationId xmlns:a16="http://schemas.microsoft.com/office/drawing/2014/main" id="{76C2DE49-11B4-AE43-9EF0-C29FC01963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200782" y="2239829"/>
              <a:ext cx="4241733" cy="2876733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54" name="개체 1">
              <a:extLst>
                <a:ext uri="{FF2B5EF4-FFF2-40B4-BE49-F238E27FC236}">
                  <a16:creationId xmlns:a16="http://schemas.microsoft.com/office/drawing/2014/main" id="{DC3E6AC5-63C1-3843-A59D-B83F54E3AB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39602" y="2497714"/>
            <a:ext cx="701454" cy="375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name="수식" r:id="rId11" imgW="8775700" imgH="4686300" progId="Equation.3">
                    <p:embed/>
                  </p:oleObj>
                </mc:Choice>
                <mc:Fallback>
                  <p:oleObj name="수식" r:id="rId11" imgW="8775700" imgH="4686300" progId="Equation.3">
                    <p:embed/>
                    <p:pic>
                      <p:nvPicPr>
                        <p:cNvPr id="18443" name="개체 1">
                          <a:extLst>
                            <a:ext uri="{FF2B5EF4-FFF2-40B4-BE49-F238E27FC236}">
                              <a16:creationId xmlns:a16="http://schemas.microsoft.com/office/drawing/2014/main" id="{ABB9F27D-F2D0-6345-A85D-2D7B05703E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9602" y="2497714"/>
                          <a:ext cx="701454" cy="3751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5" name="직선 화살표 연결선 13">
              <a:extLst>
                <a:ext uri="{FF2B5EF4-FFF2-40B4-BE49-F238E27FC236}">
                  <a16:creationId xmlns:a16="http://schemas.microsoft.com/office/drawing/2014/main" id="{A4308051-B86B-2B40-A543-5FFD1C95F88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287095" y="2427382"/>
              <a:ext cx="436002" cy="187553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56" name="개체 2">
              <a:extLst>
                <a:ext uri="{FF2B5EF4-FFF2-40B4-BE49-F238E27FC236}">
                  <a16:creationId xmlns:a16="http://schemas.microsoft.com/office/drawing/2014/main" id="{A0DE9A5E-14A3-404D-AB58-3A1E97CB23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7704" y="5445224"/>
            <a:ext cx="5649913" cy="809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" name="수식" r:id="rId13" imgW="71386700" imgH="10236200" progId="Equation.3">
                    <p:embed/>
                  </p:oleObj>
                </mc:Choice>
                <mc:Fallback>
                  <p:oleObj name="수식" r:id="rId13" imgW="71386700" imgH="10236200" progId="Equation.3">
                    <p:embed/>
                    <p:pic>
                      <p:nvPicPr>
                        <p:cNvPr id="18445" name="개체 2">
                          <a:extLst>
                            <a:ext uri="{FF2B5EF4-FFF2-40B4-BE49-F238E27FC236}">
                              <a16:creationId xmlns:a16="http://schemas.microsoft.com/office/drawing/2014/main" id="{3DD59A11-5676-3443-9092-9D05561B1D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704" y="5445224"/>
                          <a:ext cx="5649913" cy="809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7574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가장 잘 설명하는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주어진 데이터와 오류를 최소화하는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텍스트 상자 32"/>
              <p:cNvSpPr txBox="1"/>
              <p:nvPr/>
            </p:nvSpPr>
            <p:spPr>
              <a:xfrm>
                <a:off x="2491916" y="2146543"/>
                <a:ext cx="4455387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𝐸𝑟𝑟𝑜𝑟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3" name="텍스트 상자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916" y="2146543"/>
                <a:ext cx="4455387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F8083E4-3FB9-654C-806B-5799A6EC4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257" y="3133973"/>
            <a:ext cx="4737100" cy="3340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/>
              <p:cNvSpPr/>
              <p:nvPr/>
            </p:nvSpPr>
            <p:spPr>
              <a:xfrm>
                <a:off x="6444208" y="3620770"/>
                <a:ext cx="23395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a:rPr lang="en-US" altLang="ko-KR" sz="2000" b="0" i="1" smtClean="0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8" name="직사각형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620770"/>
                <a:ext cx="2339551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화살표 연결선 13">
            <a:extLst>
              <a:ext uri="{FF2B5EF4-FFF2-40B4-BE49-F238E27FC236}">
                <a16:creationId xmlns:a16="http://schemas.microsoft.com/office/drawing/2014/main" id="{6F965280-2201-AE40-9463-53A28FF3B80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050331" y="3568234"/>
            <a:ext cx="436002" cy="18754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733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가장 잘 설명하는 함수를 찾아라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주어진 데이터를 가장 잘 설명하는 함수를 찾아라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라는 문제는</a:t>
            </a:r>
            <a:br>
              <a:rPr kumimoji="1" lang="en-US" altLang="ko-KR" dirty="0"/>
            </a:br>
            <a:br>
              <a:rPr kumimoji="1" lang="en-US" altLang="ko-KR" dirty="0"/>
            </a:br>
            <a:br>
              <a:rPr kumimoji="1" lang="en-US" altLang="ko-KR" dirty="0"/>
            </a:br>
            <a:br>
              <a:rPr kumimoji="1" lang="en-US" altLang="ko-KR" dirty="0"/>
            </a:br>
            <a:br>
              <a:rPr kumimoji="1" lang="en-US" altLang="ko-KR" dirty="0"/>
            </a:br>
            <a:br>
              <a:rPr kumimoji="1" lang="en-US" altLang="ko-KR" dirty="0"/>
            </a:b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dirty="0"/>
              <a:t>문제로 변환될 수 있다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텍스트 상자 32"/>
              <p:cNvSpPr txBox="1"/>
              <p:nvPr/>
            </p:nvSpPr>
            <p:spPr>
              <a:xfrm>
                <a:off x="1979712" y="3225170"/>
                <a:ext cx="5530360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3" name="텍스트 상자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225170"/>
                <a:ext cx="5530360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텍스트 상자 30"/>
              <p:cNvSpPr txBox="1"/>
              <p:nvPr/>
            </p:nvSpPr>
            <p:spPr>
              <a:xfrm>
                <a:off x="1442609" y="2416976"/>
                <a:ext cx="6604565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2400" dirty="0"/>
                  <a:t>아래 함수를 최소화하는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ko-KR" altLang="en-US" sz="2400" dirty="0"/>
                  <a:t>를 찾아라</a:t>
                </a:r>
              </a:p>
            </p:txBody>
          </p:sp>
        </mc:Choice>
        <mc:Fallback xmlns="">
          <p:sp>
            <p:nvSpPr>
              <p:cNvPr id="31" name="텍스트 상자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09" y="2416976"/>
                <a:ext cx="6604565" cy="535531"/>
              </a:xfrm>
              <a:prstGeom prst="rect">
                <a:avLst/>
              </a:prstGeom>
              <a:blipFill rotWithShape="0">
                <a:blip r:embed="rId4"/>
                <a:stretch>
                  <a:fillRect l="-1477" t="-3409" r="-462" b="-170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1043608" y="2204864"/>
            <a:ext cx="7128792" cy="194421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544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고등학교 때의 기억을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이런 류는 너무 어려울 수 있으니까</a:t>
            </a:r>
            <a:r>
              <a:rPr kumimoji="1" lang="en-US" altLang="ko-KR" dirty="0"/>
              <a:t>..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대신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아래 문제를 해결하시오</a:t>
            </a:r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1953902" y="4732327"/>
                <a:ext cx="5316135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2400" dirty="0"/>
                  <a:t>아래 함수를 최소화하는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ko-KR" altLang="en-US" sz="2400" dirty="0"/>
                  <a:t>을 찾아라</a:t>
                </a:r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02" y="4732327"/>
                <a:ext cx="5316135" cy="535531"/>
              </a:xfrm>
              <a:prstGeom prst="rect">
                <a:avLst/>
              </a:prstGeom>
              <a:blipFill rotWithShape="0">
                <a:blip r:embed="rId2"/>
                <a:stretch>
                  <a:fillRect l="-1835" t="-80682" b="-106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1979712" y="2797034"/>
                <a:ext cx="5530360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797034"/>
                <a:ext cx="5530360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1442609" y="1988840"/>
                <a:ext cx="6604565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2400" dirty="0"/>
                  <a:t>아래 함수를 최소화하는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ko-KR" altLang="en-US" sz="2400" dirty="0"/>
                  <a:t>를 찾아라</a:t>
                </a:r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09" y="1988840"/>
                <a:ext cx="6604565" cy="535531"/>
              </a:xfrm>
              <a:prstGeom prst="rect">
                <a:avLst/>
              </a:prstGeom>
              <a:blipFill rotWithShape="0">
                <a:blip r:embed="rId4"/>
                <a:stretch>
                  <a:fillRect l="-1477" t="-3409" r="-462" b="-170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3244054" y="5456257"/>
                <a:ext cx="2418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ko-KR">
                          <a:latin typeface="Cambria Math" charset="0"/>
                        </a:rPr>
                        <m:t>+</m:t>
                      </m:r>
                      <m:r>
                        <a:rPr lang="en-US" altLang="ko-KR" i="1">
                          <a:latin typeface="Cambria Math" charset="0"/>
                        </a:rPr>
                        <m:t>2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ko-KR">
                          <a:latin typeface="Cambria Math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054" y="5456257"/>
                <a:ext cx="241835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511" t="-2222" r="-176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1043608" y="1772816"/>
            <a:ext cx="7128792" cy="194421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45344" y="4653136"/>
            <a:ext cx="7128792" cy="129614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436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고등학교 때의 기억을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ko-KR" altLang="en-US" dirty="0"/>
                  <a:t>아래 문제를 해결하시오</a:t>
                </a:r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흠</a:t>
                </a:r>
                <a:r>
                  <a:rPr kumimoji="1" lang="en-US" altLang="ko-KR" dirty="0"/>
                  <a:t>..</a:t>
                </a:r>
                <a:r>
                  <a:rPr kumimoji="1" lang="ko-KR" altLang="en-US" dirty="0"/>
                  <a:t> 너무 쉽다</a:t>
                </a:r>
                <a:endParaRPr kumimoji="1" lang="en-US" altLang="ko-KR" dirty="0"/>
              </a:p>
              <a:p>
                <a:pPr marL="594360" lvl="2" indent="0">
                  <a:buNone/>
                </a:pPr>
                <a:r>
                  <a:rPr kumimoji="1" lang="en-US" altLang="ko-KR" dirty="0"/>
                  <a:t>1. </a:t>
                </a:r>
                <a:r>
                  <a:rPr kumimoji="1" lang="ko-KR" altLang="en-US" dirty="0"/>
                  <a:t>우선 </a:t>
                </a:r>
                <a:r>
                  <a:rPr kumimoji="1" lang="en-US" altLang="ko-KR" dirty="0"/>
                  <a:t>E</a:t>
                </a:r>
                <a:r>
                  <a:rPr kumimoji="1" lang="ko-KR" altLang="en-US" dirty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ko-KR" altLang="en-US" dirty="0"/>
                  <a:t>에 대해서 미분하고</a:t>
                </a:r>
                <a:endParaRPr kumimoji="1" lang="en-US" altLang="ko-KR" dirty="0"/>
              </a:p>
              <a:p>
                <a:pPr lvl="2"/>
                <a:endParaRPr kumimoji="1" lang="en-US" altLang="ko-KR" dirty="0"/>
              </a:p>
              <a:p>
                <a:pPr lvl="2"/>
                <a:endParaRPr kumimoji="1" lang="en-US" altLang="ko-KR" dirty="0"/>
              </a:p>
              <a:p>
                <a:pPr marL="594360" lvl="2" indent="0">
                  <a:buNone/>
                </a:pPr>
                <a:r>
                  <a:rPr kumimoji="1" lang="en-US" altLang="ko-KR" dirty="0"/>
                  <a:t>2. </a:t>
                </a:r>
                <a:r>
                  <a:rPr kumimoji="1" lang="ko-KR" altLang="en-US" dirty="0"/>
                  <a:t>이것을 </a:t>
                </a:r>
                <a:r>
                  <a:rPr kumimoji="1" lang="en-US" altLang="ko-KR" dirty="0"/>
                  <a:t>0</a:t>
                </a:r>
                <a:r>
                  <a:rPr kumimoji="1" lang="ko-KR" altLang="en-US" dirty="0"/>
                  <a:t>으로 만드는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ko-KR" altLang="en-US" dirty="0"/>
                  <a:t>을 찾으면</a:t>
                </a:r>
                <a:endParaRPr kumimoji="1" lang="en-US" altLang="ko-KR" dirty="0"/>
              </a:p>
              <a:p>
                <a:pPr lvl="2">
                  <a:lnSpc>
                    <a:spcPct val="120000"/>
                  </a:lnSpc>
                </a:pPr>
                <a:endParaRPr kumimoji="1" lang="en-US" altLang="ko-KR" dirty="0"/>
              </a:p>
              <a:p>
                <a:pPr marL="594360" lvl="2" indent="0">
                  <a:buNone/>
                </a:pPr>
                <a:r>
                  <a:rPr kumimoji="1" lang="en-US" altLang="ko-KR" dirty="0"/>
                  <a:t>3. </a:t>
                </a:r>
                <a:r>
                  <a:rPr kumimoji="1" lang="ko-KR" altLang="en-US" dirty="0"/>
                  <a:t>그게 답이지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1691680" y="1924015"/>
                <a:ext cx="5316135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2400" dirty="0"/>
                  <a:t>아래 함수를 최소화하는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ko-KR" altLang="en-US" sz="2400" dirty="0"/>
                  <a:t>을 찾아라</a:t>
                </a:r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924015"/>
                <a:ext cx="5316135" cy="535531"/>
              </a:xfrm>
              <a:prstGeom prst="rect">
                <a:avLst/>
              </a:prstGeom>
              <a:blipFill rotWithShape="0">
                <a:blip r:embed="rId3"/>
                <a:stretch>
                  <a:fillRect l="-1835" t="-82759" b="-109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3244054" y="2647945"/>
                <a:ext cx="2418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ko-KR">
                          <a:latin typeface="Cambria Math" charset="0"/>
                        </a:rPr>
                        <m:t>+</m:t>
                      </m:r>
                      <m:r>
                        <a:rPr lang="en-US" altLang="ko-KR" i="1">
                          <a:latin typeface="Cambria Math" charset="0"/>
                        </a:rPr>
                        <m:t>2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ko-KR">
                          <a:latin typeface="Cambria Math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054" y="2647945"/>
                <a:ext cx="241835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511" t="-2174" r="-1763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2951544" y="4005064"/>
                <a:ext cx="1955407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  <m:d>
                            <m:d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0" smtClean="0">
                          <a:latin typeface="Cambria Math" charset="0"/>
                        </a:rPr>
                        <m:t>+</m:t>
                      </m:r>
                      <m:r>
                        <a:rPr lang="en-US" altLang="ko-KR" i="1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544" y="4005064"/>
                <a:ext cx="1955407" cy="5828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상자 10"/>
              <p:cNvSpPr txBox="1"/>
              <p:nvPr/>
            </p:nvSpPr>
            <p:spPr>
              <a:xfrm>
                <a:off x="2987824" y="5153004"/>
                <a:ext cx="1290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ko-KR">
                          <a:latin typeface="Cambria Math" charset="0"/>
                        </a:rPr>
                        <m:t>+</m:t>
                      </m:r>
                      <m:r>
                        <a:rPr lang="en-US" altLang="ko-KR" i="1">
                          <a:latin typeface="Cambria Math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텍스트 상자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153004"/>
                <a:ext cx="129016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302" r="-3302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2951544" y="5738211"/>
                <a:ext cx="9310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charset="0"/>
                        </a:rPr>
                        <m:t>=−1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544" y="5738211"/>
                <a:ext cx="93108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961" r="-5229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007604" y="1811474"/>
            <a:ext cx="7128792" cy="129614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172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고등학교 때의 기억을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ko-KR" altLang="en-US" dirty="0"/>
                  <a:t>아</a:t>
                </a:r>
                <a:r>
                  <a:rPr kumimoji="1" lang="en-US" altLang="ko-KR" dirty="0"/>
                  <a:t>..</a:t>
                </a:r>
                <a:r>
                  <a:rPr kumimoji="1" lang="ko-KR" altLang="en-US" dirty="0"/>
                  <a:t> 그러면 아래 문제도 비슷하게</a:t>
                </a:r>
                <a:endParaRPr kumimoji="1" lang="en-US" altLang="ko-KR" dirty="0"/>
              </a:p>
              <a:p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우선 </a:t>
                </a:r>
                <a:r>
                  <a:rPr kumimoji="1" lang="en-US" altLang="ko-KR" dirty="0"/>
                  <a:t>E</a:t>
                </a:r>
                <a:r>
                  <a:rPr kumimoji="1" lang="ko-KR" altLang="en-US" dirty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b="1" i="1" smtClean="0"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ko-KR" altLang="en-US" dirty="0"/>
                  <a:t>들에 대해서 편미분을 하고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이것을 모두 </a:t>
                </a:r>
                <a:r>
                  <a:rPr kumimoji="1" lang="en-US" altLang="ko-KR" dirty="0"/>
                  <a:t>0</a:t>
                </a:r>
                <a:r>
                  <a:rPr kumimoji="1" lang="ko-KR" altLang="en-US" dirty="0"/>
                  <a:t>으로 만드는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ko-KR" altLang="en-US" dirty="0"/>
                  <a:t>를 찾으면 되겠네</a:t>
                </a:r>
                <a:r>
                  <a:rPr kumimoji="1" lang="en-US" altLang="ko-KR" dirty="0"/>
                  <a:t>..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17" t="-1028"/>
                </a:stretch>
              </a:blipFill>
            </p:spPr>
            <p:txBody>
              <a:bodyPr/>
              <a:lstStyle/>
              <a:p>
                <a:r>
                  <a:rPr lang="ko-Kore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1796735" y="2348880"/>
                <a:ext cx="5530360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735" y="2348880"/>
                <a:ext cx="5530360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1259632" y="1772816"/>
                <a:ext cx="6604565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2400" dirty="0"/>
                  <a:t>아래 함수를 최소화하는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ko-KR" altLang="en-US" sz="2400" dirty="0"/>
                  <a:t>를 찾아라</a:t>
                </a:r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772816"/>
                <a:ext cx="6604565" cy="535531"/>
              </a:xfrm>
              <a:prstGeom prst="rect">
                <a:avLst/>
              </a:prstGeom>
              <a:blipFill rotWithShape="0">
                <a:blip r:embed="rId4"/>
                <a:stretch>
                  <a:fillRect l="-1477" t="-3409" r="-462" b="-170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979712" y="4077072"/>
                <a:ext cx="892039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77072"/>
                <a:ext cx="892039" cy="5720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16"/>
              <p:cNvSpPr txBox="1"/>
              <p:nvPr/>
            </p:nvSpPr>
            <p:spPr>
              <a:xfrm>
                <a:off x="1974586" y="4789143"/>
                <a:ext cx="897362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7" name="텍스트 상자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86" y="4789143"/>
                <a:ext cx="897362" cy="572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7"/>
              <p:cNvSpPr txBox="1"/>
              <p:nvPr/>
            </p:nvSpPr>
            <p:spPr>
              <a:xfrm>
                <a:off x="1968109" y="5723836"/>
                <a:ext cx="952568" cy="573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텍스트 상자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109" y="5723836"/>
                <a:ext cx="952568" cy="57349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텍스트 상자 7"/>
          <p:cNvSpPr txBox="1"/>
          <p:nvPr/>
        </p:nvSpPr>
        <p:spPr>
          <a:xfrm>
            <a:off x="1979712" y="52919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ko-KR"/>
              <a:t>…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3291068" y="4940564"/>
                <a:ext cx="516936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/>
                  <a:t>를 동시에 만족하는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ko-KR" altLang="en-US" dirty="0"/>
                  <a:t>를 찾으면 된다</a:t>
                </a:r>
                <a:r>
                  <a:rPr kumimoji="1" lang="en-US" altLang="ko-KR" dirty="0"/>
                  <a:t>..</a:t>
                </a:r>
              </a:p>
              <a:p>
                <a:endParaRPr kumimoji="1" lang="en-US" altLang="ko-KR" dirty="0"/>
              </a:p>
              <a:p>
                <a:pPr algn="ctr"/>
                <a:r>
                  <a:rPr kumimoji="1" lang="ko-KR" altLang="en-US" dirty="0"/>
                  <a:t>기계학습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끝</a:t>
                </a:r>
                <a:r>
                  <a:rPr kumimoji="1" lang="en-US" altLang="ko-KR" dirty="0"/>
                  <a:t>!!</a:t>
                </a:r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068" y="4940564"/>
                <a:ext cx="5169364" cy="923330"/>
              </a:xfrm>
              <a:prstGeom prst="rect">
                <a:avLst/>
              </a:prstGeom>
              <a:blipFill>
                <a:blip r:embed="rId8"/>
                <a:stretch>
                  <a:fillRect l="-1061" t="-3947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오른쪽 중괄호[R] 20"/>
          <p:cNvSpPr/>
          <p:nvPr/>
        </p:nvSpPr>
        <p:spPr>
          <a:xfrm>
            <a:off x="2915816" y="4361302"/>
            <a:ext cx="360040" cy="1656426"/>
          </a:xfrm>
          <a:prstGeom prst="rightBrace">
            <a:avLst>
              <a:gd name="adj1" fmla="val 63889"/>
              <a:gd name="adj2" fmla="val 456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97518" y="1754442"/>
            <a:ext cx="7128792" cy="145853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153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다음 데이터에 가장 부합하는 모델은</a:t>
            </a:r>
            <a:r>
              <a:rPr kumimoji="1" lang="en-US" altLang="ko-KR" dirty="0"/>
              <a:t>?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3450198" y="530986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553116" y="338863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553116" y="430403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21" name="직선 화살표 연결선 22"/>
          <p:cNvCxnSpPr>
            <a:cxnSpLocks noChangeShapeType="1"/>
          </p:cNvCxnSpPr>
          <p:nvPr/>
        </p:nvCxnSpPr>
        <p:spPr bwMode="auto">
          <a:xfrm>
            <a:off x="3526399" y="5420140"/>
            <a:ext cx="252877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24"/>
          <p:cNvCxnSpPr>
            <a:cxnSpLocks noChangeShapeType="1"/>
          </p:cNvCxnSpPr>
          <p:nvPr/>
        </p:nvCxnSpPr>
        <p:spPr bwMode="auto">
          <a:xfrm flipV="1">
            <a:off x="3526399" y="3203990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6131375" y="5220115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3016811" y="3216690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1613468" y="1947073"/>
                <a:ext cx="62181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0.0,</m:t>
                              </m:r>
                              <m:r>
                                <a:rPr lang="ko-KR" altLang="en-US" sz="28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0.0</m:t>
                              </m:r>
                            </m:e>
                          </m:d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1.0,</m:t>
                              </m:r>
                              <m:r>
                                <a:rPr lang="ko-KR" altLang="en-US" sz="28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1.0</m:t>
                              </m:r>
                            </m:e>
                          </m:d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(1.0,</m:t>
                          </m:r>
                          <m:r>
                            <a:rPr lang="ko-KR" altLang="en-US" sz="28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2.0)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468" y="1947073"/>
                <a:ext cx="621811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4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Steps of Machine Learning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Step 1: </a:t>
            </a:r>
            <a:r>
              <a:rPr kumimoji="1" lang="ko-KR" altLang="en-US" dirty="0"/>
              <a:t>직선 모델 </a:t>
            </a:r>
            <a:r>
              <a:rPr kumimoji="1" lang="en-US" altLang="ko-KR" dirty="0"/>
              <a:t>f</a:t>
            </a:r>
            <a:r>
              <a:rPr kumimoji="1" lang="ko-KR" altLang="en-US" dirty="0"/>
              <a:t>가 주어진 데이터에 가장 잘 부합도록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6" name="Oval 16"/>
          <p:cNvSpPr>
            <a:spLocks noChangeArrowheads="1"/>
          </p:cNvSpPr>
          <p:nvPr/>
        </p:nvSpPr>
        <p:spPr bwMode="auto">
          <a:xfrm>
            <a:off x="3450198" y="530986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7" name="Oval 17"/>
          <p:cNvSpPr>
            <a:spLocks noChangeArrowheads="1"/>
          </p:cNvSpPr>
          <p:nvPr/>
        </p:nvSpPr>
        <p:spPr bwMode="auto">
          <a:xfrm>
            <a:off x="4553116" y="338863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8" name="Oval 19"/>
          <p:cNvSpPr>
            <a:spLocks noChangeArrowheads="1"/>
          </p:cNvSpPr>
          <p:nvPr/>
        </p:nvSpPr>
        <p:spPr bwMode="auto">
          <a:xfrm>
            <a:off x="4553116" y="430403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9" name="직선 화살표 연결선 22"/>
          <p:cNvCxnSpPr>
            <a:cxnSpLocks noChangeShapeType="1"/>
          </p:cNvCxnSpPr>
          <p:nvPr/>
        </p:nvCxnSpPr>
        <p:spPr bwMode="auto">
          <a:xfrm>
            <a:off x="3526399" y="5420140"/>
            <a:ext cx="252877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직선 화살표 연결선 24"/>
          <p:cNvCxnSpPr>
            <a:cxnSpLocks noChangeShapeType="1"/>
          </p:cNvCxnSpPr>
          <p:nvPr/>
        </p:nvCxnSpPr>
        <p:spPr bwMode="auto">
          <a:xfrm flipV="1">
            <a:off x="3526399" y="3203990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26"/>
          <p:cNvSpPr txBox="1">
            <a:spLocks noChangeArrowheads="1"/>
          </p:cNvSpPr>
          <p:nvPr/>
        </p:nvSpPr>
        <p:spPr bwMode="auto">
          <a:xfrm>
            <a:off x="6131375" y="5220115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2" name="TextBox 27"/>
          <p:cNvSpPr txBox="1">
            <a:spLocks noChangeArrowheads="1"/>
          </p:cNvSpPr>
          <p:nvPr/>
        </p:nvSpPr>
        <p:spPr bwMode="auto">
          <a:xfrm>
            <a:off x="3016811" y="3216690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B619EB5-98E3-42DA-9847-10106FFC2B12}"/>
                  </a:ext>
                </a:extLst>
              </p:cNvPr>
              <p:cNvSpPr/>
              <p:nvPr/>
            </p:nvSpPr>
            <p:spPr>
              <a:xfrm>
                <a:off x="2423584" y="2178280"/>
                <a:ext cx="36812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ko-KR" sz="2800" b="0" i="1" smtClean="0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8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B619EB5-98E3-42DA-9847-10106FFC2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84" y="2178280"/>
                <a:ext cx="3681264" cy="523220"/>
              </a:xfrm>
              <a:prstGeom prst="rect">
                <a:avLst/>
              </a:prstGeom>
              <a:blipFill>
                <a:blip r:embed="rId2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007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9105</TotalTime>
  <Words>597</Words>
  <Application>Microsoft Macintosh PowerPoint</Application>
  <PresentationFormat>화면 슬라이드 쇼(4:3)</PresentationFormat>
  <Paragraphs>166</Paragraphs>
  <Slides>18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굴림</vt:lpstr>
      <vt:lpstr>맑은 고딕</vt:lpstr>
      <vt:lpstr>Bookman Old Style</vt:lpstr>
      <vt:lpstr>Cambria Math</vt:lpstr>
      <vt:lpstr>Comic Sans MS</vt:lpstr>
      <vt:lpstr>Gill Sans MT</vt:lpstr>
      <vt:lpstr>Symbol</vt:lpstr>
      <vt:lpstr>Wingdings</vt:lpstr>
      <vt:lpstr>Wingdings 3</vt:lpstr>
      <vt:lpstr>원본</vt:lpstr>
      <vt:lpstr>수식</vt:lpstr>
      <vt:lpstr>Linear Regression</vt:lpstr>
      <vt:lpstr>Linear Regression</vt:lpstr>
      <vt:lpstr>가장 잘 설명하는</vt:lpstr>
      <vt:lpstr>가장 잘 설명하는 함수를 찾아라</vt:lpstr>
      <vt:lpstr>고등학교 때의 기억을</vt:lpstr>
      <vt:lpstr>고등학교 때의 기억을</vt:lpstr>
      <vt:lpstr>고등학교 때의 기억을</vt:lpstr>
      <vt:lpstr>다음 데이터에 가장 부합하는 모델은?</vt:lpstr>
      <vt:lpstr>Steps of Machine Learning</vt:lpstr>
      <vt:lpstr>Steps of Machine Learning</vt:lpstr>
      <vt:lpstr>Steps of Machine Learning</vt:lpstr>
      <vt:lpstr>Steps of Machine Learning</vt:lpstr>
      <vt:lpstr>Steps of Machine Learning</vt:lpstr>
      <vt:lpstr>Steps of Machine Learning</vt:lpstr>
      <vt:lpstr>Logistic Regression</vt:lpstr>
      <vt:lpstr>Linear Classifier</vt:lpstr>
      <vt:lpstr>Logistic Regression</vt:lpstr>
      <vt:lpstr>Approach with Probability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prediction based on wafer sort data – A case study</dc:title>
  <dc:creator>eunmiang</dc:creator>
  <cp:lastModifiedBy>이지형</cp:lastModifiedBy>
  <cp:revision>510</cp:revision>
  <cp:lastPrinted>2016-04-26T02:43:10Z</cp:lastPrinted>
  <dcterms:created xsi:type="dcterms:W3CDTF">2012-05-24T05:20:38Z</dcterms:created>
  <dcterms:modified xsi:type="dcterms:W3CDTF">2021-01-24T14:58:22Z</dcterms:modified>
</cp:coreProperties>
</file>