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3" r:id="rId5"/>
    <p:sldId id="286" r:id="rId6"/>
    <p:sldId id="274" r:id="rId7"/>
    <p:sldId id="277" r:id="rId8"/>
    <p:sldId id="275" r:id="rId9"/>
    <p:sldId id="278" r:id="rId10"/>
    <p:sldId id="280" r:id="rId11"/>
    <p:sldId id="284" r:id="rId12"/>
    <p:sldId id="288" r:id="rId13"/>
    <p:sldId id="287" r:id="rId14"/>
    <p:sldId id="289" r:id="rId1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CFF"/>
    <a:srgbClr val="CC99FF"/>
    <a:srgbClr val="CC66FF"/>
    <a:srgbClr val="0000FF"/>
    <a:srgbClr val="07F3F3"/>
    <a:srgbClr val="66CCFF"/>
    <a:srgbClr val="F29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https://drive.google.com/file/d/1zcQGq_21zT6up5hED9iqj9QLpV_YcshP/view?usp=sharing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1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2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6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9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10" y="1133062"/>
            <a:ext cx="10787270" cy="10309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412656"/>
            <a:ext cx="9144000" cy="212290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14368"/>
            <a:ext cx="11546542" cy="7450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84958" y="979426"/>
            <a:ext cx="115465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E0C716-81A6-4857-A605-2F51E1020AC7}"/>
              </a:ext>
            </a:extLst>
          </p:cNvPr>
          <p:cNvGrpSpPr/>
          <p:nvPr userDrawn="1"/>
        </p:nvGrpSpPr>
        <p:grpSpPr>
          <a:xfrm>
            <a:off x="133350" y="6329618"/>
            <a:ext cx="2978844" cy="436086"/>
            <a:chOff x="8870606" y="151462"/>
            <a:chExt cx="2978844" cy="436086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8A38BEA-639A-4ADF-9DAB-BE9B164FECAA}"/>
                </a:ext>
              </a:extLst>
            </p:cNvPr>
            <p:cNvSpPr txBox="1"/>
            <p:nvPr userDrawn="1"/>
          </p:nvSpPr>
          <p:spPr>
            <a:xfrm>
              <a:off x="9414068" y="1540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4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B9591D07-DE64-4D7D-A8BD-CAEDF6446B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70606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" TargetMode="External"/><Relationship Id="rId2" Type="http://schemas.openxmlformats.org/officeDocument/2006/relationships/hyperlink" Target="https://colab.research.google.com/notebooks/welcome.ipynb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nN8seMm7U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Use </a:t>
            </a:r>
            <a:r>
              <a:rPr lang="en-US" altLang="ko-KR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</a:t>
            </a:r>
            <a:b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(Google </a:t>
            </a:r>
            <a:r>
              <a:rPr lang="en-US" altLang="ko-KR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Colaboratory</a:t>
            </a: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71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Access GitHub (2/3)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83929E-3FB2-43ED-A49A-CD443B45E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5" y="1752366"/>
            <a:ext cx="9678751" cy="33532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E88B6-0248-47B5-82B3-BFB2481B84C3}"/>
              </a:ext>
            </a:extLst>
          </p:cNvPr>
          <p:cNvSpPr/>
          <p:nvPr/>
        </p:nvSpPr>
        <p:spPr>
          <a:xfrm>
            <a:off x="9651944" y="1873516"/>
            <a:ext cx="1283431" cy="462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5ED4E0-3006-4589-9D8B-0FCBB2899273}"/>
              </a:ext>
            </a:extLst>
          </p:cNvPr>
          <p:cNvSpPr/>
          <p:nvPr/>
        </p:nvSpPr>
        <p:spPr>
          <a:xfrm>
            <a:off x="10166483" y="3124232"/>
            <a:ext cx="507553" cy="370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1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Access GitHub (3/3)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F59713-429D-421A-B727-8D7B0016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75" y="1087337"/>
            <a:ext cx="7413050" cy="51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Welcome To </a:t>
            </a:r>
            <a:r>
              <a:rPr lang="en-US" altLang="ko-KR" dirty="0" err="1"/>
              <a:t>Colaboratory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en</a:t>
            </a:r>
            <a:r>
              <a:rPr lang="en-US" altLang="ko-KR" dirty="0"/>
              <a:t>] </a:t>
            </a:r>
            <a:r>
              <a:rPr lang="en-US" altLang="ko-KR" dirty="0">
                <a:hlinkClick r:id="rId2"/>
              </a:rPr>
              <a:t>https://colab.research.google.com/notebooks/welcome.ipynb</a:t>
            </a:r>
            <a:endParaRPr lang="en-US" altLang="ko-KR" dirty="0"/>
          </a:p>
          <a:p>
            <a:pPr lvl="1"/>
            <a:r>
              <a:rPr lang="en-US" altLang="ko-KR" dirty="0"/>
              <a:t>[ko] </a:t>
            </a:r>
            <a:r>
              <a:rPr lang="en-US" altLang="ko-KR" dirty="0">
                <a:hlinkClick r:id="rId3"/>
              </a:rPr>
              <a:t>https://colab.research.google.com/notebooks/welcome.ipynb</a:t>
            </a:r>
            <a:r>
              <a:rPr lang="en-US" altLang="ko-KR" dirty="0">
                <a:hlinkClick r:id="rId2"/>
              </a:rPr>
              <a:t>?hl=ko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 started with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(Coding TensorFlow)</a:t>
            </a:r>
          </a:p>
          <a:p>
            <a:pPr lvl="1"/>
            <a:r>
              <a:rPr lang="en-US" altLang="ko-KR" dirty="0">
                <a:hlinkClick r:id="rId4"/>
              </a:rPr>
              <a:t>https://youtu.be/inN8seMm7UI</a:t>
            </a:r>
            <a:endParaRPr lang="en-US" altLang="ko-KR" dirty="0"/>
          </a:p>
          <a:p>
            <a:pPr lvl="1"/>
            <a:r>
              <a:rPr lang="en-US" altLang="ko-KR" dirty="0"/>
              <a:t>Korean CC supported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Tutorials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Free!</a:t>
            </a:r>
          </a:p>
          <a:p>
            <a:r>
              <a:rPr lang="en-US" altLang="ko-KR" dirty="0"/>
              <a:t>12-hour runtime per session</a:t>
            </a:r>
          </a:p>
          <a:p>
            <a:r>
              <a:rPr lang="en-US" altLang="ko-KR" dirty="0"/>
              <a:t>Disconnects without action within 90 minutes</a:t>
            </a:r>
          </a:p>
          <a:p>
            <a:r>
              <a:rPr lang="en-US" altLang="ko-KR" dirty="0"/>
              <a:t>Requires Google account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  <a:p>
            <a:endParaRPr lang="en-US" altLang="ko-KR" dirty="0"/>
          </a:p>
          <a:p>
            <a:r>
              <a:rPr lang="en-US" altLang="ko-KR" dirty="0" err="1"/>
              <a:t>Colab</a:t>
            </a:r>
            <a:r>
              <a:rPr lang="en-US" altLang="ko-KR" dirty="0"/>
              <a:t> Pro (Faster GPUs, Longer Runtimes, More Memory)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(1/2)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66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551529-9645-42E7-A3B3-22529E6D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A46F40-E788-4478-B722-35321014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FCEF2E-FA89-4138-84F1-7B0681EA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Colab</a:t>
            </a:r>
            <a:r>
              <a:rPr lang="en-US" altLang="ko-KR" b="1" dirty="0"/>
              <a:t> (2/2)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42D7C-8B97-4E40-88AC-96F5B4EF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21027"/>
            <a:ext cx="8686800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A02BF-84AC-48E3-B27E-CDA245D7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14" y="2507168"/>
            <a:ext cx="6993985" cy="40317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99745B-A1A3-4DD7-84C2-A375AB5267C3}"/>
              </a:ext>
            </a:extLst>
          </p:cNvPr>
          <p:cNvSpPr/>
          <p:nvPr/>
        </p:nvSpPr>
        <p:spPr>
          <a:xfrm>
            <a:off x="5896583" y="2045524"/>
            <a:ext cx="398834" cy="279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61951B-5CFA-4401-B012-24B23966A66B}"/>
              </a:ext>
            </a:extLst>
          </p:cNvPr>
          <p:cNvSpPr/>
          <p:nvPr/>
        </p:nvSpPr>
        <p:spPr>
          <a:xfrm>
            <a:off x="5060004" y="3659454"/>
            <a:ext cx="398834" cy="24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067373-6AA2-4244-B2DD-B3A7CA2464D7}"/>
              </a:ext>
            </a:extLst>
          </p:cNvPr>
          <p:cNvSpPr/>
          <p:nvPr/>
        </p:nvSpPr>
        <p:spPr>
          <a:xfrm>
            <a:off x="9700096" y="4204203"/>
            <a:ext cx="1097605" cy="328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E1C0CE-F6B1-4906-9881-074B5BB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2D687E-DCA0-4D74-8317-7A9759F0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Notebook (1/3)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05BDC-E038-42EE-8B3C-9D25FD1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61" y="1416560"/>
            <a:ext cx="7085679" cy="43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Notebook (2/3)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249720-8D16-429A-83AD-E0734032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484" y="1372711"/>
            <a:ext cx="5669395" cy="48939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BC2668-931F-456D-B680-9912C9832F91}"/>
              </a:ext>
            </a:extLst>
          </p:cNvPr>
          <p:cNvSpPr/>
          <p:nvPr/>
        </p:nvSpPr>
        <p:spPr>
          <a:xfrm>
            <a:off x="3151556" y="3512473"/>
            <a:ext cx="2926516" cy="328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2D96C-325D-49F3-9DDC-260C92D6633B}"/>
              </a:ext>
            </a:extLst>
          </p:cNvPr>
          <p:cNvSpPr/>
          <p:nvPr/>
        </p:nvSpPr>
        <p:spPr>
          <a:xfrm>
            <a:off x="5912363" y="4991100"/>
            <a:ext cx="2926516" cy="383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Notebook (3/3)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70BAA5-2321-42A8-9CA6-B3295D98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81" y="1957244"/>
            <a:ext cx="5819307" cy="31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Change Runtime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CDE22-30B9-4FE3-A561-BBECF342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1" y="1203144"/>
            <a:ext cx="5276850" cy="459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710A4D-B9A8-43C7-AB35-CD3CBA24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2415812"/>
            <a:ext cx="3048000" cy="2914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CB10C0-0E03-4389-BDAD-F30AADDA5DA4}"/>
              </a:ext>
            </a:extLst>
          </p:cNvPr>
          <p:cNvSpPr/>
          <p:nvPr/>
        </p:nvSpPr>
        <p:spPr>
          <a:xfrm>
            <a:off x="3260197" y="1512886"/>
            <a:ext cx="614686" cy="328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48365-A488-4B98-8C24-CD6D9D94A3DD}"/>
              </a:ext>
            </a:extLst>
          </p:cNvPr>
          <p:cNvSpPr/>
          <p:nvPr/>
        </p:nvSpPr>
        <p:spPr>
          <a:xfrm>
            <a:off x="3260197" y="4526181"/>
            <a:ext cx="2715090" cy="40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5E53F-6E71-422C-AA55-B1733DE05444}"/>
              </a:ext>
            </a:extLst>
          </p:cNvPr>
          <p:cNvSpPr/>
          <p:nvPr/>
        </p:nvSpPr>
        <p:spPr>
          <a:xfrm>
            <a:off x="7267110" y="3153797"/>
            <a:ext cx="1560019" cy="494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DC2501-1DC5-48A0-9E78-2FA9CB41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4DAB9A-D2AC-4672-82F7-D5381441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Access GitHub (1/3)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CF8F7E-2D6C-4649-BFC5-409A9516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23" y="1130433"/>
            <a:ext cx="7235955" cy="50703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47174F-22CE-4851-9C27-E8ECEDCA4290}"/>
              </a:ext>
            </a:extLst>
          </p:cNvPr>
          <p:cNvSpPr/>
          <p:nvPr/>
        </p:nvSpPr>
        <p:spPr>
          <a:xfrm>
            <a:off x="6868758" y="1225408"/>
            <a:ext cx="1451378" cy="567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7FEC9F-03E7-412C-8A7E-3F4585F1A4AD}"/>
              </a:ext>
            </a:extLst>
          </p:cNvPr>
          <p:cNvSpPr/>
          <p:nvPr/>
        </p:nvSpPr>
        <p:spPr>
          <a:xfrm>
            <a:off x="2802242" y="2020604"/>
            <a:ext cx="6278383" cy="567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3F51A61EF25B468D7075D10DE685FA" ma:contentTypeVersion="2" ma:contentTypeDescription="새 문서를 만듭니다." ma:contentTypeScope="" ma:versionID="f0f4d1c59fa3524a2064ef039fa1b3cb">
  <xsd:schema xmlns:xsd="http://www.w3.org/2001/XMLSchema" xmlns:xs="http://www.w3.org/2001/XMLSchema" xmlns:p="http://schemas.microsoft.com/office/2006/metadata/properties" xmlns:ns3="97dcef4c-3b08-4b9f-9426-ac9f8210e0d9" targetNamespace="http://schemas.microsoft.com/office/2006/metadata/properties" ma:root="true" ma:fieldsID="d8c5ce738fbb18c650ce1fe0d6fa6038" ns3:_="">
    <xsd:import namespace="97dcef4c-3b08-4b9f-9426-ac9f8210e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cef4c-3b08-4b9f-9426-ac9f8210e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BEC69-F348-4FC8-93FB-7FBAA3651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cef4c-3b08-4b9f-9426-ac9f8210e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52634-D049-43C7-ACE9-6D0859B1CE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F2AB5D-E701-4A9A-BA24-9C4BD214C5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193</Words>
  <Application>Microsoft Office PowerPoint</Application>
  <PresentationFormat>와이드스크린</PresentationFormat>
  <Paragraphs>45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Bahnschrift SemiBold</vt:lpstr>
      <vt:lpstr>Calibri</vt:lpstr>
      <vt:lpstr>Office 테마</vt:lpstr>
      <vt:lpstr>How to Use Colab (Google Colaboratory)</vt:lpstr>
      <vt:lpstr>Tutorials</vt:lpstr>
      <vt:lpstr>Colab (1/2) </vt:lpstr>
      <vt:lpstr>Colab (2/2)</vt:lpstr>
      <vt:lpstr>Open a Notebook (1/3)</vt:lpstr>
      <vt:lpstr>Open a Notebook (2/3)</vt:lpstr>
      <vt:lpstr>Open a Notebook (3/3)</vt:lpstr>
      <vt:lpstr>Change Runtime</vt:lpstr>
      <vt:lpstr>Access GitHub (1/3)</vt:lpstr>
      <vt:lpstr>Access GitHub (2/3)</vt:lpstr>
      <vt:lpstr>Access GitHub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Colaboratory 사용법</dc:title>
  <dc:creator>영성</dc:creator>
  <cp:lastModifiedBy>홍만수</cp:lastModifiedBy>
  <cp:revision>38</cp:revision>
  <dcterms:created xsi:type="dcterms:W3CDTF">2020-07-12T18:36:27Z</dcterms:created>
  <dcterms:modified xsi:type="dcterms:W3CDTF">2021-02-01T06:33:55Z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0x0101007E3F51A61EF25B468D7075D10DE685FA</vt:lpwstr>
  </property>
</Properties>
</file>