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5.png" Type="http://schemas.openxmlformats.org/officeDocument/2006/relationships/image"/><Relationship Id="rId4" Target="../media/image85.png" Type="http://schemas.openxmlformats.org/officeDocument/2006/relationships/image"/><Relationship Id="rId5" Target="../media/image86.png" Type="http://schemas.openxmlformats.org/officeDocument/2006/relationships/image"/><Relationship Id="rId6" Target="../media/image83.png" Type="http://schemas.openxmlformats.org/officeDocument/2006/relationships/image"/><Relationship Id="rId7" Target="../media/image8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5.png" Type="http://schemas.openxmlformats.org/officeDocument/2006/relationships/image"/><Relationship Id="rId4" Target="../media/image88.png" Type="http://schemas.openxmlformats.org/officeDocument/2006/relationships/image"/><Relationship Id="rId5" Target="../media/image89.png" Type="http://schemas.openxmlformats.org/officeDocument/2006/relationships/image"/><Relationship Id="rId6" Target="../media/image83.png" Type="http://schemas.openxmlformats.org/officeDocument/2006/relationships/image"/><Relationship Id="rId7" Target="../media/image9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5.png" Type="http://schemas.openxmlformats.org/officeDocument/2006/relationships/image"/><Relationship Id="rId4" Target="../media/image91.png" Type="http://schemas.openxmlformats.org/officeDocument/2006/relationships/image"/><Relationship Id="rId5" Target="../media/image92.png" Type="http://schemas.openxmlformats.org/officeDocument/2006/relationships/image"/><Relationship Id="rId6" Target="../media/image93.png" Type="http://schemas.openxmlformats.org/officeDocument/2006/relationships/image"/><Relationship Id="rId7" Target="../media/image83.png" Type="http://schemas.openxmlformats.org/officeDocument/2006/relationships/image"/><Relationship Id="rId8" Target="../media/image9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5.png" Type="http://schemas.openxmlformats.org/officeDocument/2006/relationships/image"/><Relationship Id="rId4" Target="../media/image95.png" Type="http://schemas.openxmlformats.org/officeDocument/2006/relationships/image"/><Relationship Id="rId5" Target="../media/image96.png" Type="http://schemas.openxmlformats.org/officeDocument/2006/relationships/image"/><Relationship Id="rId6" Target="../media/image83.png" Type="http://schemas.openxmlformats.org/officeDocument/2006/relationships/image"/><Relationship Id="rId7" Target="../media/image9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5.png" Type="http://schemas.openxmlformats.org/officeDocument/2006/relationships/image"/><Relationship Id="rId4" Target="../media/image98.png" Type="http://schemas.openxmlformats.org/officeDocument/2006/relationships/image"/><Relationship Id="rId5" Target="../media/image83.png" Type="http://schemas.openxmlformats.org/officeDocument/2006/relationships/image"/><Relationship Id="rId6" Target="../media/image9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5.png" Type="http://schemas.openxmlformats.org/officeDocument/2006/relationships/image"/><Relationship Id="rId4" Target="../media/image100.png" Type="http://schemas.openxmlformats.org/officeDocument/2006/relationships/image"/><Relationship Id="rId5" Target="../media/image83.png" Type="http://schemas.openxmlformats.org/officeDocument/2006/relationships/image"/><Relationship Id="rId6" Target="../media/image10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5.png" Type="http://schemas.openxmlformats.org/officeDocument/2006/relationships/image"/><Relationship Id="rId4" Target="../media/image102.png" Type="http://schemas.openxmlformats.org/officeDocument/2006/relationships/image"/><Relationship Id="rId5" Target="../media/image83.png" Type="http://schemas.openxmlformats.org/officeDocument/2006/relationships/image"/><Relationship Id="rId6" Target="../media/image103.png" Type="http://schemas.openxmlformats.org/officeDocument/2006/relationships/image"/><Relationship Id="rId7" Target="../media/image104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5.png" Type="http://schemas.openxmlformats.org/officeDocument/2006/relationships/image"/><Relationship Id="rId4" Target="../media/image105.png" Type="http://schemas.openxmlformats.org/officeDocument/2006/relationships/image"/><Relationship Id="rId5" Target="../media/image83.png" Type="http://schemas.openxmlformats.org/officeDocument/2006/relationships/image"/><Relationship Id="rId6" Target="../media/image106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5.png" Type="http://schemas.openxmlformats.org/officeDocument/2006/relationships/image"/><Relationship Id="rId4" Target="../media/image107.png" Type="http://schemas.openxmlformats.org/officeDocument/2006/relationships/image"/><Relationship Id="rId5" Target="../media/image108.png" Type="http://schemas.openxmlformats.org/officeDocument/2006/relationships/image"/><Relationship Id="rId6" Target="../media/image109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0.png" Type="http://schemas.openxmlformats.org/officeDocument/2006/relationships/image"/><Relationship Id="rId3" Target="../media/image15.png" Type="http://schemas.openxmlformats.org/officeDocument/2006/relationships/image"/><Relationship Id="rId4" Target="../media/image111.png" Type="http://schemas.openxmlformats.org/officeDocument/2006/relationships/image"/><Relationship Id="rId5" Target="../media/image112.png" Type="http://schemas.openxmlformats.org/officeDocument/2006/relationships/image"/><Relationship Id="rId6" Target="../media/image113.png" Type="http://schemas.openxmlformats.org/officeDocument/2006/relationships/image"/><Relationship Id="rId7" Target="../media/image114.png" Type="http://schemas.openxmlformats.org/officeDocument/2006/relationships/image"/><Relationship Id="rId8" Target="../media/image115.png" Type="http://schemas.openxmlformats.org/officeDocument/2006/relationships/image"/><Relationship Id="rId9" Target="../media/image11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Relationship Id="rId7" Target="../media/image18.png" Type="http://schemas.openxmlformats.org/officeDocument/2006/relationships/image"/><Relationship Id="rId8" Target="../media/image19.pn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4.png" Type="http://schemas.openxmlformats.org/officeDocument/2006/relationships/image"/><Relationship Id="rId11" Target="../media/image125.png" Type="http://schemas.openxmlformats.org/officeDocument/2006/relationships/image"/><Relationship Id="rId12" Target="../media/image126.png" Type="http://schemas.openxmlformats.org/officeDocument/2006/relationships/image"/><Relationship Id="rId13" Target="../media/image127.png" Type="http://schemas.openxmlformats.org/officeDocument/2006/relationships/image"/><Relationship Id="rId2" Target="../media/image117.png" Type="http://schemas.openxmlformats.org/officeDocument/2006/relationships/image"/><Relationship Id="rId3" Target="../media/image118.png" Type="http://schemas.openxmlformats.org/officeDocument/2006/relationships/image"/><Relationship Id="rId4" Target="../media/image119.png" Type="http://schemas.openxmlformats.org/officeDocument/2006/relationships/image"/><Relationship Id="rId5" Target="../media/image15.png" Type="http://schemas.openxmlformats.org/officeDocument/2006/relationships/image"/><Relationship Id="rId6" Target="../media/image120.png" Type="http://schemas.openxmlformats.org/officeDocument/2006/relationships/image"/><Relationship Id="rId7" Target="../media/image121.png" Type="http://schemas.openxmlformats.org/officeDocument/2006/relationships/image"/><Relationship Id="rId8" Target="../media/image122.png" Type="http://schemas.openxmlformats.org/officeDocument/2006/relationships/image"/><Relationship Id="rId9" Target="../media/image123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5.png" Type="http://schemas.openxmlformats.org/officeDocument/2006/relationships/image"/><Relationship Id="rId11" Target="../media/image136.png" Type="http://schemas.openxmlformats.org/officeDocument/2006/relationships/image"/><Relationship Id="rId12" Target="../media/image137.png" Type="http://schemas.openxmlformats.org/officeDocument/2006/relationships/image"/><Relationship Id="rId13" Target="../media/image138.png" Type="http://schemas.openxmlformats.org/officeDocument/2006/relationships/image"/><Relationship Id="rId14" Target="../media/image139.png" Type="http://schemas.openxmlformats.org/officeDocument/2006/relationships/image"/><Relationship Id="rId15" Target="../media/image140.png" Type="http://schemas.openxmlformats.org/officeDocument/2006/relationships/image"/><Relationship Id="rId16" Target="../media/image141.png" Type="http://schemas.openxmlformats.org/officeDocument/2006/relationships/image"/><Relationship Id="rId2" Target="../media/image128.png" Type="http://schemas.openxmlformats.org/officeDocument/2006/relationships/image"/><Relationship Id="rId3" Target="../media/image129.png" Type="http://schemas.openxmlformats.org/officeDocument/2006/relationships/image"/><Relationship Id="rId4" Target="../media/image130.png" Type="http://schemas.openxmlformats.org/officeDocument/2006/relationships/image"/><Relationship Id="rId5" Target="../media/image131.png" Type="http://schemas.openxmlformats.org/officeDocument/2006/relationships/image"/><Relationship Id="rId6" Target="../media/image132.png" Type="http://schemas.openxmlformats.org/officeDocument/2006/relationships/image"/><Relationship Id="rId7" Target="../media/image133.png" Type="http://schemas.openxmlformats.org/officeDocument/2006/relationships/image"/><Relationship Id="rId8" Target="../media/image15.png" Type="http://schemas.openxmlformats.org/officeDocument/2006/relationships/image"/><Relationship Id="rId9" Target="../media/image134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143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142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png" Type="http://schemas.openxmlformats.org/officeDocument/2006/relationships/image"/><Relationship Id="rId12" Target="../media/image29.png" Type="http://schemas.openxmlformats.org/officeDocument/2006/relationships/image"/><Relationship Id="rId2" Target="../media/image13.png" Type="http://schemas.openxmlformats.org/officeDocument/2006/relationships/image"/><Relationship Id="rId3" Target="../media/image15.pn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Relationship Id="rId6" Target="../media/image23.png" Type="http://schemas.openxmlformats.org/officeDocument/2006/relationships/image"/><Relationship Id="rId7" Target="../media/image24.png" Type="http://schemas.openxmlformats.org/officeDocument/2006/relationships/image"/><Relationship Id="rId8" Target="../media/image25.png" Type="http://schemas.openxmlformats.org/officeDocument/2006/relationships/image"/><Relationship Id="rId9" Target="../media/image2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5.png" Type="http://schemas.openxmlformats.org/officeDocument/2006/relationships/image"/><Relationship Id="rId4" Target="../media/image30.png" Type="http://schemas.openxmlformats.org/officeDocument/2006/relationships/image"/><Relationship Id="rId5" Target="../media/image25.png" Type="http://schemas.openxmlformats.org/officeDocument/2006/relationships/image"/><Relationship Id="rId6" Target="../media/image31.png" Type="http://schemas.openxmlformats.org/officeDocument/2006/relationships/image"/><Relationship Id="rId7" Target="../media/image3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png" Type="http://schemas.openxmlformats.org/officeDocument/2006/relationships/image"/><Relationship Id="rId11" Target="../media/image39.png" Type="http://schemas.openxmlformats.org/officeDocument/2006/relationships/image"/><Relationship Id="rId2" Target="../media/image13.png" Type="http://schemas.openxmlformats.org/officeDocument/2006/relationships/image"/><Relationship Id="rId3" Target="../media/image15.png" Type="http://schemas.openxmlformats.org/officeDocument/2006/relationships/image"/><Relationship Id="rId4" Target="../media/image33.png" Type="http://schemas.openxmlformats.org/officeDocument/2006/relationships/image"/><Relationship Id="rId5" Target="../media/image25.png" Type="http://schemas.openxmlformats.org/officeDocument/2006/relationships/image"/><Relationship Id="rId6" Target="../media/image34.png" Type="http://schemas.openxmlformats.org/officeDocument/2006/relationships/image"/><Relationship Id="rId7" Target="../media/image35.png" Type="http://schemas.openxmlformats.org/officeDocument/2006/relationships/image"/><Relationship Id="rId8" Target="../media/image36.png" Type="http://schemas.openxmlformats.org/officeDocument/2006/relationships/image"/><Relationship Id="rId9" Target="../media/image3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" Target="../media/image13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3" Target="../media/image15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5.png" Type="http://schemas.openxmlformats.org/officeDocument/2006/relationships/image"/><Relationship Id="rId11" Target="../media/image66.png" Type="http://schemas.openxmlformats.org/officeDocument/2006/relationships/image"/><Relationship Id="rId12" Target="../media/image67.png" Type="http://schemas.openxmlformats.org/officeDocument/2006/relationships/image"/><Relationship Id="rId13" Target="../media/image68.png" Type="http://schemas.openxmlformats.org/officeDocument/2006/relationships/image"/><Relationship Id="rId14" Target="../media/image69.png" Type="http://schemas.openxmlformats.org/officeDocument/2006/relationships/image"/><Relationship Id="rId15" Target="../media/image70.png" Type="http://schemas.openxmlformats.org/officeDocument/2006/relationships/image"/><Relationship Id="rId16" Target="../media/image71.png" Type="http://schemas.openxmlformats.org/officeDocument/2006/relationships/image"/><Relationship Id="rId17" Target="../media/image72.png" Type="http://schemas.openxmlformats.org/officeDocument/2006/relationships/image"/><Relationship Id="rId18" Target="../media/image25.png" Type="http://schemas.openxmlformats.org/officeDocument/2006/relationships/image"/><Relationship Id="rId19" Target="../media/image73.png" Type="http://schemas.openxmlformats.org/officeDocument/2006/relationships/image"/><Relationship Id="rId2" Target="../media/image13.png" Type="http://schemas.openxmlformats.org/officeDocument/2006/relationships/image"/><Relationship Id="rId20" Target="../media/image74.png" Type="http://schemas.openxmlformats.org/officeDocument/2006/relationships/image"/><Relationship Id="rId21" Target="../media/image75.png" Type="http://schemas.openxmlformats.org/officeDocument/2006/relationships/image"/><Relationship Id="rId22" Target="../media/image76.png" Type="http://schemas.openxmlformats.org/officeDocument/2006/relationships/image"/><Relationship Id="rId23" Target="../media/image77.png" Type="http://schemas.openxmlformats.org/officeDocument/2006/relationships/image"/><Relationship Id="rId24" Target="../media/image78.png" Type="http://schemas.openxmlformats.org/officeDocument/2006/relationships/image"/><Relationship Id="rId3" Target="../media/image15.png" Type="http://schemas.openxmlformats.org/officeDocument/2006/relationships/image"/><Relationship Id="rId4" Target="../media/image59.png" Type="http://schemas.openxmlformats.org/officeDocument/2006/relationships/image"/><Relationship Id="rId5" Target="../media/image60.png" Type="http://schemas.openxmlformats.org/officeDocument/2006/relationships/image"/><Relationship Id="rId6" Target="../media/image61.png" Type="http://schemas.openxmlformats.org/officeDocument/2006/relationships/image"/><Relationship Id="rId7" Target="../media/image62.png" Type="http://schemas.openxmlformats.org/officeDocument/2006/relationships/image"/><Relationship Id="rId8" Target="../media/image63.png" Type="http://schemas.openxmlformats.org/officeDocument/2006/relationships/image"/><Relationship Id="rId9" Target="../media/image6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5.png" Type="http://schemas.openxmlformats.org/officeDocument/2006/relationships/image"/><Relationship Id="rId4" Target="../media/image79.png" Type="http://schemas.openxmlformats.org/officeDocument/2006/relationships/image"/><Relationship Id="rId5" Target="../media/image80.png" Type="http://schemas.openxmlformats.org/officeDocument/2006/relationships/image"/><Relationship Id="rId6" Target="../media/image8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5.png" Type="http://schemas.openxmlformats.org/officeDocument/2006/relationships/image"/><Relationship Id="rId4" Target="../media/image82.png" Type="http://schemas.openxmlformats.org/officeDocument/2006/relationships/image"/><Relationship Id="rId5" Target="../media/image83.png" Type="http://schemas.openxmlformats.org/officeDocument/2006/relationships/image"/><Relationship Id="rId6" Target="../media/image8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66675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36600" y="8890000"/>
            <a:ext cx="673100" cy="508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960000">
            <a:off x="15913100" y="7226300"/>
            <a:ext cx="1803400" cy="18034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899900" y="939800"/>
            <a:ext cx="571500" cy="5715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055100" y="5905500"/>
            <a:ext cx="571500" cy="5715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375900" y="2311400"/>
            <a:ext cx="1676400" cy="16764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357600" y="2451100"/>
            <a:ext cx="927100" cy="9271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5125700" y="3378200"/>
            <a:ext cx="1143000" cy="11430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900000">
            <a:off x="10655300" y="4953000"/>
            <a:ext cx="1143000" cy="11430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690100" y="1257300"/>
            <a:ext cx="7810500" cy="78105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06500" y="8534400"/>
            <a:ext cx="2578100" cy="8763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273800" y="3949700"/>
            <a:ext cx="1955800" cy="1955800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419100" y="1511300"/>
            <a:ext cx="1638300" cy="1638300"/>
          </a:xfrm>
          <a:prstGeom prst="rect">
            <a:avLst/>
          </a:prstGeom>
        </p:spPr>
      </p:pic>
      <p:grpSp>
        <p:nvGrpSpPr>
          <p:cNvPr name="Group 25" id="25"/>
          <p:cNvGrpSpPr/>
          <p:nvPr/>
        </p:nvGrpSpPr>
        <p:grpSpPr>
          <a:xfrm>
            <a:off x="-2147483648" y="2147483647"/>
            <a:ext cx="2147483647" cy="2147483647"/>
          </a:xfrm>
        </p:grpSpPr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469900" y="9245600"/>
            <a:ext cx="1727200" cy="1727200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>
            <a:off x="-2147483648" y="2147483647"/>
            <a:ext cx="2147483647" cy="2147483647"/>
          </a:xfrm>
        </p:grpSpPr>
      </p:grpSp>
      <p:pic>
        <p:nvPicPr>
          <p:cNvPr name="Picture 28" id="2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900000">
            <a:off x="-368300" y="6057900"/>
            <a:ext cx="1600200" cy="9017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39800" y="1689100"/>
            <a:ext cx="7404100" cy="10668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27000" y="2197100"/>
            <a:ext cx="11201400" cy="641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76300" y="1244600"/>
            <a:ext cx="16446500" cy="79629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14423000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7018000" y="152400"/>
            <a:ext cx="1092200" cy="10922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460500" y="3213100"/>
            <a:ext cx="7632700" cy="49276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283700" y="2628900"/>
            <a:ext cx="7200900" cy="5778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25500" y="596900"/>
            <a:ext cx="1905000" cy="1079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77900" y="1384300"/>
            <a:ext cx="7277100" cy="1803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76300" y="1244600"/>
            <a:ext cx="16446500" cy="79629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14423000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7018000" y="152400"/>
            <a:ext cx="1092200" cy="10922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423400" y="2540000"/>
            <a:ext cx="6464300" cy="62611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981200" y="2921000"/>
            <a:ext cx="6705600" cy="5689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25500" y="596900"/>
            <a:ext cx="1905000" cy="1079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77900" y="1384300"/>
            <a:ext cx="11277600" cy="1803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76300" y="1244600"/>
            <a:ext cx="16446500" cy="79629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14423000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7018000" y="152400"/>
            <a:ext cx="1092200" cy="10922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492500" y="2514600"/>
            <a:ext cx="4610100" cy="64008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261600" y="2514600"/>
            <a:ext cx="4572000" cy="65278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544300" y="1943100"/>
            <a:ext cx="2108200" cy="571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25500" y="596900"/>
            <a:ext cx="1905000" cy="1079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77900" y="1384300"/>
            <a:ext cx="8699500" cy="1803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76300" y="1244600"/>
            <a:ext cx="16446500" cy="79629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14423000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7018000" y="152400"/>
            <a:ext cx="1092200" cy="10922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271000" y="3263900"/>
            <a:ext cx="7340600" cy="49276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60500" y="3390900"/>
            <a:ext cx="7683500" cy="4699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25500" y="596900"/>
            <a:ext cx="1905000" cy="1079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77900" y="1384300"/>
            <a:ext cx="8534400" cy="1803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76300" y="1244600"/>
            <a:ext cx="16446500" cy="79629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14423000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7018000" y="152400"/>
            <a:ext cx="1092200" cy="10922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975100" y="2908300"/>
            <a:ext cx="10248900" cy="5702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25500" y="596900"/>
            <a:ext cx="1905000" cy="1079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77900" y="1384300"/>
            <a:ext cx="12458700" cy="1803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76300" y="1244600"/>
            <a:ext cx="16446500" cy="79629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14423000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7018000" y="152400"/>
            <a:ext cx="1092200" cy="10922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733800" y="3073400"/>
            <a:ext cx="10718800" cy="5321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25500" y="596900"/>
            <a:ext cx="1905000" cy="1079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77900" y="1384300"/>
            <a:ext cx="13754100" cy="1803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76300" y="1244600"/>
            <a:ext cx="16446500" cy="79629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14423000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7018000" y="152400"/>
            <a:ext cx="1092200" cy="10922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540000" y="3124200"/>
            <a:ext cx="13208000" cy="4013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25500" y="596900"/>
            <a:ext cx="1905000" cy="1079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77900" y="1384300"/>
            <a:ext cx="7277100" cy="1803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271000" y="5816600"/>
            <a:ext cx="2667000" cy="469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76300" y="1244600"/>
            <a:ext cx="16446500" cy="79629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14423000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7018000" y="152400"/>
            <a:ext cx="1092200" cy="10922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626100" y="2120900"/>
            <a:ext cx="7048500" cy="6870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25500" y="596900"/>
            <a:ext cx="1905000" cy="1079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77900" y="1371600"/>
            <a:ext cx="5283200" cy="18161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76300" y="1244600"/>
            <a:ext cx="16446500" cy="79629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14423000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7018000" y="152400"/>
            <a:ext cx="1092200" cy="10922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016500" y="1943100"/>
            <a:ext cx="8686800" cy="6921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25500" y="596900"/>
            <a:ext cx="1397000" cy="1079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90600" y="1447800"/>
            <a:ext cx="4165600" cy="2692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660400" y="6337300"/>
            <a:ext cx="19596100" cy="123825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14423000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7018000" y="152400"/>
            <a:ext cx="1092200" cy="10922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912100" y="9169400"/>
            <a:ext cx="2514600" cy="4445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419600" y="2362200"/>
            <a:ext cx="9410700" cy="70612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073400" y="8801100"/>
            <a:ext cx="12141200" cy="11049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813300" y="2755900"/>
            <a:ext cx="8623300" cy="46736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09600" y="1130300"/>
            <a:ext cx="4787900" cy="1816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25500" y="533400"/>
            <a:ext cx="812800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76300" y="1244600"/>
            <a:ext cx="16446500" cy="79629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6667500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054100" y="2692400"/>
            <a:ext cx="1079500" cy="508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4617700" y="1422400"/>
            <a:ext cx="2222500" cy="2222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752600" y="2247900"/>
            <a:ext cx="4457700" cy="1130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25500" y="596900"/>
            <a:ext cx="812800" cy="10795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666750000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330700" y="4356100"/>
            <a:ext cx="1079500" cy="50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016500" y="3911600"/>
            <a:ext cx="5549900" cy="11303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666750000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623300" y="6057900"/>
            <a:ext cx="1079500" cy="508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347200" y="5651500"/>
            <a:ext cx="5791200" cy="16764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666750000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192000" y="8013700"/>
            <a:ext cx="1079500" cy="508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915900" y="7607300"/>
            <a:ext cx="3771900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334500" y="1574800"/>
            <a:ext cx="7975600" cy="7658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14400" y="1511300"/>
            <a:ext cx="7975600" cy="7658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039600" y="3594100"/>
            <a:ext cx="5270500" cy="4406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969000" y="5397500"/>
            <a:ext cx="825500" cy="5461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14423000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7018000" y="152400"/>
            <a:ext cx="1092200" cy="1092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279900" y="3860800"/>
            <a:ext cx="4305300" cy="4457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63600" y="6362700"/>
            <a:ext cx="3898900" cy="1841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867900" y="2095500"/>
            <a:ext cx="3111500" cy="14732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333500" y="2095500"/>
            <a:ext cx="5041900" cy="1524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825500" y="546100"/>
            <a:ext cx="838200" cy="7112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372600" y="6032500"/>
            <a:ext cx="3708400" cy="24638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702800" y="5994400"/>
            <a:ext cx="1181100" cy="11684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130300" y="6159500"/>
            <a:ext cx="2247900" cy="1168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452100" y="4470400"/>
            <a:ext cx="5283200" cy="4432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971800" y="4457700"/>
            <a:ext cx="5283200" cy="4445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861800" y="3378200"/>
            <a:ext cx="2476500" cy="24765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985500" y="2667000"/>
            <a:ext cx="4216400" cy="4216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039600" y="3568700"/>
            <a:ext cx="2108200" cy="2108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368800" y="3365500"/>
            <a:ext cx="2476500" cy="24765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505200" y="2654300"/>
            <a:ext cx="4216400" cy="4216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559300" y="3543300"/>
            <a:ext cx="2108200" cy="21082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14423000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7018000" y="152400"/>
            <a:ext cx="1092200" cy="10922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074400" y="3898900"/>
            <a:ext cx="3644900" cy="18034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416300" y="3771900"/>
            <a:ext cx="3860800" cy="18669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327400" y="5994400"/>
            <a:ext cx="4622800" cy="16891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3302000" y="7302500"/>
            <a:ext cx="4597400" cy="13589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807700" y="5969000"/>
            <a:ext cx="4597400" cy="10033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0795000" y="7315200"/>
            <a:ext cx="4686300" cy="10033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812800" y="1549400"/>
            <a:ext cx="5880100" cy="14859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825500" y="596900"/>
            <a:ext cx="1397000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66675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36600" y="8890000"/>
            <a:ext cx="673100" cy="508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960000">
            <a:off x="15913100" y="7226300"/>
            <a:ext cx="1803400" cy="18034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899900" y="939800"/>
            <a:ext cx="571500" cy="5715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055100" y="5905500"/>
            <a:ext cx="571500" cy="5715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375900" y="2311400"/>
            <a:ext cx="1676400" cy="16764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357600" y="2451100"/>
            <a:ext cx="927100" cy="9271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5125700" y="3378200"/>
            <a:ext cx="1143000" cy="11430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900000">
            <a:off x="10655300" y="4953000"/>
            <a:ext cx="1143000" cy="11430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19200" y="8305800"/>
            <a:ext cx="7251700" cy="13335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273800" y="3949700"/>
            <a:ext cx="1955800" cy="19558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19100" y="1511300"/>
            <a:ext cx="1638300" cy="1638300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>
            <a:off x="-2147483648" y="2147483647"/>
            <a:ext cx="2147483647" cy="2147483647"/>
          </a:xfrm>
        </p:grpSpPr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469900" y="9245600"/>
            <a:ext cx="1727200" cy="1727200"/>
          </a:xfrm>
          <a:prstGeom prst="rect">
            <a:avLst/>
          </a:prstGeom>
        </p:spPr>
      </p:pic>
      <p:grpSp>
        <p:nvGrpSpPr>
          <p:cNvPr name="Group 25" id="25"/>
          <p:cNvGrpSpPr/>
          <p:nvPr/>
        </p:nvGrpSpPr>
        <p:grpSpPr>
          <a:xfrm>
            <a:off x="-2147483648" y="2147483647"/>
            <a:ext cx="2147483647" cy="2147483647"/>
          </a:xfrm>
        </p:grpSpPr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900000">
            <a:off x="-368300" y="6057900"/>
            <a:ext cx="1600200" cy="9017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15900" y="2997200"/>
            <a:ext cx="10909300" cy="6845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76300" y="1244600"/>
            <a:ext cx="16446500" cy="79629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14423000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7018000" y="152400"/>
            <a:ext cx="1092200" cy="10922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387600" y="2451100"/>
            <a:ext cx="6375400" cy="63754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5532100" y="1409700"/>
            <a:ext cx="1346200" cy="2438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226800" y="3670300"/>
            <a:ext cx="850900" cy="863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509500" y="3670300"/>
            <a:ext cx="850900" cy="863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25500" y="596900"/>
            <a:ext cx="1905000" cy="1079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79500" y="1384300"/>
            <a:ext cx="3543300" cy="18161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515600" y="4711700"/>
            <a:ext cx="3733800" cy="12192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4909800" y="4000500"/>
            <a:ext cx="2514600" cy="5715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8255000" y="5918200"/>
            <a:ext cx="8089900" cy="2374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76300" y="1244600"/>
            <a:ext cx="16446500" cy="79629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14423000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7018000" y="152400"/>
            <a:ext cx="1092200" cy="1092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5994400" y="1003300"/>
            <a:ext cx="30175200" cy="9537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25500" y="596900"/>
            <a:ext cx="1905000" cy="1079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79500" y="1384300"/>
            <a:ext cx="4254500" cy="18161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394200" y="8331200"/>
            <a:ext cx="12649200" cy="558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76300" y="1244600"/>
            <a:ext cx="16446500" cy="79629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14423000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7018000" y="152400"/>
            <a:ext cx="1092200" cy="1092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365500" y="5969000"/>
            <a:ext cx="609600" cy="609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365500" y="7061200"/>
            <a:ext cx="609600" cy="609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365500" y="8216900"/>
            <a:ext cx="609600" cy="609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25500" y="596900"/>
            <a:ext cx="1905000" cy="1079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66800" y="1384300"/>
            <a:ext cx="7226300" cy="1816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54100" y="2628900"/>
            <a:ext cx="9537700" cy="1816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58900" y="4127500"/>
            <a:ext cx="15570200" cy="1562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394200" y="5778500"/>
            <a:ext cx="5664200" cy="12827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4394200" y="6870700"/>
            <a:ext cx="10871200" cy="1282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4406900" y="8013700"/>
            <a:ext cx="11938000" cy="1917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76300" y="1244600"/>
            <a:ext cx="16446500" cy="79629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14423000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7018000" y="152400"/>
            <a:ext cx="1092200" cy="1092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12800" y="546100"/>
            <a:ext cx="1181100" cy="711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77900" y="1371600"/>
            <a:ext cx="7493000" cy="18161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298700" y="4838700"/>
            <a:ext cx="1765300" cy="10922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438400" y="3517900"/>
            <a:ext cx="1295400" cy="1295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743200" y="3708400"/>
            <a:ext cx="711200" cy="7620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331200" y="4914900"/>
            <a:ext cx="1714500" cy="16764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458200" y="3517900"/>
            <a:ext cx="1295400" cy="12954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750300" y="3708400"/>
            <a:ext cx="711200" cy="7620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4185900" y="4914900"/>
            <a:ext cx="1714500" cy="16764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4249400" y="3517900"/>
            <a:ext cx="1295400" cy="12954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4541500" y="3708400"/>
            <a:ext cx="711200" cy="7620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5372100" y="4914900"/>
            <a:ext cx="1714500" cy="1676400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499100" y="3517900"/>
            <a:ext cx="1295400" cy="12954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5791200" y="3708400"/>
            <a:ext cx="711200" cy="7620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1353800" y="4851400"/>
            <a:ext cx="1752600" cy="1117600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8" id="2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455400" y="3517900"/>
            <a:ext cx="1295400" cy="12954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747500" y="3708400"/>
            <a:ext cx="711200" cy="7620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879600" y="5600700"/>
            <a:ext cx="2806700" cy="24765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5156200" y="4889500"/>
            <a:ext cx="1930400" cy="20066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8204200" y="5664200"/>
            <a:ext cx="1727200" cy="19812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1150600" y="5753100"/>
            <a:ext cx="1866900" cy="110490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3919200" y="5664200"/>
            <a:ext cx="2717800" cy="198120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762000" y="7962900"/>
            <a:ext cx="3683000" cy="850900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4508500" y="7962900"/>
            <a:ext cx="3314700" cy="850900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7099300" y="7962900"/>
            <a:ext cx="4025900" cy="863600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10769600" y="7962900"/>
            <a:ext cx="2984500" cy="850900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13690600" y="7962900"/>
            <a:ext cx="3073400" cy="850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76300" y="1244600"/>
            <a:ext cx="16446500" cy="79629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14423000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7018000" y="152400"/>
            <a:ext cx="1092200" cy="1092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546100" y="254000"/>
            <a:ext cx="13982700" cy="11366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261100" y="3949700"/>
            <a:ext cx="3276600" cy="368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314700" y="4914900"/>
            <a:ext cx="1358900" cy="368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156200" y="4889500"/>
            <a:ext cx="4381500" cy="368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314700" y="5753100"/>
            <a:ext cx="6210300" cy="3683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314700" y="6642100"/>
            <a:ext cx="1358900" cy="3683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156200" y="6642100"/>
            <a:ext cx="4381500" cy="368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314700" y="7454900"/>
            <a:ext cx="1358900" cy="368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156200" y="7454900"/>
            <a:ext cx="4381500" cy="3683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3352800" y="8407400"/>
            <a:ext cx="2171700" cy="368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0972800" y="4127500"/>
            <a:ext cx="406400" cy="4191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0972800" y="5130800"/>
            <a:ext cx="406400" cy="4191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0972800" y="6083300"/>
            <a:ext cx="406400" cy="4191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0972800" y="7226300"/>
            <a:ext cx="406400" cy="4191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825500" y="596900"/>
            <a:ext cx="1905000" cy="10795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990600" y="1447800"/>
            <a:ext cx="3746500" cy="26924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5041900" y="1739900"/>
            <a:ext cx="6946900" cy="9271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11468100" y="4013200"/>
            <a:ext cx="4343400" cy="8001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11455400" y="5016500"/>
            <a:ext cx="1524000" cy="8001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11480800" y="6032500"/>
            <a:ext cx="1473200" cy="11938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11455400" y="7137400"/>
            <a:ext cx="341630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76300" y="1244600"/>
            <a:ext cx="16446500" cy="79629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14423000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7018000" y="152400"/>
            <a:ext cx="1092200" cy="10922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918200" y="2120900"/>
            <a:ext cx="6464300" cy="6692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25500" y="571500"/>
            <a:ext cx="1409700" cy="711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52500" y="1371600"/>
            <a:ext cx="3581400" cy="1816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76300" y="1244600"/>
            <a:ext cx="16446500" cy="79629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14423000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7018000" y="152400"/>
            <a:ext cx="1092200" cy="10922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800600" y="2832100"/>
            <a:ext cx="8597900" cy="6172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25500" y="596900"/>
            <a:ext cx="1905000" cy="1079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77900" y="1384300"/>
            <a:ext cx="7277100" cy="1803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