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 snapToObjects="1">
      <p:cViewPr>
        <p:scale>
          <a:sx n="21" d="100"/>
          <a:sy n="21" d="100"/>
        </p:scale>
        <p:origin x="2680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10533-D388-C54C-BFDF-0F87EE0E956C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CE257-8803-7849-A111-A982359CF06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Collect Selectome Sequences Dataset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9DAAF62C-78FC-244F-85F8-A6805BC1E42A}" type="parTrans" cxnId="{A44C3F4F-9C79-7B4E-977A-DBFC4DA67367}">
      <dgm:prSet/>
      <dgm:spPr/>
      <dgm:t>
        <a:bodyPr/>
        <a:lstStyle/>
        <a:p>
          <a:endParaRPr lang="en-US"/>
        </a:p>
      </dgm:t>
    </dgm:pt>
    <dgm:pt modelId="{C8661020-6047-C74C-AF51-76B59796CAF9}" type="sibTrans" cxnId="{A44C3F4F-9C79-7B4E-977A-DBFC4DA67367}">
      <dgm:prSet/>
      <dgm:spPr/>
      <dgm:t>
        <a:bodyPr/>
        <a:lstStyle/>
        <a:p>
          <a:endParaRPr lang="en-US"/>
        </a:p>
      </dgm:t>
    </dgm:pt>
    <dgm:pt modelId="{B010D15A-60ED-524E-B013-82A4DC75840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969C0FFA-8D43-0C45-A8F7-2BC854E80423}" type="parTrans" cxnId="{AA061C2D-50E8-D643-BB2F-CBB7D4A7DF1C}">
      <dgm:prSet/>
      <dgm:spPr/>
      <dgm:t>
        <a:bodyPr/>
        <a:lstStyle/>
        <a:p>
          <a:endParaRPr lang="en-US"/>
        </a:p>
      </dgm:t>
    </dgm:pt>
    <dgm:pt modelId="{119C718B-BEAA-E544-B71D-8EF99968255B}" type="sibTrans" cxnId="{AA061C2D-50E8-D643-BB2F-CBB7D4A7DF1C}">
      <dgm:prSet/>
      <dgm:spPr/>
      <dgm:t>
        <a:bodyPr/>
        <a:lstStyle/>
        <a:p>
          <a:endParaRPr lang="en-US"/>
        </a:p>
      </dgm:t>
    </dgm:pt>
    <dgm:pt modelId="{51B0985A-FFFE-804C-BC99-582ED2A5DAF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Run Model Selection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68427500-DCAC-A74B-9AC2-CF64EF8B46DF}" type="parTrans" cxnId="{3DD48D9C-343D-264D-9362-D6DE8C9A7FA8}">
      <dgm:prSet/>
      <dgm:spPr/>
      <dgm:t>
        <a:bodyPr/>
        <a:lstStyle/>
        <a:p>
          <a:endParaRPr lang="en-US"/>
        </a:p>
      </dgm:t>
    </dgm:pt>
    <dgm:pt modelId="{D64A3E2F-7518-3B4D-AE8E-D4B86109B687}" type="sibTrans" cxnId="{3DD48D9C-343D-264D-9362-D6DE8C9A7FA8}">
      <dgm:prSet/>
      <dgm:spPr/>
      <dgm:t>
        <a:bodyPr/>
        <a:lstStyle/>
        <a:p>
          <a:endParaRPr lang="en-US"/>
        </a:p>
      </dgm:t>
    </dgm:pt>
    <dgm:pt modelId="{74B312A5-754D-C94A-AC41-3A204A10679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Determine Best Fitting Model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CB6866D3-6EDC-0242-9D0A-9008281B7F5F}" type="parTrans" cxnId="{3BEECDAB-6CA8-4040-8C23-4800A1E1F95A}">
      <dgm:prSet/>
      <dgm:spPr/>
      <dgm:t>
        <a:bodyPr/>
        <a:lstStyle/>
        <a:p>
          <a:endParaRPr lang="en-US"/>
        </a:p>
      </dgm:t>
    </dgm:pt>
    <dgm:pt modelId="{741D7C18-DE1D-7948-B8D4-7FAF77FE2A32}" type="sibTrans" cxnId="{3BEECDAB-6CA8-4040-8C23-4800A1E1F95A}">
      <dgm:prSet/>
      <dgm:spPr/>
      <dgm:t>
        <a:bodyPr/>
        <a:lstStyle/>
        <a:p>
          <a:endParaRPr lang="en-US"/>
        </a:p>
      </dgm:t>
    </dgm:pt>
    <dgm:pt modelId="{42772D9D-3C16-9D48-BDFE-6DBEF54BD8DC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74E386E-BB7B-2E45-9763-C37FEAFEFE0D}" type="sibTrans" cxnId="{73F8081D-690D-FC4F-9371-45361C596FC0}">
      <dgm:prSet/>
      <dgm:spPr/>
      <dgm:t>
        <a:bodyPr/>
        <a:lstStyle/>
        <a:p>
          <a:endParaRPr lang="en-US"/>
        </a:p>
      </dgm:t>
    </dgm:pt>
    <dgm:pt modelId="{F15F0540-B1F0-E64B-9501-7D76102FE6D5}" type="parTrans" cxnId="{73F8081D-690D-FC4F-9371-45361C596FC0}">
      <dgm:prSet/>
      <dgm:spPr/>
      <dgm:t>
        <a:bodyPr/>
        <a:lstStyle/>
        <a:p>
          <a:endParaRPr lang="en-US"/>
        </a:p>
      </dgm:t>
    </dgm:pt>
    <dgm:pt modelId="{17CF7920-CC1B-4D4C-8331-1FC2945C7CEA}" type="pres">
      <dgm:prSet presAssocID="{81810533-D388-C54C-BFDF-0F87EE0E95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3105ED-A2B2-894D-B944-63B73A0912B1}" type="pres">
      <dgm:prSet presAssocID="{E04CE257-8803-7849-A111-A982359CF0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A079E-0022-534E-8EEF-BCD90462088A}" type="pres">
      <dgm:prSet presAssocID="{C8661020-6047-C74C-AF51-76B59796CA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ED7BA9F-183B-7D4C-AA5D-4EB1389EF900}" type="pres">
      <dgm:prSet presAssocID="{C8661020-6047-C74C-AF51-76B59796CA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5F0EA84-527C-D749-87B8-09C1510C1CFA}" type="pres">
      <dgm:prSet presAssocID="{B010D15A-60ED-524E-B013-82A4DC758408}" presName="node" presStyleLbl="node1" presStyleIdx="1" presStyleCnt="5" custScaleX="135372" custScaleY="23964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026A563-CFAF-3548-99D4-72AA69D2DA14}" type="pres">
      <dgm:prSet presAssocID="{119C718B-BEAA-E544-B71D-8EF99968255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741C690-CD4B-644E-B706-E56229A94E14}" type="pres">
      <dgm:prSet presAssocID="{119C718B-BEAA-E544-B71D-8EF99968255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1275AB2-11D7-1045-97E5-A80E07673250}" type="pres">
      <dgm:prSet presAssocID="{51B0985A-FFFE-804C-BC99-582ED2A5DAF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71581-922E-8444-A4E0-728973AEC661}" type="pres">
      <dgm:prSet presAssocID="{D64A3E2F-7518-3B4D-AE8E-D4B86109B68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EA09214-576C-7E4A-AE9F-53DCE61CAB0B}" type="pres">
      <dgm:prSet presAssocID="{D64A3E2F-7518-3B4D-AE8E-D4B86109B68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1DA5D8B-5FA0-F447-B841-437B7191E17A}" type="pres">
      <dgm:prSet presAssocID="{74B312A5-754D-C94A-AC41-3A204A1067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30B34-B80A-F14E-9750-7966806C7D4D}" type="pres">
      <dgm:prSet presAssocID="{741D7C18-DE1D-7948-B8D4-7FAF77FE2A3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38D8549-ECD5-2F4B-8862-05DA3A34F7D7}" type="pres">
      <dgm:prSet presAssocID="{741D7C18-DE1D-7948-B8D4-7FAF77FE2A3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C6CE716-7A42-7D4A-977E-B723302E1008}" type="pres">
      <dgm:prSet presAssocID="{42772D9D-3C16-9D48-BDFE-6DBEF54BD8DC}" presName="node" presStyleLbl="node1" presStyleIdx="4" presStyleCnt="5" custScaleX="336707" custScaleY="291524" custLinFactNeighborX="7638" custLinFactNeighborY="-101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2D687-8C87-E04C-B3CF-D39A3DF1E4E1}" type="presOf" srcId="{81810533-D388-C54C-BFDF-0F87EE0E956C}" destId="{17CF7920-CC1B-4D4C-8331-1FC2945C7CEA}" srcOrd="0" destOrd="0" presId="urn:microsoft.com/office/officeart/2005/8/layout/process5"/>
    <dgm:cxn modelId="{3794AD44-5C5B-314C-8E93-EE03A5B86A68}" type="presOf" srcId="{119C718B-BEAA-E544-B71D-8EF99968255B}" destId="{2026A563-CFAF-3548-99D4-72AA69D2DA14}" srcOrd="0" destOrd="0" presId="urn:microsoft.com/office/officeart/2005/8/layout/process5"/>
    <dgm:cxn modelId="{6F800B98-19DA-AD42-B1BE-95269351B55C}" type="presOf" srcId="{D64A3E2F-7518-3B4D-AE8E-D4B86109B687}" destId="{CEA09214-576C-7E4A-AE9F-53DCE61CAB0B}" srcOrd="1" destOrd="0" presId="urn:microsoft.com/office/officeart/2005/8/layout/process5"/>
    <dgm:cxn modelId="{D577AB52-45B9-894C-979B-1201A83486D8}" type="presOf" srcId="{D64A3E2F-7518-3B4D-AE8E-D4B86109B687}" destId="{C1271581-922E-8444-A4E0-728973AEC661}" srcOrd="0" destOrd="0" presId="urn:microsoft.com/office/officeart/2005/8/layout/process5"/>
    <dgm:cxn modelId="{3DD48D9C-343D-264D-9362-D6DE8C9A7FA8}" srcId="{81810533-D388-C54C-BFDF-0F87EE0E956C}" destId="{51B0985A-FFFE-804C-BC99-582ED2A5DAF0}" srcOrd="2" destOrd="0" parTransId="{68427500-DCAC-A74B-9AC2-CF64EF8B46DF}" sibTransId="{D64A3E2F-7518-3B4D-AE8E-D4B86109B687}"/>
    <dgm:cxn modelId="{A44C3F4F-9C79-7B4E-977A-DBFC4DA67367}" srcId="{81810533-D388-C54C-BFDF-0F87EE0E956C}" destId="{E04CE257-8803-7849-A111-A982359CF067}" srcOrd="0" destOrd="0" parTransId="{9DAAF62C-78FC-244F-85F8-A6805BC1E42A}" sibTransId="{C8661020-6047-C74C-AF51-76B59796CAF9}"/>
    <dgm:cxn modelId="{C52BF4C3-CBAC-C447-921F-5F384B6CC672}" type="presOf" srcId="{51B0985A-FFFE-804C-BC99-582ED2A5DAF0}" destId="{41275AB2-11D7-1045-97E5-A80E07673250}" srcOrd="0" destOrd="0" presId="urn:microsoft.com/office/officeart/2005/8/layout/process5"/>
    <dgm:cxn modelId="{F880C3FD-CEB4-3B48-A67B-A446601F0CA0}" type="presOf" srcId="{74B312A5-754D-C94A-AC41-3A204A10679D}" destId="{A1DA5D8B-5FA0-F447-B841-437B7191E17A}" srcOrd="0" destOrd="0" presId="urn:microsoft.com/office/officeart/2005/8/layout/process5"/>
    <dgm:cxn modelId="{9FA7CA57-DE76-8B44-A816-32D020C78BFA}" type="presOf" srcId="{119C718B-BEAA-E544-B71D-8EF99968255B}" destId="{A741C690-CD4B-644E-B706-E56229A94E14}" srcOrd="1" destOrd="0" presId="urn:microsoft.com/office/officeart/2005/8/layout/process5"/>
    <dgm:cxn modelId="{46741FB8-F6D5-1E4C-8597-124ABFB1475E}" type="presOf" srcId="{741D7C18-DE1D-7948-B8D4-7FAF77FE2A32}" destId="{BB230B34-B80A-F14E-9750-7966806C7D4D}" srcOrd="0" destOrd="0" presId="urn:microsoft.com/office/officeart/2005/8/layout/process5"/>
    <dgm:cxn modelId="{3BEECDAB-6CA8-4040-8C23-4800A1E1F95A}" srcId="{81810533-D388-C54C-BFDF-0F87EE0E956C}" destId="{74B312A5-754D-C94A-AC41-3A204A10679D}" srcOrd="3" destOrd="0" parTransId="{CB6866D3-6EDC-0242-9D0A-9008281B7F5F}" sibTransId="{741D7C18-DE1D-7948-B8D4-7FAF77FE2A32}"/>
    <dgm:cxn modelId="{E8E2BA68-36A4-1B4B-93D1-BED7F12FBE84}" type="presOf" srcId="{B010D15A-60ED-524E-B013-82A4DC758408}" destId="{D5F0EA84-527C-D749-87B8-09C1510C1CFA}" srcOrd="0" destOrd="0" presId="urn:microsoft.com/office/officeart/2005/8/layout/process5"/>
    <dgm:cxn modelId="{AA061C2D-50E8-D643-BB2F-CBB7D4A7DF1C}" srcId="{81810533-D388-C54C-BFDF-0F87EE0E956C}" destId="{B010D15A-60ED-524E-B013-82A4DC758408}" srcOrd="1" destOrd="0" parTransId="{969C0FFA-8D43-0C45-A8F7-2BC854E80423}" sibTransId="{119C718B-BEAA-E544-B71D-8EF99968255B}"/>
    <dgm:cxn modelId="{CEAEB105-7F8F-7A4A-90EA-A74376C22EBD}" type="presOf" srcId="{C8661020-6047-C74C-AF51-76B59796CAF9}" destId="{1ED7BA9F-183B-7D4C-AA5D-4EB1389EF900}" srcOrd="1" destOrd="0" presId="urn:microsoft.com/office/officeart/2005/8/layout/process5"/>
    <dgm:cxn modelId="{4CE5CE89-1190-BA45-AD50-374A501F38FD}" type="presOf" srcId="{741D7C18-DE1D-7948-B8D4-7FAF77FE2A32}" destId="{A38D8549-ECD5-2F4B-8862-05DA3A34F7D7}" srcOrd="1" destOrd="0" presId="urn:microsoft.com/office/officeart/2005/8/layout/process5"/>
    <dgm:cxn modelId="{9AB664DE-AA26-9541-8C2B-A9056E668249}" type="presOf" srcId="{42772D9D-3C16-9D48-BDFE-6DBEF54BD8DC}" destId="{8C6CE716-7A42-7D4A-977E-B723302E1008}" srcOrd="0" destOrd="0" presId="urn:microsoft.com/office/officeart/2005/8/layout/process5"/>
    <dgm:cxn modelId="{8A522F32-215B-1849-AC56-A11A4E0DE0D7}" type="presOf" srcId="{C8661020-6047-C74C-AF51-76B59796CAF9}" destId="{72DA079E-0022-534E-8EEF-BCD90462088A}" srcOrd="0" destOrd="0" presId="urn:microsoft.com/office/officeart/2005/8/layout/process5"/>
    <dgm:cxn modelId="{B68352BF-6093-514B-9886-031D5A1B54B5}" type="presOf" srcId="{E04CE257-8803-7849-A111-A982359CF067}" destId="{813105ED-A2B2-894D-B944-63B73A0912B1}" srcOrd="0" destOrd="0" presId="urn:microsoft.com/office/officeart/2005/8/layout/process5"/>
    <dgm:cxn modelId="{73F8081D-690D-FC4F-9371-45361C596FC0}" srcId="{81810533-D388-C54C-BFDF-0F87EE0E956C}" destId="{42772D9D-3C16-9D48-BDFE-6DBEF54BD8DC}" srcOrd="4" destOrd="0" parTransId="{F15F0540-B1F0-E64B-9501-7D76102FE6D5}" sibTransId="{F74E386E-BB7B-2E45-9763-C37FEAFEFE0D}"/>
    <dgm:cxn modelId="{C2477190-A601-234D-8D7A-CF9923D9828B}" type="presParOf" srcId="{17CF7920-CC1B-4D4C-8331-1FC2945C7CEA}" destId="{813105ED-A2B2-894D-B944-63B73A0912B1}" srcOrd="0" destOrd="0" presId="urn:microsoft.com/office/officeart/2005/8/layout/process5"/>
    <dgm:cxn modelId="{F0D71336-66C6-494A-B214-ED1500BBCB4A}" type="presParOf" srcId="{17CF7920-CC1B-4D4C-8331-1FC2945C7CEA}" destId="{72DA079E-0022-534E-8EEF-BCD90462088A}" srcOrd="1" destOrd="0" presId="urn:microsoft.com/office/officeart/2005/8/layout/process5"/>
    <dgm:cxn modelId="{07378E8C-3E26-6549-A143-7384D997D85A}" type="presParOf" srcId="{72DA079E-0022-534E-8EEF-BCD90462088A}" destId="{1ED7BA9F-183B-7D4C-AA5D-4EB1389EF900}" srcOrd="0" destOrd="0" presId="urn:microsoft.com/office/officeart/2005/8/layout/process5"/>
    <dgm:cxn modelId="{39B109ED-D855-DC4B-A44F-0F2E1B5B46EA}" type="presParOf" srcId="{17CF7920-CC1B-4D4C-8331-1FC2945C7CEA}" destId="{D5F0EA84-527C-D749-87B8-09C1510C1CFA}" srcOrd="2" destOrd="0" presId="urn:microsoft.com/office/officeart/2005/8/layout/process5"/>
    <dgm:cxn modelId="{699880B2-3122-0449-B5CD-B0929618006A}" type="presParOf" srcId="{17CF7920-CC1B-4D4C-8331-1FC2945C7CEA}" destId="{2026A563-CFAF-3548-99D4-72AA69D2DA14}" srcOrd="3" destOrd="0" presId="urn:microsoft.com/office/officeart/2005/8/layout/process5"/>
    <dgm:cxn modelId="{38274E80-19B8-E744-9A28-68527BA2C88E}" type="presParOf" srcId="{2026A563-CFAF-3548-99D4-72AA69D2DA14}" destId="{A741C690-CD4B-644E-B706-E56229A94E14}" srcOrd="0" destOrd="0" presId="urn:microsoft.com/office/officeart/2005/8/layout/process5"/>
    <dgm:cxn modelId="{47C5A46B-D760-4C44-895C-CB23AE6AD118}" type="presParOf" srcId="{17CF7920-CC1B-4D4C-8331-1FC2945C7CEA}" destId="{41275AB2-11D7-1045-97E5-A80E07673250}" srcOrd="4" destOrd="0" presId="urn:microsoft.com/office/officeart/2005/8/layout/process5"/>
    <dgm:cxn modelId="{792FA6C4-7E56-D548-8AD5-B731043B11D6}" type="presParOf" srcId="{17CF7920-CC1B-4D4C-8331-1FC2945C7CEA}" destId="{C1271581-922E-8444-A4E0-728973AEC661}" srcOrd="5" destOrd="0" presId="urn:microsoft.com/office/officeart/2005/8/layout/process5"/>
    <dgm:cxn modelId="{51D22395-B525-F34B-B960-689A24C6F5ED}" type="presParOf" srcId="{C1271581-922E-8444-A4E0-728973AEC661}" destId="{CEA09214-576C-7E4A-AE9F-53DCE61CAB0B}" srcOrd="0" destOrd="0" presId="urn:microsoft.com/office/officeart/2005/8/layout/process5"/>
    <dgm:cxn modelId="{3E9F8827-E5A0-E147-B3B6-80A993348B78}" type="presParOf" srcId="{17CF7920-CC1B-4D4C-8331-1FC2945C7CEA}" destId="{A1DA5D8B-5FA0-F447-B841-437B7191E17A}" srcOrd="6" destOrd="0" presId="urn:microsoft.com/office/officeart/2005/8/layout/process5"/>
    <dgm:cxn modelId="{F101DDCC-D224-F84C-9177-1858591D1019}" type="presParOf" srcId="{17CF7920-CC1B-4D4C-8331-1FC2945C7CEA}" destId="{BB230B34-B80A-F14E-9750-7966806C7D4D}" srcOrd="7" destOrd="0" presId="urn:microsoft.com/office/officeart/2005/8/layout/process5"/>
    <dgm:cxn modelId="{4A3002BD-2946-754F-A3F7-6FAFE5C8334D}" type="presParOf" srcId="{BB230B34-B80A-F14E-9750-7966806C7D4D}" destId="{A38D8549-ECD5-2F4B-8862-05DA3A34F7D7}" srcOrd="0" destOrd="0" presId="urn:microsoft.com/office/officeart/2005/8/layout/process5"/>
    <dgm:cxn modelId="{F02E2865-AAF3-6A44-A20F-053B9C53AF7A}" type="presParOf" srcId="{17CF7920-CC1B-4D4C-8331-1FC2945C7CEA}" destId="{8C6CE716-7A42-7D4A-977E-B723302E100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105ED-A2B2-894D-B944-63B73A0912B1}">
      <dsp:nvSpPr>
        <dsp:cNvPr id="0" name=""/>
        <dsp:cNvSpPr/>
      </dsp:nvSpPr>
      <dsp:spPr>
        <a:xfrm>
          <a:off x="3759843" y="6822537"/>
          <a:ext cx="6123696" cy="367421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>
              <a:solidFill>
                <a:schemeClr val="accent2">
                  <a:lumMod val="75000"/>
                </a:schemeClr>
              </a:solidFill>
            </a:rPr>
            <a:t>Collect Selectome Sequences Dataset</a:t>
          </a:r>
          <a:endParaRPr lang="en-US" sz="5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867457" y="6930151"/>
        <a:ext cx="5908468" cy="3458990"/>
      </dsp:txXfrm>
    </dsp:sp>
    <dsp:sp modelId="{72DA079E-0022-534E-8EEF-BCD90462088A}">
      <dsp:nvSpPr>
        <dsp:cNvPr id="0" name=""/>
        <dsp:cNvSpPr/>
      </dsp:nvSpPr>
      <dsp:spPr>
        <a:xfrm>
          <a:off x="10422425" y="7900308"/>
          <a:ext cx="1298223" cy="1518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10422425" y="8204043"/>
        <a:ext cx="908756" cy="911206"/>
      </dsp:txXfrm>
    </dsp:sp>
    <dsp:sp modelId="{D5F0EA84-527C-D749-87B8-09C1510C1CFA}">
      <dsp:nvSpPr>
        <dsp:cNvPr id="0" name=""/>
        <dsp:cNvSpPr/>
      </dsp:nvSpPr>
      <dsp:spPr>
        <a:xfrm>
          <a:off x="12333019" y="4257033"/>
          <a:ext cx="8289770" cy="880522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900" kern="1200" dirty="0"/>
        </a:p>
      </dsp:txBody>
      <dsp:txXfrm>
        <a:off x="12333019" y="4257033"/>
        <a:ext cx="8289770" cy="8805227"/>
      </dsp:txXfrm>
    </dsp:sp>
    <dsp:sp modelId="{2026A563-CFAF-3548-99D4-72AA69D2DA14}">
      <dsp:nvSpPr>
        <dsp:cNvPr id="0" name=""/>
        <dsp:cNvSpPr/>
      </dsp:nvSpPr>
      <dsp:spPr>
        <a:xfrm>
          <a:off x="21161675" y="7900308"/>
          <a:ext cx="1298223" cy="1518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21161675" y="8204043"/>
        <a:ext cx="908756" cy="911206"/>
      </dsp:txXfrm>
    </dsp:sp>
    <dsp:sp modelId="{41275AB2-11D7-1045-97E5-A80E07673250}">
      <dsp:nvSpPr>
        <dsp:cNvPr id="0" name=""/>
        <dsp:cNvSpPr/>
      </dsp:nvSpPr>
      <dsp:spPr>
        <a:xfrm>
          <a:off x="23072269" y="6822537"/>
          <a:ext cx="6123696" cy="367421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>
              <a:solidFill>
                <a:schemeClr val="accent2">
                  <a:lumMod val="75000"/>
                </a:schemeClr>
              </a:solidFill>
            </a:rPr>
            <a:t>Run Model Selection</a:t>
          </a:r>
          <a:endParaRPr lang="en-US" sz="5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3179883" y="6930151"/>
        <a:ext cx="5908468" cy="3458990"/>
      </dsp:txXfrm>
    </dsp:sp>
    <dsp:sp modelId="{C1271581-922E-8444-A4E0-728973AEC661}">
      <dsp:nvSpPr>
        <dsp:cNvPr id="0" name=""/>
        <dsp:cNvSpPr/>
      </dsp:nvSpPr>
      <dsp:spPr>
        <a:xfrm rot="5400000">
          <a:off x="23872743" y="13876159"/>
          <a:ext cx="4522748" cy="1518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 rot="-5400000">
        <a:off x="25678514" y="12374124"/>
        <a:ext cx="911206" cy="4067145"/>
      </dsp:txXfrm>
    </dsp:sp>
    <dsp:sp modelId="{A1DA5D8B-5FA0-F447-B841-437B7191E17A}">
      <dsp:nvSpPr>
        <dsp:cNvPr id="0" name=""/>
        <dsp:cNvSpPr/>
      </dsp:nvSpPr>
      <dsp:spPr>
        <a:xfrm>
          <a:off x="23072269" y="19030243"/>
          <a:ext cx="6123696" cy="367421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>
              <a:solidFill>
                <a:schemeClr val="accent2">
                  <a:lumMod val="75000"/>
                </a:schemeClr>
              </a:solidFill>
            </a:rPr>
            <a:t>Determine Best Fitting Model</a:t>
          </a:r>
          <a:endParaRPr lang="en-US" sz="5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3179883" y="19137857"/>
        <a:ext cx="5908468" cy="3458990"/>
      </dsp:txXfrm>
    </dsp:sp>
    <dsp:sp modelId="{BB230B34-B80A-F14E-9750-7966806C7D4D}">
      <dsp:nvSpPr>
        <dsp:cNvPr id="0" name=""/>
        <dsp:cNvSpPr/>
      </dsp:nvSpPr>
      <dsp:spPr>
        <a:xfrm rot="10883373">
          <a:off x="21585801" y="20010428"/>
          <a:ext cx="1050636" cy="1518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 rot="10800000">
        <a:off x="21900946" y="20317985"/>
        <a:ext cx="735445" cy="911206"/>
      </dsp:txXfrm>
    </dsp:sp>
    <dsp:sp modelId="{8C6CE716-7A42-7D4A-977E-B723302E1008}">
      <dsp:nvSpPr>
        <dsp:cNvPr id="0" name=""/>
        <dsp:cNvSpPr/>
      </dsp:nvSpPr>
      <dsp:spPr>
        <a:xfrm>
          <a:off x="471602" y="15139320"/>
          <a:ext cx="20618916" cy="107112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900" kern="1200"/>
        </a:p>
      </dsp:txBody>
      <dsp:txXfrm>
        <a:off x="785323" y="15453041"/>
        <a:ext cx="19991474" cy="10083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8F67-AE61-444F-A9FF-5ACC95D5F61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90377" y="11009750"/>
            <a:ext cx="3439158" cy="7571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86680" y="12278077"/>
            <a:ext cx="6604000" cy="567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endParaRPr lang="en-US" dirty="0" smtClean="0"/>
          </a:p>
          <a:p>
            <a:r>
              <a:rPr lang="en-US" dirty="0" smtClean="0"/>
              <a:t>CAG</a:t>
            </a:r>
          </a:p>
          <a:p>
            <a:endParaRPr lang="en-US" dirty="0"/>
          </a:p>
          <a:p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0034276">
            <a:off x="5141082" y="11585450"/>
            <a:ext cx="2931699" cy="13553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56797">
            <a:off x="5368819" y="16424142"/>
            <a:ext cx="2762297" cy="1305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76613" y="9559670"/>
            <a:ext cx="4864462" cy="38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80965" y="15256652"/>
            <a:ext cx="4767943" cy="38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016823" y="15659377"/>
            <a:ext cx="4532085" cy="344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r>
              <a:rPr lang="en-US" dirty="0" smtClean="0"/>
              <a:t>CA_G</a:t>
            </a:r>
          </a:p>
          <a:p>
            <a:r>
              <a:rPr lang="en-US" dirty="0" smtClean="0"/>
              <a:t>C_T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85040" y="9962395"/>
            <a:ext cx="4434114" cy="344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r>
              <a:rPr lang="en-US" dirty="0" smtClean="0"/>
              <a:t>C_AG</a:t>
            </a:r>
          </a:p>
          <a:p>
            <a:r>
              <a:rPr lang="en-US" dirty="0" smtClean="0"/>
              <a:t>CT_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1720" y="9022079"/>
            <a:ext cx="15179040" cy="1115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632105" y="12180085"/>
            <a:ext cx="4632960" cy="12693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949051" y="11009752"/>
            <a:ext cx="6590211" cy="377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15639" y="11820085"/>
            <a:ext cx="3650358" cy="232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397642"/>
            <a:ext cx="15480760" cy="287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5982" y="2228437"/>
            <a:ext cx="14290515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Collect Selectome Sequences Dataset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6264183" y="4895111"/>
            <a:ext cx="795021" cy="28810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637613"/>
              </p:ext>
            </p:extLst>
          </p:nvPr>
        </p:nvGraphicFramePr>
        <p:xfrm>
          <a:off x="914400" y="4572000"/>
          <a:ext cx="29199840" cy="30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75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0" y="609600"/>
            <a:ext cx="23347680" cy="5242560"/>
          </a:xfrm>
        </p:spPr>
        <p:txBody>
          <a:bodyPr>
            <a:normAutofit/>
          </a:bodyPr>
          <a:lstStyle/>
          <a:p>
            <a:pPr algn="ctr"/>
            <a:r>
              <a:rPr lang="en-US" sz="13000" dirty="0" smtClean="0"/>
              <a:t>Alignment Quality Can Have An Effect on Model Selection</a:t>
            </a:r>
            <a:endParaRPr lang="en-US" sz="13000" dirty="0"/>
          </a:p>
        </p:txBody>
      </p:sp>
      <p:sp>
        <p:nvSpPr>
          <p:cNvPr id="4" name="TextBox 3"/>
          <p:cNvSpPr txBox="1"/>
          <p:nvPr/>
        </p:nvSpPr>
        <p:spPr>
          <a:xfrm>
            <a:off x="6614160" y="5036552"/>
            <a:ext cx="2011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 smtClean="0"/>
              <a:t>Molly </a:t>
            </a:r>
            <a:r>
              <a:rPr lang="en-US" sz="9800" dirty="0" err="1" smtClean="0"/>
              <a:t>Miraglia</a:t>
            </a:r>
            <a:r>
              <a:rPr lang="en-US" sz="9800" dirty="0" smtClean="0"/>
              <a:t>, Stephanie </a:t>
            </a:r>
            <a:r>
              <a:rPr lang="en-US" sz="9800" dirty="0" err="1" smtClean="0"/>
              <a:t>Spielman</a:t>
            </a:r>
            <a:endParaRPr lang="en-US" sz="9800" dirty="0"/>
          </a:p>
        </p:txBody>
      </p:sp>
      <p:sp>
        <p:nvSpPr>
          <p:cNvPr id="5" name="TextBox 4"/>
          <p:cNvSpPr txBox="1"/>
          <p:nvPr/>
        </p:nvSpPr>
        <p:spPr>
          <a:xfrm>
            <a:off x="1432560" y="6667768"/>
            <a:ext cx="3194304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Department of Molecular and Cellular Biosciences, Rowan University, Glassboro NJ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" y="2904356"/>
            <a:ext cx="5368973" cy="335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121" y="3364364"/>
            <a:ext cx="6918960" cy="16721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32560" y="8339956"/>
            <a:ext cx="20421600" cy="870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57834" y="11993041"/>
            <a:ext cx="4097212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32560" y="19797224"/>
            <a:ext cx="13685520" cy="1261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824960" y="19797224"/>
            <a:ext cx="13983874" cy="1261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2560" y="33406080"/>
            <a:ext cx="29376274" cy="8046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13440" y="8339956"/>
            <a:ext cx="8351520" cy="870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237440" y="11094720"/>
            <a:ext cx="4339650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7834" y="25420320"/>
            <a:ext cx="2527359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54160" y="24384000"/>
            <a:ext cx="2527359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85193" y="36515040"/>
            <a:ext cx="12048106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and Flow Chart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62</Words>
  <Application>Microsoft Macintosh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Alignment Quality Can Have An Effect on Model Selection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Molly.Miraglia142</dc:creator>
  <cp:lastModifiedBy>Molly.Miraglia142</cp:lastModifiedBy>
  <cp:revision>11</cp:revision>
  <dcterms:created xsi:type="dcterms:W3CDTF">2019-07-09T15:48:42Z</dcterms:created>
  <dcterms:modified xsi:type="dcterms:W3CDTF">2019-07-15T16:45:53Z</dcterms:modified>
</cp:coreProperties>
</file>