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45720000" cy="32004000"/>
  <p:notesSz cx="6858000" cy="9144000"/>
  <p:defaultTextStyle>
    <a:defPPr>
      <a:defRPr lang="en-US"/>
    </a:defPPr>
    <a:lvl1pPr marL="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1pPr>
    <a:lvl2pPr marL="164592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2pPr>
    <a:lvl3pPr marL="329184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3pPr>
    <a:lvl4pPr marL="493776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4pPr>
    <a:lvl5pPr marL="658368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5pPr>
    <a:lvl6pPr marL="822960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6pPr>
    <a:lvl7pPr marL="987552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7pPr>
    <a:lvl8pPr marL="1152144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8pPr>
    <a:lvl9pPr marL="13167360" algn="l" defTabSz="3291840" rtl="0" eaLnBrk="1" latinLnBrk="0" hangingPunct="1">
      <a:defRPr sz="648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3"/>
  </p:normalViewPr>
  <p:slideViewPr>
    <p:cSldViewPr snapToGrid="0" snapToObjects="1">
      <p:cViewPr>
        <p:scale>
          <a:sx n="15" d="100"/>
          <a:sy n="15" d="100"/>
        </p:scale>
        <p:origin x="28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237694"/>
            <a:ext cx="3886200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6809511"/>
            <a:ext cx="342900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703917"/>
            <a:ext cx="9858375" cy="271219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703917"/>
            <a:ext cx="29003625" cy="27121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978784"/>
            <a:ext cx="3943350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1417501"/>
            <a:ext cx="3943350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519583"/>
            <a:ext cx="19431000" cy="203062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519583"/>
            <a:ext cx="19431000" cy="203062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703924"/>
            <a:ext cx="39433500" cy="6185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845427"/>
            <a:ext cx="19341700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690350"/>
            <a:ext cx="19341700" cy="17194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845427"/>
            <a:ext cx="19436955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690350"/>
            <a:ext cx="19436955" cy="17194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607991"/>
            <a:ext cx="2314575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607991"/>
            <a:ext cx="2314575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703924"/>
            <a:ext cx="3943350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519583"/>
            <a:ext cx="3943350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F7E06-224F-A548-85B5-4EE16A9A02FD}" type="datetimeFigureOut">
              <a:rPr lang="en-US" smtClean="0"/>
              <a:t>7/15/19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9662974"/>
            <a:ext cx="15430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F6A1-36DC-6E46-AAFF-EAABC3B36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0" y="1703925"/>
            <a:ext cx="39433500" cy="30509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500" dirty="0"/>
              <a:t>Alignment Quality Can Have An Effect on Model Selection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371983" y="5577840"/>
            <a:ext cx="189760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smtClean="0"/>
              <a:t>Molly </a:t>
            </a:r>
            <a:r>
              <a:rPr lang="en-US" sz="9600" dirty="0" err="1" smtClean="0"/>
              <a:t>Miraglia</a:t>
            </a:r>
            <a:r>
              <a:rPr lang="en-US" sz="9600" dirty="0" smtClean="0"/>
              <a:t>, Stephanie </a:t>
            </a:r>
            <a:r>
              <a:rPr lang="en-US" sz="9600" dirty="0" err="1" smtClean="0"/>
              <a:t>Spielman</a:t>
            </a:r>
            <a:endParaRPr lang="en-US" sz="9600" dirty="0"/>
          </a:p>
        </p:txBody>
      </p:sp>
      <p:sp>
        <p:nvSpPr>
          <p:cNvPr id="5" name="Rectangle 4"/>
          <p:cNvSpPr/>
          <p:nvPr/>
        </p:nvSpPr>
        <p:spPr>
          <a:xfrm>
            <a:off x="11247120" y="7147500"/>
            <a:ext cx="28163520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smtClean="0"/>
              <a:t>Department of Molecular and Cellular Biosciences, Rowan University, Glassboro NJ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005840" y="8351078"/>
            <a:ext cx="19202400" cy="1088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59999" y="8351078"/>
            <a:ext cx="11155681" cy="10881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5840" y="20756880"/>
            <a:ext cx="19202400" cy="1042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5387280" y="8237029"/>
            <a:ext cx="9601200" cy="10995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71280" y="20756880"/>
            <a:ext cx="23317200" cy="10424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0240" y="10424160"/>
            <a:ext cx="14081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/>
              <a:t>Abstract</a:t>
            </a:r>
            <a:endParaRPr lang="en-US" sz="9000" dirty="0"/>
          </a:p>
        </p:txBody>
      </p:sp>
      <p:sp>
        <p:nvSpPr>
          <p:cNvPr id="15" name="TextBox 14"/>
          <p:cNvSpPr txBox="1"/>
          <p:nvPr/>
        </p:nvSpPr>
        <p:spPr>
          <a:xfrm>
            <a:off x="25328880" y="11901488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/>
              <a:t>Figure</a:t>
            </a:r>
            <a:endParaRPr lang="en-US" sz="9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484561" y="10980513"/>
            <a:ext cx="758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smtClean="0"/>
              <a:t>References</a:t>
            </a:r>
            <a:endParaRPr lang="en-US" sz="9000"/>
          </a:p>
        </p:txBody>
      </p:sp>
      <p:sp>
        <p:nvSpPr>
          <p:cNvPr id="17" name="TextBox 16"/>
          <p:cNvSpPr txBox="1"/>
          <p:nvPr/>
        </p:nvSpPr>
        <p:spPr>
          <a:xfrm>
            <a:off x="3143250" y="22402800"/>
            <a:ext cx="111213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 smtClean="0"/>
              <a:t>Methods and Flowchart Figure</a:t>
            </a:r>
          </a:p>
          <a:p>
            <a:endParaRPr lang="en-US" sz="9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14880" y="23833961"/>
            <a:ext cx="30903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 smtClean="0"/>
              <a:t>Figure</a:t>
            </a:r>
            <a:endParaRPr lang="en-US" sz="9000" dirty="0"/>
          </a:p>
        </p:txBody>
      </p:sp>
    </p:spTree>
    <p:extLst>
      <p:ext uri="{BB962C8B-B14F-4D97-AF65-F5344CB8AC3E}">
        <p14:creationId xmlns:p14="http://schemas.microsoft.com/office/powerpoint/2010/main" val="12344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Alignment Quality Can Have An Effect on Model Selection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Alignment Quality Can Have An Effect on Model Selection</dc:title>
  <dc:creator>Molly.Miraglia142</dc:creator>
  <cp:lastModifiedBy>Molly.Miraglia142</cp:lastModifiedBy>
  <cp:revision>1</cp:revision>
  <dcterms:created xsi:type="dcterms:W3CDTF">2019-07-15T16:45:56Z</dcterms:created>
  <dcterms:modified xsi:type="dcterms:W3CDTF">2019-07-15T16:51:11Z</dcterms:modified>
</cp:coreProperties>
</file>