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>
        <p:scale>
          <a:sx n="21" d="100"/>
          <a:sy n="21" d="100"/>
        </p:scale>
        <p:origin x="2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05200" y="9042400"/>
            <a:ext cx="4622800" cy="70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7200" y="9836162"/>
            <a:ext cx="6604000" cy="567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endParaRPr lang="en-US" dirty="0" smtClean="0"/>
          </a:p>
          <a:p>
            <a:r>
              <a:rPr lang="en-US" dirty="0" smtClean="0"/>
              <a:t>CAG</a:t>
            </a:r>
          </a:p>
          <a:p>
            <a:endParaRPr lang="en-US" dirty="0"/>
          </a:p>
          <a:p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5816600" y="9427027"/>
            <a:ext cx="1854200" cy="62166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034276">
            <a:off x="8425503" y="10346866"/>
            <a:ext cx="2421731" cy="6701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451890">
            <a:off x="8433877" y="14603892"/>
            <a:ext cx="2421731" cy="6701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57133" y="7117755"/>
            <a:ext cx="4864462" cy="38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61485" y="12814737"/>
            <a:ext cx="4767943" cy="38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397343" y="13217462"/>
            <a:ext cx="4532085" cy="344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smtClean="0"/>
              <a:t>CA_G</a:t>
            </a:r>
          </a:p>
          <a:p>
            <a:r>
              <a:rPr lang="en-US" dirty="0" smtClean="0"/>
              <a:t>C_T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65560" y="7520480"/>
            <a:ext cx="4434114" cy="344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smtClean="0"/>
              <a:t>C_AG</a:t>
            </a:r>
          </a:p>
          <a:p>
            <a:r>
              <a:rPr lang="en-US" dirty="0" smtClean="0"/>
              <a:t>CT_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60320" y="5669280"/>
            <a:ext cx="15179040" cy="1207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019520" y="11948160"/>
            <a:ext cx="4632960" cy="12693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316508" y="10928568"/>
            <a:ext cx="6590211" cy="377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786434" y="11567179"/>
            <a:ext cx="3650358" cy="232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Molly.Miraglia142</dc:creator>
  <cp:lastModifiedBy>Molly.Miraglia142</cp:lastModifiedBy>
  <cp:revision>4</cp:revision>
  <dcterms:created xsi:type="dcterms:W3CDTF">2019-07-09T15:48:42Z</dcterms:created>
  <dcterms:modified xsi:type="dcterms:W3CDTF">2019-07-09T17:49:58Z</dcterms:modified>
</cp:coreProperties>
</file>