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260" r:id="rId3"/>
    <p:sldId id="270" r:id="rId4"/>
    <p:sldId id="289" r:id="rId5"/>
    <p:sldId id="281" r:id="rId6"/>
    <p:sldId id="274" r:id="rId7"/>
    <p:sldId id="290" r:id="rId8"/>
    <p:sldId id="283" r:id="rId9"/>
    <p:sldId id="284" r:id="rId10"/>
    <p:sldId id="285" r:id="rId11"/>
    <p:sldId id="286" r:id="rId12"/>
    <p:sldId id="287" r:id="rId13"/>
    <p:sldId id="288" r:id="rId14"/>
    <p:sldId id="263" r:id="rId15"/>
    <p:sldId id="273" r:id="rId16"/>
    <p:sldId id="264" r:id="rId17"/>
    <p:sldId id="291" r:id="rId18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0">
          <p15:clr>
            <a:srgbClr val="A4A3A4"/>
          </p15:clr>
        </p15:guide>
        <p15:guide id="2" orient="horz" pos="3094">
          <p15:clr>
            <a:srgbClr val="A4A3A4"/>
          </p15:clr>
        </p15:guide>
        <p15:guide id="3" pos="4241">
          <p15:clr>
            <a:srgbClr val="A4A3A4"/>
          </p15:clr>
        </p15:guide>
        <p15:guide id="4" pos="3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4B40"/>
    <a:srgbClr val="C9382D"/>
    <a:srgbClr val="BF362B"/>
    <a:srgbClr val="9A312A"/>
    <a:srgbClr val="CC6258"/>
    <a:srgbClr val="F1EEEB"/>
    <a:srgbClr val="E8E4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03" autoAdjust="0"/>
  </p:normalViewPr>
  <p:slideViewPr>
    <p:cSldViewPr>
      <p:cViewPr varScale="1">
        <p:scale>
          <a:sx n="115" d="100"/>
          <a:sy n="115" d="100"/>
        </p:scale>
        <p:origin x="690" y="192"/>
      </p:cViewPr>
      <p:guideLst>
        <p:guide orient="horz" pos="2300"/>
        <p:guide orient="horz" pos="3094"/>
        <p:guide pos="4241"/>
        <p:guide pos="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C2D7D84-4205-4D9A-B631-63C0CE457C96}" type="datetimeFigureOut">
              <a:rPr lang="zh-CN" altLang="en-US"/>
              <a:pPr>
                <a:defRPr/>
              </a:pPr>
              <a:t>2014/12/26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2FA06FD-AE67-4073-A990-0E44F1EAF3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010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5AE527F-356A-44CE-930F-EA35E025A820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738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1CC7358-7F0C-4933-92D9-1FB2DDC4CE31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385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8D0025E-C372-44FC-8B1D-939550934D96}" type="slidenum">
              <a:rPr lang="zh-CN"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568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99E9620-4940-4DC2-AF60-2765B565D64B}" type="slidenum">
              <a:rPr lang="zh-CN"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682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4D187D-B211-4D61-A25A-2E0CA621AB47}" type="slidenum">
              <a:rPr lang="zh-CN" altLang="en-US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847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4B9E85A-0BAF-4A72-AFA9-A6ECBEE8769D}" type="slidenum">
              <a:rPr lang="zh-CN"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52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D3F61F7-E45B-419E-A7AD-5C8243F4429B}" type="slidenum">
              <a:rPr lang="zh-CN" altLang="en-US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08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13A3D68-BDA3-40F9-915F-F75DF0632924}" type="slidenum">
              <a:rPr lang="zh-CN" altLang="en-US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139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C61C8A3-A844-4447-B593-979E757CCE0C}" type="slidenum">
              <a:rPr lang="zh-CN"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750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6A82475-B043-45C2-9314-62BDCF2892D9}" type="slidenum">
              <a:rPr lang="zh-CN"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804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CDE2901-6ABA-4BA0-AB7F-8369673B00A7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264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7DAF7C6-895D-4D89-978A-F84C4765406E}" type="slidenum">
              <a:rPr lang="zh-CN"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44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1501874-7DA8-4720-A5A1-4ADB7ACADE86}" type="slidenum">
              <a:rPr lang="zh-CN" altLang="en-US">
                <a:solidFill>
                  <a:srgbClr val="000000"/>
                </a:solidFill>
              </a:rPr>
              <a:pPr/>
              <a:t>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054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99D8DB9-C428-49B5-A9B3-2F3E127193A2}" type="slidenum">
              <a:rPr lang="zh-CN" altLang="en-US">
                <a:solidFill>
                  <a:srgbClr val="000000"/>
                </a:solidFill>
              </a:rPr>
              <a:pPr/>
              <a:t>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246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BDBF56D-E8E2-44E9-8643-9CAEA311E90F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706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C251AFA-CED4-4183-A1A0-E43DE256BFC0}" type="slidenum">
              <a:rPr lang="zh-CN"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516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B2486-F5FC-40D8-86F5-4285AB92AE9D}" type="datetimeFigureOut">
              <a:rPr lang="zh-CN" altLang="en-US"/>
              <a:pPr>
                <a:defRPr/>
              </a:pPr>
              <a:t>2014/12/26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5450E-1AFD-4939-BC41-9E9DFD3AAE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62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5D603-45EF-44F4-A41D-6B5CA2A76EC9}" type="datetimeFigureOut">
              <a:rPr lang="zh-CN" altLang="en-US"/>
              <a:pPr>
                <a:defRPr/>
              </a:pPr>
              <a:t>2014/12/26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E476E-B14B-4501-976C-BCC1326A76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38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9283A-ECB4-43C0-8C88-3B9F4FE10DED}" type="datetimeFigureOut">
              <a:rPr lang="zh-CN" altLang="en-US"/>
              <a:pPr>
                <a:defRPr/>
              </a:pPr>
              <a:t>2014/12/26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501F2-1AB8-41D6-94AA-5EE865C055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652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1EF20-2D63-421E-801C-BA5D94D178F7}" type="datetimeFigureOut">
              <a:rPr lang="zh-CN" altLang="en-US"/>
              <a:pPr>
                <a:defRPr/>
              </a:pPr>
              <a:t>2014/12/26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66CF6-0B26-49CC-AE61-555CB8A71C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012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33B37-4F41-4D8D-A1A6-583F757B6A86}" type="datetimeFigureOut">
              <a:rPr lang="zh-CN" altLang="en-US"/>
              <a:pPr>
                <a:defRPr/>
              </a:pPr>
              <a:t>2014/12/26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DF7A1-9C71-46FB-AD2B-D81B8C56A1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177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D482C-058B-461C-A772-CBC137725802}" type="datetimeFigureOut">
              <a:rPr lang="zh-CN" altLang="en-US"/>
              <a:pPr>
                <a:defRPr/>
              </a:pPr>
              <a:t>2014/12/26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D33D5-D69D-4FFF-9B61-0D8549CB75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31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A10E3-CCDA-46AC-9A1D-042D7B80CEE3}" type="datetimeFigureOut">
              <a:rPr lang="zh-CN" altLang="en-US"/>
              <a:pPr>
                <a:defRPr/>
              </a:pPr>
              <a:t>2014/12/26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BB617-4839-4192-A2B4-F421E63B0C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726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1F0EB-00B3-4722-BBE7-EA9FEC22DC4B}" type="datetimeFigureOut">
              <a:rPr lang="zh-CN" altLang="en-US"/>
              <a:pPr>
                <a:defRPr/>
              </a:pPr>
              <a:t>2014/12/26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C04ED-8EE6-432B-B4BA-82A269FCE9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324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B1248-E800-421D-BA44-954F21F4AB21}" type="datetimeFigureOut">
              <a:rPr lang="zh-CN" altLang="en-US"/>
              <a:pPr>
                <a:defRPr/>
              </a:pPr>
              <a:t>2014/12/26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B5947-A4A8-43A9-A00F-D65B9116D9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655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6171A-A4D4-4435-AC7E-5E5899491A6A}" type="datetimeFigureOut">
              <a:rPr lang="zh-CN" altLang="en-US"/>
              <a:pPr>
                <a:defRPr/>
              </a:pPr>
              <a:t>2014/12/26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BD78C-4448-4E3A-82AE-017D23E032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29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BDB14-2262-4865-8D6A-107BFF92EE7D}" type="datetimeFigureOut">
              <a:rPr lang="zh-CN" altLang="en-US"/>
              <a:pPr>
                <a:defRPr/>
              </a:pPr>
              <a:t>2014/12/26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23D50-3EC4-4585-8274-BD928F3CF7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624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ED0434-FF5E-462E-96FE-2FA342DE28DE}" type="datetimeFigureOut">
              <a:rPr lang="zh-CN" altLang="en-US"/>
              <a:pPr>
                <a:defRPr/>
              </a:pPr>
              <a:t>2014/12/26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160E99E-7A71-4BD4-9909-7EA32352FD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65"/>
          <p:cNvGrpSpPr>
            <a:grpSpLocks/>
          </p:cNvGrpSpPr>
          <p:nvPr/>
        </p:nvGrpSpPr>
        <p:grpSpPr bwMode="auto">
          <a:xfrm>
            <a:off x="-522288" y="-152400"/>
            <a:ext cx="10196513" cy="1062038"/>
            <a:chOff x="-522228" y="-151998"/>
            <a:chExt cx="10196994" cy="1061532"/>
          </a:xfrm>
        </p:grpSpPr>
        <p:sp>
          <p:nvSpPr>
            <p:cNvPr id="4" name="菱形 3"/>
            <p:cNvSpPr/>
            <p:nvPr/>
          </p:nvSpPr>
          <p:spPr>
            <a:xfrm>
              <a:off x="-522228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菱形 4"/>
            <p:cNvSpPr/>
            <p:nvPr/>
          </p:nvSpPr>
          <p:spPr>
            <a:xfrm>
              <a:off x="-369821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菱形 5"/>
            <p:cNvSpPr/>
            <p:nvPr/>
          </p:nvSpPr>
          <p:spPr>
            <a:xfrm>
              <a:off x="-217414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菱形 6"/>
            <p:cNvSpPr/>
            <p:nvPr/>
          </p:nvSpPr>
          <p:spPr>
            <a:xfrm>
              <a:off x="-65006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菱形 7"/>
            <p:cNvSpPr/>
            <p:nvPr/>
          </p:nvSpPr>
          <p:spPr>
            <a:xfrm>
              <a:off x="8740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23980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菱形 9"/>
            <p:cNvSpPr/>
            <p:nvPr/>
          </p:nvSpPr>
          <p:spPr>
            <a:xfrm>
              <a:off x="39221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菱形 10"/>
            <p:cNvSpPr/>
            <p:nvPr/>
          </p:nvSpPr>
          <p:spPr>
            <a:xfrm>
              <a:off x="54462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菱形 11"/>
            <p:cNvSpPr/>
            <p:nvPr/>
          </p:nvSpPr>
          <p:spPr>
            <a:xfrm>
              <a:off x="69703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菱形 12"/>
            <p:cNvSpPr/>
            <p:nvPr/>
          </p:nvSpPr>
          <p:spPr>
            <a:xfrm>
              <a:off x="84943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菱形 13"/>
            <p:cNvSpPr/>
            <p:nvPr/>
          </p:nvSpPr>
          <p:spPr>
            <a:xfrm>
              <a:off x="1001845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115425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菱形 15"/>
            <p:cNvSpPr/>
            <p:nvPr/>
          </p:nvSpPr>
          <p:spPr>
            <a:xfrm>
              <a:off x="130665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菱形 16"/>
            <p:cNvSpPr/>
            <p:nvPr/>
          </p:nvSpPr>
          <p:spPr>
            <a:xfrm>
              <a:off x="145906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菱形 17"/>
            <p:cNvSpPr/>
            <p:nvPr/>
          </p:nvSpPr>
          <p:spPr>
            <a:xfrm>
              <a:off x="161147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菱形 18"/>
            <p:cNvSpPr/>
            <p:nvPr/>
          </p:nvSpPr>
          <p:spPr>
            <a:xfrm>
              <a:off x="176388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菱形 19"/>
            <p:cNvSpPr/>
            <p:nvPr/>
          </p:nvSpPr>
          <p:spPr>
            <a:xfrm>
              <a:off x="191628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菱形 20"/>
            <p:cNvSpPr/>
            <p:nvPr/>
          </p:nvSpPr>
          <p:spPr>
            <a:xfrm>
              <a:off x="2068695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菱形 21"/>
            <p:cNvSpPr/>
            <p:nvPr/>
          </p:nvSpPr>
          <p:spPr>
            <a:xfrm>
              <a:off x="222110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菱形 22"/>
            <p:cNvSpPr/>
            <p:nvPr/>
          </p:nvSpPr>
          <p:spPr>
            <a:xfrm>
              <a:off x="237351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菱形 23"/>
            <p:cNvSpPr/>
            <p:nvPr/>
          </p:nvSpPr>
          <p:spPr>
            <a:xfrm>
              <a:off x="2525917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菱形 24"/>
            <p:cNvSpPr/>
            <p:nvPr/>
          </p:nvSpPr>
          <p:spPr>
            <a:xfrm>
              <a:off x="267832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菱形 25"/>
            <p:cNvSpPr/>
            <p:nvPr/>
          </p:nvSpPr>
          <p:spPr>
            <a:xfrm>
              <a:off x="283073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菱形 26"/>
            <p:cNvSpPr/>
            <p:nvPr/>
          </p:nvSpPr>
          <p:spPr>
            <a:xfrm>
              <a:off x="298313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菱形 27"/>
            <p:cNvSpPr/>
            <p:nvPr/>
          </p:nvSpPr>
          <p:spPr>
            <a:xfrm>
              <a:off x="313554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菱形 28"/>
            <p:cNvSpPr/>
            <p:nvPr/>
          </p:nvSpPr>
          <p:spPr>
            <a:xfrm>
              <a:off x="328795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菱形 29"/>
            <p:cNvSpPr/>
            <p:nvPr/>
          </p:nvSpPr>
          <p:spPr>
            <a:xfrm>
              <a:off x="344036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菱形 30"/>
            <p:cNvSpPr/>
            <p:nvPr/>
          </p:nvSpPr>
          <p:spPr>
            <a:xfrm>
              <a:off x="3592767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菱形 31"/>
            <p:cNvSpPr/>
            <p:nvPr/>
          </p:nvSpPr>
          <p:spPr>
            <a:xfrm>
              <a:off x="374517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菱形 32"/>
            <p:cNvSpPr/>
            <p:nvPr/>
          </p:nvSpPr>
          <p:spPr>
            <a:xfrm>
              <a:off x="861267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菱形 33"/>
            <p:cNvSpPr/>
            <p:nvPr/>
          </p:nvSpPr>
          <p:spPr>
            <a:xfrm>
              <a:off x="389758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菱形 34"/>
            <p:cNvSpPr/>
            <p:nvPr/>
          </p:nvSpPr>
          <p:spPr>
            <a:xfrm>
              <a:off x="404998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菱形 35"/>
            <p:cNvSpPr/>
            <p:nvPr/>
          </p:nvSpPr>
          <p:spPr>
            <a:xfrm>
              <a:off x="420239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菱形 36"/>
            <p:cNvSpPr/>
            <p:nvPr/>
          </p:nvSpPr>
          <p:spPr>
            <a:xfrm>
              <a:off x="435480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菱形 37"/>
            <p:cNvSpPr/>
            <p:nvPr/>
          </p:nvSpPr>
          <p:spPr>
            <a:xfrm>
              <a:off x="450721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菱形 38"/>
            <p:cNvSpPr/>
            <p:nvPr/>
          </p:nvSpPr>
          <p:spPr>
            <a:xfrm>
              <a:off x="465961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菱形 39"/>
            <p:cNvSpPr/>
            <p:nvPr/>
          </p:nvSpPr>
          <p:spPr>
            <a:xfrm>
              <a:off x="481202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菱形 40"/>
            <p:cNvSpPr/>
            <p:nvPr/>
          </p:nvSpPr>
          <p:spPr>
            <a:xfrm>
              <a:off x="496443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菱形 41"/>
            <p:cNvSpPr/>
            <p:nvPr/>
          </p:nvSpPr>
          <p:spPr>
            <a:xfrm>
              <a:off x="5116839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菱形 42"/>
            <p:cNvSpPr/>
            <p:nvPr/>
          </p:nvSpPr>
          <p:spPr>
            <a:xfrm>
              <a:off x="5269246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菱形 43"/>
            <p:cNvSpPr/>
            <p:nvPr/>
          </p:nvSpPr>
          <p:spPr>
            <a:xfrm>
              <a:off x="5421653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菱形 44"/>
            <p:cNvSpPr/>
            <p:nvPr/>
          </p:nvSpPr>
          <p:spPr>
            <a:xfrm>
              <a:off x="557406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菱形 45"/>
            <p:cNvSpPr/>
            <p:nvPr/>
          </p:nvSpPr>
          <p:spPr>
            <a:xfrm>
              <a:off x="572646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菱形 46"/>
            <p:cNvSpPr/>
            <p:nvPr/>
          </p:nvSpPr>
          <p:spPr>
            <a:xfrm>
              <a:off x="587887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菱形 47"/>
            <p:cNvSpPr/>
            <p:nvPr/>
          </p:nvSpPr>
          <p:spPr>
            <a:xfrm>
              <a:off x="603128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菱形 48"/>
            <p:cNvSpPr/>
            <p:nvPr/>
          </p:nvSpPr>
          <p:spPr>
            <a:xfrm>
              <a:off x="6183689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菱形 49"/>
            <p:cNvSpPr/>
            <p:nvPr/>
          </p:nvSpPr>
          <p:spPr>
            <a:xfrm>
              <a:off x="633609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菱形 50"/>
            <p:cNvSpPr/>
            <p:nvPr/>
          </p:nvSpPr>
          <p:spPr>
            <a:xfrm>
              <a:off x="6488504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菱形 51"/>
            <p:cNvSpPr/>
            <p:nvPr/>
          </p:nvSpPr>
          <p:spPr>
            <a:xfrm>
              <a:off x="664091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菱形 52"/>
            <p:cNvSpPr/>
            <p:nvPr/>
          </p:nvSpPr>
          <p:spPr>
            <a:xfrm>
              <a:off x="679331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菱形 53"/>
            <p:cNvSpPr/>
            <p:nvPr/>
          </p:nvSpPr>
          <p:spPr>
            <a:xfrm>
              <a:off x="694572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菱形 54"/>
            <p:cNvSpPr/>
            <p:nvPr/>
          </p:nvSpPr>
          <p:spPr>
            <a:xfrm>
              <a:off x="709813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" name="菱形 55"/>
            <p:cNvSpPr/>
            <p:nvPr/>
          </p:nvSpPr>
          <p:spPr>
            <a:xfrm>
              <a:off x="7250540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菱形 56"/>
            <p:cNvSpPr/>
            <p:nvPr/>
          </p:nvSpPr>
          <p:spPr>
            <a:xfrm>
              <a:off x="740294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菱形 57"/>
            <p:cNvSpPr/>
            <p:nvPr/>
          </p:nvSpPr>
          <p:spPr>
            <a:xfrm>
              <a:off x="7555354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菱形 58"/>
            <p:cNvSpPr/>
            <p:nvPr/>
          </p:nvSpPr>
          <p:spPr>
            <a:xfrm>
              <a:off x="770776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菱形 59"/>
            <p:cNvSpPr/>
            <p:nvPr/>
          </p:nvSpPr>
          <p:spPr>
            <a:xfrm>
              <a:off x="786016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菱形 60"/>
            <p:cNvSpPr/>
            <p:nvPr/>
          </p:nvSpPr>
          <p:spPr>
            <a:xfrm>
              <a:off x="8012576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" name="菱形 61"/>
            <p:cNvSpPr/>
            <p:nvPr/>
          </p:nvSpPr>
          <p:spPr>
            <a:xfrm>
              <a:off x="8164983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菱形 62"/>
            <p:cNvSpPr/>
            <p:nvPr/>
          </p:nvSpPr>
          <p:spPr>
            <a:xfrm>
              <a:off x="8317390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4" name="菱形 63"/>
            <p:cNvSpPr/>
            <p:nvPr/>
          </p:nvSpPr>
          <p:spPr>
            <a:xfrm>
              <a:off x="846979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7" name="矩形 66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076" name="组合 70"/>
          <p:cNvGrpSpPr>
            <a:grpSpLocks/>
          </p:cNvGrpSpPr>
          <p:nvPr/>
        </p:nvGrpSpPr>
        <p:grpSpPr bwMode="auto">
          <a:xfrm>
            <a:off x="1127125" y="-152400"/>
            <a:ext cx="1252538" cy="1368425"/>
            <a:chOff x="844104" y="307638"/>
            <a:chExt cx="1298034" cy="1896560"/>
          </a:xfrm>
        </p:grpSpPr>
        <p:sp>
          <p:nvSpPr>
            <p:cNvPr id="70" name="矩形 69"/>
            <p:cNvSpPr/>
            <p:nvPr/>
          </p:nvSpPr>
          <p:spPr>
            <a:xfrm>
              <a:off x="844104" y="379142"/>
              <a:ext cx="1298034" cy="1825056"/>
            </a:xfrm>
            <a:custGeom>
              <a:avLst/>
              <a:gdLst>
                <a:gd name="connsiteX0" fmla="*/ 0 w 1219200"/>
                <a:gd name="connsiteY0" fmla="*/ 0 h 1733616"/>
                <a:gd name="connsiteX1" fmla="*/ 1219200 w 1219200"/>
                <a:gd name="connsiteY1" fmla="*/ 0 h 1733616"/>
                <a:gd name="connsiteX2" fmla="*/ 1219200 w 1219200"/>
                <a:gd name="connsiteY2" fmla="*/ 1733616 h 1733616"/>
                <a:gd name="connsiteX3" fmla="*/ 0 w 1219200"/>
                <a:gd name="connsiteY3" fmla="*/ 1733616 h 1733616"/>
                <a:gd name="connsiteX4" fmla="*/ 0 w 1219200"/>
                <a:gd name="connsiteY4" fmla="*/ 0 h 173361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219200 w 1219200"/>
                <a:gd name="connsiteY2" fmla="*/ 173361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15062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" h="1825056">
                  <a:moveTo>
                    <a:pt x="0" y="0"/>
                  </a:moveTo>
                  <a:lnTo>
                    <a:pt x="1219200" y="0"/>
                  </a:lnTo>
                  <a:lnTo>
                    <a:pt x="1150620" y="1825056"/>
                  </a:lnTo>
                  <a:cubicBezTo>
                    <a:pt x="678180" y="1692976"/>
                    <a:pt x="444500" y="1700596"/>
                    <a:pt x="31750" y="18174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51000"/>
              </a:schemeClr>
            </a:soli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867136" y="307638"/>
              <a:ext cx="1220711" cy="1733746"/>
            </a:xfrm>
            <a:prstGeom prst="rect">
              <a:avLst/>
            </a:prstGeom>
            <a:gradFill>
              <a:gsLst>
                <a:gs pos="0">
                  <a:srgbClr val="D44B40"/>
                </a:gs>
                <a:gs pos="100000">
                  <a:srgbClr val="9A312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919781" y="338441"/>
              <a:ext cx="1115420" cy="1658940"/>
            </a:xfrm>
            <a:prstGeom prst="rect">
              <a:avLst/>
            </a:prstGeom>
            <a:noFill/>
            <a:ln w="15875">
              <a:solidFill>
                <a:srgbClr val="CC625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077" name="TextBox 88"/>
          <p:cNvSpPr txBox="1">
            <a:spLocks noChangeArrowheads="1"/>
          </p:cNvSpPr>
          <p:nvPr/>
        </p:nvSpPr>
        <p:spPr bwMode="auto">
          <a:xfrm>
            <a:off x="372139" y="1370946"/>
            <a:ext cx="80708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6000" dirty="0" err="1">
                <a:solidFill>
                  <a:srgbClr val="D44B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Weibo</a:t>
            </a:r>
            <a:r>
              <a:rPr lang="en-US" altLang="zh-CN" sz="6000" dirty="0">
                <a:solidFill>
                  <a:srgbClr val="D44B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Data </a:t>
            </a:r>
            <a:r>
              <a:rPr lang="en-US" altLang="zh-CN" sz="6000" dirty="0" smtClean="0">
                <a:solidFill>
                  <a:srgbClr val="D44B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flow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6000" dirty="0" smtClean="0">
                <a:solidFill>
                  <a:srgbClr val="D44B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Visualization</a:t>
            </a:r>
            <a:endParaRPr lang="zh-CN" altLang="en-US" sz="6000" dirty="0">
              <a:solidFill>
                <a:srgbClr val="D44B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9" name="TextBox 1"/>
          <p:cNvSpPr txBox="1">
            <a:spLocks noChangeArrowheads="1"/>
          </p:cNvSpPr>
          <p:nvPr/>
        </p:nvSpPr>
        <p:spPr bwMode="auto">
          <a:xfrm>
            <a:off x="1127125" y="307975"/>
            <a:ext cx="11715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L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859713" y="3309938"/>
            <a:ext cx="1359102" cy="1477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韩冬奇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李依霖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李玥珮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王海璐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刘庆庆</a:t>
            </a:r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65"/>
          <p:cNvGrpSpPr>
            <a:grpSpLocks/>
          </p:cNvGrpSpPr>
          <p:nvPr/>
        </p:nvGrpSpPr>
        <p:grpSpPr bwMode="auto">
          <a:xfrm>
            <a:off x="-522288" y="-152400"/>
            <a:ext cx="10196513" cy="1062038"/>
            <a:chOff x="-522228" y="-151998"/>
            <a:chExt cx="10196994" cy="1061532"/>
          </a:xfrm>
        </p:grpSpPr>
        <p:sp>
          <p:nvSpPr>
            <p:cNvPr id="4" name="菱形 3"/>
            <p:cNvSpPr/>
            <p:nvPr/>
          </p:nvSpPr>
          <p:spPr>
            <a:xfrm>
              <a:off x="-522228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菱形 4"/>
            <p:cNvSpPr/>
            <p:nvPr/>
          </p:nvSpPr>
          <p:spPr>
            <a:xfrm>
              <a:off x="-369821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菱形 5"/>
            <p:cNvSpPr/>
            <p:nvPr/>
          </p:nvSpPr>
          <p:spPr>
            <a:xfrm>
              <a:off x="-217414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菱形 6"/>
            <p:cNvSpPr/>
            <p:nvPr/>
          </p:nvSpPr>
          <p:spPr>
            <a:xfrm>
              <a:off x="-65006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菱形 7"/>
            <p:cNvSpPr/>
            <p:nvPr/>
          </p:nvSpPr>
          <p:spPr>
            <a:xfrm>
              <a:off x="8740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23980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菱形 9"/>
            <p:cNvSpPr/>
            <p:nvPr/>
          </p:nvSpPr>
          <p:spPr>
            <a:xfrm>
              <a:off x="39221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菱形 10"/>
            <p:cNvSpPr/>
            <p:nvPr/>
          </p:nvSpPr>
          <p:spPr>
            <a:xfrm>
              <a:off x="54462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菱形 11"/>
            <p:cNvSpPr/>
            <p:nvPr/>
          </p:nvSpPr>
          <p:spPr>
            <a:xfrm>
              <a:off x="69703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菱形 12"/>
            <p:cNvSpPr/>
            <p:nvPr/>
          </p:nvSpPr>
          <p:spPr>
            <a:xfrm>
              <a:off x="84943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菱形 13"/>
            <p:cNvSpPr/>
            <p:nvPr/>
          </p:nvSpPr>
          <p:spPr>
            <a:xfrm>
              <a:off x="1001845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115425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菱形 15"/>
            <p:cNvSpPr/>
            <p:nvPr/>
          </p:nvSpPr>
          <p:spPr>
            <a:xfrm>
              <a:off x="130665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菱形 16"/>
            <p:cNvSpPr/>
            <p:nvPr/>
          </p:nvSpPr>
          <p:spPr>
            <a:xfrm>
              <a:off x="145906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菱形 17"/>
            <p:cNvSpPr/>
            <p:nvPr/>
          </p:nvSpPr>
          <p:spPr>
            <a:xfrm>
              <a:off x="161147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菱形 18"/>
            <p:cNvSpPr/>
            <p:nvPr/>
          </p:nvSpPr>
          <p:spPr>
            <a:xfrm>
              <a:off x="176388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菱形 19"/>
            <p:cNvSpPr/>
            <p:nvPr/>
          </p:nvSpPr>
          <p:spPr>
            <a:xfrm>
              <a:off x="191628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菱形 20"/>
            <p:cNvSpPr/>
            <p:nvPr/>
          </p:nvSpPr>
          <p:spPr>
            <a:xfrm>
              <a:off x="2068695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菱形 21"/>
            <p:cNvSpPr/>
            <p:nvPr/>
          </p:nvSpPr>
          <p:spPr>
            <a:xfrm>
              <a:off x="222110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菱形 22"/>
            <p:cNvSpPr/>
            <p:nvPr/>
          </p:nvSpPr>
          <p:spPr>
            <a:xfrm>
              <a:off x="237351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菱形 23"/>
            <p:cNvSpPr/>
            <p:nvPr/>
          </p:nvSpPr>
          <p:spPr>
            <a:xfrm>
              <a:off x="2525917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菱形 24"/>
            <p:cNvSpPr/>
            <p:nvPr/>
          </p:nvSpPr>
          <p:spPr>
            <a:xfrm>
              <a:off x="267832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菱形 25"/>
            <p:cNvSpPr/>
            <p:nvPr/>
          </p:nvSpPr>
          <p:spPr>
            <a:xfrm>
              <a:off x="283073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菱形 26"/>
            <p:cNvSpPr/>
            <p:nvPr/>
          </p:nvSpPr>
          <p:spPr>
            <a:xfrm>
              <a:off x="298313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菱形 27"/>
            <p:cNvSpPr/>
            <p:nvPr/>
          </p:nvSpPr>
          <p:spPr>
            <a:xfrm>
              <a:off x="313554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菱形 28"/>
            <p:cNvSpPr/>
            <p:nvPr/>
          </p:nvSpPr>
          <p:spPr>
            <a:xfrm>
              <a:off x="328795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菱形 29"/>
            <p:cNvSpPr/>
            <p:nvPr/>
          </p:nvSpPr>
          <p:spPr>
            <a:xfrm>
              <a:off x="344036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菱形 30"/>
            <p:cNvSpPr/>
            <p:nvPr/>
          </p:nvSpPr>
          <p:spPr>
            <a:xfrm>
              <a:off x="3592767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菱形 31"/>
            <p:cNvSpPr/>
            <p:nvPr/>
          </p:nvSpPr>
          <p:spPr>
            <a:xfrm>
              <a:off x="374517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菱形 32"/>
            <p:cNvSpPr/>
            <p:nvPr/>
          </p:nvSpPr>
          <p:spPr>
            <a:xfrm>
              <a:off x="861267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菱形 33"/>
            <p:cNvSpPr/>
            <p:nvPr/>
          </p:nvSpPr>
          <p:spPr>
            <a:xfrm>
              <a:off x="389758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菱形 34"/>
            <p:cNvSpPr/>
            <p:nvPr/>
          </p:nvSpPr>
          <p:spPr>
            <a:xfrm>
              <a:off x="404998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菱形 35"/>
            <p:cNvSpPr/>
            <p:nvPr/>
          </p:nvSpPr>
          <p:spPr>
            <a:xfrm>
              <a:off x="420239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菱形 36"/>
            <p:cNvSpPr/>
            <p:nvPr/>
          </p:nvSpPr>
          <p:spPr>
            <a:xfrm>
              <a:off x="435480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菱形 37"/>
            <p:cNvSpPr/>
            <p:nvPr/>
          </p:nvSpPr>
          <p:spPr>
            <a:xfrm>
              <a:off x="450721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菱形 38"/>
            <p:cNvSpPr/>
            <p:nvPr/>
          </p:nvSpPr>
          <p:spPr>
            <a:xfrm>
              <a:off x="465961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菱形 39"/>
            <p:cNvSpPr/>
            <p:nvPr/>
          </p:nvSpPr>
          <p:spPr>
            <a:xfrm>
              <a:off x="481202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菱形 40"/>
            <p:cNvSpPr/>
            <p:nvPr/>
          </p:nvSpPr>
          <p:spPr>
            <a:xfrm>
              <a:off x="496443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菱形 41"/>
            <p:cNvSpPr/>
            <p:nvPr/>
          </p:nvSpPr>
          <p:spPr>
            <a:xfrm>
              <a:off x="5116839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菱形 42"/>
            <p:cNvSpPr/>
            <p:nvPr/>
          </p:nvSpPr>
          <p:spPr>
            <a:xfrm>
              <a:off x="5269246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菱形 43"/>
            <p:cNvSpPr/>
            <p:nvPr/>
          </p:nvSpPr>
          <p:spPr>
            <a:xfrm>
              <a:off x="5421653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菱形 44"/>
            <p:cNvSpPr/>
            <p:nvPr/>
          </p:nvSpPr>
          <p:spPr>
            <a:xfrm>
              <a:off x="557406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菱形 45"/>
            <p:cNvSpPr/>
            <p:nvPr/>
          </p:nvSpPr>
          <p:spPr>
            <a:xfrm>
              <a:off x="572646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菱形 46"/>
            <p:cNvSpPr/>
            <p:nvPr/>
          </p:nvSpPr>
          <p:spPr>
            <a:xfrm>
              <a:off x="587887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菱形 47"/>
            <p:cNvSpPr/>
            <p:nvPr/>
          </p:nvSpPr>
          <p:spPr>
            <a:xfrm>
              <a:off x="603128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菱形 48"/>
            <p:cNvSpPr/>
            <p:nvPr/>
          </p:nvSpPr>
          <p:spPr>
            <a:xfrm>
              <a:off x="6183689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菱形 49"/>
            <p:cNvSpPr/>
            <p:nvPr/>
          </p:nvSpPr>
          <p:spPr>
            <a:xfrm>
              <a:off x="633609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菱形 50"/>
            <p:cNvSpPr/>
            <p:nvPr/>
          </p:nvSpPr>
          <p:spPr>
            <a:xfrm>
              <a:off x="6488504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菱形 51"/>
            <p:cNvSpPr/>
            <p:nvPr/>
          </p:nvSpPr>
          <p:spPr>
            <a:xfrm>
              <a:off x="664091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菱形 52"/>
            <p:cNvSpPr/>
            <p:nvPr/>
          </p:nvSpPr>
          <p:spPr>
            <a:xfrm>
              <a:off x="679331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菱形 53"/>
            <p:cNvSpPr/>
            <p:nvPr/>
          </p:nvSpPr>
          <p:spPr>
            <a:xfrm>
              <a:off x="694572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菱形 54"/>
            <p:cNvSpPr/>
            <p:nvPr/>
          </p:nvSpPr>
          <p:spPr>
            <a:xfrm>
              <a:off x="709813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" name="菱形 55"/>
            <p:cNvSpPr/>
            <p:nvPr/>
          </p:nvSpPr>
          <p:spPr>
            <a:xfrm>
              <a:off x="7250540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菱形 56"/>
            <p:cNvSpPr/>
            <p:nvPr/>
          </p:nvSpPr>
          <p:spPr>
            <a:xfrm>
              <a:off x="740294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菱形 57"/>
            <p:cNvSpPr/>
            <p:nvPr/>
          </p:nvSpPr>
          <p:spPr>
            <a:xfrm>
              <a:off x="7555354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菱形 58"/>
            <p:cNvSpPr/>
            <p:nvPr/>
          </p:nvSpPr>
          <p:spPr>
            <a:xfrm>
              <a:off x="770776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菱形 59"/>
            <p:cNvSpPr/>
            <p:nvPr/>
          </p:nvSpPr>
          <p:spPr>
            <a:xfrm>
              <a:off x="786016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菱形 60"/>
            <p:cNvSpPr/>
            <p:nvPr/>
          </p:nvSpPr>
          <p:spPr>
            <a:xfrm>
              <a:off x="8012576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" name="菱形 61"/>
            <p:cNvSpPr/>
            <p:nvPr/>
          </p:nvSpPr>
          <p:spPr>
            <a:xfrm>
              <a:off x="8164983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菱形 62"/>
            <p:cNvSpPr/>
            <p:nvPr/>
          </p:nvSpPr>
          <p:spPr>
            <a:xfrm>
              <a:off x="8317390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4" name="菱形 63"/>
            <p:cNvSpPr/>
            <p:nvPr/>
          </p:nvSpPr>
          <p:spPr>
            <a:xfrm>
              <a:off x="846979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507" name="组合 70"/>
          <p:cNvGrpSpPr>
            <a:grpSpLocks/>
          </p:cNvGrpSpPr>
          <p:nvPr/>
        </p:nvGrpSpPr>
        <p:grpSpPr bwMode="auto">
          <a:xfrm>
            <a:off x="1127125" y="-152400"/>
            <a:ext cx="1252538" cy="1368425"/>
            <a:chOff x="844104" y="307638"/>
            <a:chExt cx="1298034" cy="1896560"/>
          </a:xfrm>
        </p:grpSpPr>
        <p:sp>
          <p:nvSpPr>
            <p:cNvPr id="70" name="矩形 69"/>
            <p:cNvSpPr/>
            <p:nvPr/>
          </p:nvSpPr>
          <p:spPr>
            <a:xfrm>
              <a:off x="844104" y="379142"/>
              <a:ext cx="1298034" cy="1825056"/>
            </a:xfrm>
            <a:custGeom>
              <a:avLst/>
              <a:gdLst>
                <a:gd name="connsiteX0" fmla="*/ 0 w 1219200"/>
                <a:gd name="connsiteY0" fmla="*/ 0 h 1733616"/>
                <a:gd name="connsiteX1" fmla="*/ 1219200 w 1219200"/>
                <a:gd name="connsiteY1" fmla="*/ 0 h 1733616"/>
                <a:gd name="connsiteX2" fmla="*/ 1219200 w 1219200"/>
                <a:gd name="connsiteY2" fmla="*/ 1733616 h 1733616"/>
                <a:gd name="connsiteX3" fmla="*/ 0 w 1219200"/>
                <a:gd name="connsiteY3" fmla="*/ 1733616 h 1733616"/>
                <a:gd name="connsiteX4" fmla="*/ 0 w 1219200"/>
                <a:gd name="connsiteY4" fmla="*/ 0 h 173361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219200 w 1219200"/>
                <a:gd name="connsiteY2" fmla="*/ 173361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15062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" h="1825056">
                  <a:moveTo>
                    <a:pt x="0" y="0"/>
                  </a:moveTo>
                  <a:lnTo>
                    <a:pt x="1219200" y="0"/>
                  </a:lnTo>
                  <a:lnTo>
                    <a:pt x="1150620" y="1825056"/>
                  </a:lnTo>
                  <a:cubicBezTo>
                    <a:pt x="678180" y="1692976"/>
                    <a:pt x="444500" y="1700596"/>
                    <a:pt x="31750" y="18174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51000"/>
              </a:schemeClr>
            </a:soli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867136" y="307638"/>
              <a:ext cx="1220711" cy="1733746"/>
            </a:xfrm>
            <a:prstGeom prst="rect">
              <a:avLst/>
            </a:prstGeom>
            <a:gradFill>
              <a:gsLst>
                <a:gs pos="0">
                  <a:srgbClr val="D44B40"/>
                </a:gs>
                <a:gs pos="100000">
                  <a:srgbClr val="9A312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919781" y="338441"/>
              <a:ext cx="1115420" cy="1658940"/>
            </a:xfrm>
            <a:prstGeom prst="rect">
              <a:avLst/>
            </a:prstGeom>
            <a:noFill/>
            <a:ln w="15875">
              <a:solidFill>
                <a:srgbClr val="CC625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8" name="矩形 117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1509" name="组合 1"/>
          <p:cNvGrpSpPr>
            <a:grpSpLocks/>
          </p:cNvGrpSpPr>
          <p:nvPr/>
        </p:nvGrpSpPr>
        <p:grpSpPr bwMode="auto">
          <a:xfrm>
            <a:off x="87313" y="1221570"/>
            <a:ext cx="8986837" cy="3630613"/>
            <a:chOff x="87372" y="1231614"/>
            <a:chExt cx="8986332" cy="3630672"/>
          </a:xfrm>
        </p:grpSpPr>
        <p:sp>
          <p:nvSpPr>
            <p:cNvPr id="80" name="矩形 79"/>
            <p:cNvSpPr/>
            <p:nvPr/>
          </p:nvSpPr>
          <p:spPr>
            <a:xfrm>
              <a:off x="87372" y="1231614"/>
              <a:ext cx="8986332" cy="363067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513" name="矩形 107"/>
            <p:cNvSpPr>
              <a:spLocks noChangeArrowheads="1"/>
            </p:cNvSpPr>
            <p:nvPr/>
          </p:nvSpPr>
          <p:spPr bwMode="auto">
            <a:xfrm>
              <a:off x="392172" y="1401594"/>
              <a:ext cx="3148314" cy="523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D44B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Interests Mining</a:t>
              </a:r>
              <a:endParaRPr lang="zh-CN" altLang="en-US" sz="2800" b="1">
                <a:solidFill>
                  <a:srgbClr val="D44B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510" name="TextBox 99"/>
          <p:cNvSpPr txBox="1">
            <a:spLocks noChangeArrowheads="1"/>
          </p:cNvSpPr>
          <p:nvPr/>
        </p:nvSpPr>
        <p:spPr bwMode="auto">
          <a:xfrm>
            <a:off x="1127125" y="307975"/>
            <a:ext cx="11715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87" y="2054770"/>
            <a:ext cx="3041526" cy="24831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103" y="2056198"/>
            <a:ext cx="3059860" cy="2481954"/>
          </a:xfrm>
          <a:prstGeom prst="rect">
            <a:avLst/>
          </a:prstGeom>
        </p:spPr>
      </p:pic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65"/>
          <p:cNvGrpSpPr>
            <a:grpSpLocks/>
          </p:cNvGrpSpPr>
          <p:nvPr/>
        </p:nvGrpSpPr>
        <p:grpSpPr bwMode="auto">
          <a:xfrm>
            <a:off x="-522288" y="-152400"/>
            <a:ext cx="10196513" cy="1062038"/>
            <a:chOff x="-522228" y="-151998"/>
            <a:chExt cx="10196994" cy="1061532"/>
          </a:xfrm>
        </p:grpSpPr>
        <p:sp>
          <p:nvSpPr>
            <p:cNvPr id="4" name="菱形 3"/>
            <p:cNvSpPr/>
            <p:nvPr/>
          </p:nvSpPr>
          <p:spPr>
            <a:xfrm>
              <a:off x="-522228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菱形 4"/>
            <p:cNvSpPr/>
            <p:nvPr/>
          </p:nvSpPr>
          <p:spPr>
            <a:xfrm>
              <a:off x="-369821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菱形 5"/>
            <p:cNvSpPr/>
            <p:nvPr/>
          </p:nvSpPr>
          <p:spPr>
            <a:xfrm>
              <a:off x="-217414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菱形 6"/>
            <p:cNvSpPr/>
            <p:nvPr/>
          </p:nvSpPr>
          <p:spPr>
            <a:xfrm>
              <a:off x="-65006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菱形 7"/>
            <p:cNvSpPr/>
            <p:nvPr/>
          </p:nvSpPr>
          <p:spPr>
            <a:xfrm>
              <a:off x="8740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23980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菱形 9"/>
            <p:cNvSpPr/>
            <p:nvPr/>
          </p:nvSpPr>
          <p:spPr>
            <a:xfrm>
              <a:off x="39221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菱形 10"/>
            <p:cNvSpPr/>
            <p:nvPr/>
          </p:nvSpPr>
          <p:spPr>
            <a:xfrm>
              <a:off x="54462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菱形 11"/>
            <p:cNvSpPr/>
            <p:nvPr/>
          </p:nvSpPr>
          <p:spPr>
            <a:xfrm>
              <a:off x="69703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菱形 12"/>
            <p:cNvSpPr/>
            <p:nvPr/>
          </p:nvSpPr>
          <p:spPr>
            <a:xfrm>
              <a:off x="84943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菱形 13"/>
            <p:cNvSpPr/>
            <p:nvPr/>
          </p:nvSpPr>
          <p:spPr>
            <a:xfrm>
              <a:off x="1001845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115425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菱形 15"/>
            <p:cNvSpPr/>
            <p:nvPr/>
          </p:nvSpPr>
          <p:spPr>
            <a:xfrm>
              <a:off x="130665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菱形 16"/>
            <p:cNvSpPr/>
            <p:nvPr/>
          </p:nvSpPr>
          <p:spPr>
            <a:xfrm>
              <a:off x="145906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菱形 17"/>
            <p:cNvSpPr/>
            <p:nvPr/>
          </p:nvSpPr>
          <p:spPr>
            <a:xfrm>
              <a:off x="161147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菱形 18"/>
            <p:cNvSpPr/>
            <p:nvPr/>
          </p:nvSpPr>
          <p:spPr>
            <a:xfrm>
              <a:off x="176388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菱形 19"/>
            <p:cNvSpPr/>
            <p:nvPr/>
          </p:nvSpPr>
          <p:spPr>
            <a:xfrm>
              <a:off x="191628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菱形 20"/>
            <p:cNvSpPr/>
            <p:nvPr/>
          </p:nvSpPr>
          <p:spPr>
            <a:xfrm>
              <a:off x="2068695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菱形 21"/>
            <p:cNvSpPr/>
            <p:nvPr/>
          </p:nvSpPr>
          <p:spPr>
            <a:xfrm>
              <a:off x="222110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菱形 22"/>
            <p:cNvSpPr/>
            <p:nvPr/>
          </p:nvSpPr>
          <p:spPr>
            <a:xfrm>
              <a:off x="237351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菱形 23"/>
            <p:cNvSpPr/>
            <p:nvPr/>
          </p:nvSpPr>
          <p:spPr>
            <a:xfrm>
              <a:off x="2525917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菱形 24"/>
            <p:cNvSpPr/>
            <p:nvPr/>
          </p:nvSpPr>
          <p:spPr>
            <a:xfrm>
              <a:off x="267832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菱形 25"/>
            <p:cNvSpPr/>
            <p:nvPr/>
          </p:nvSpPr>
          <p:spPr>
            <a:xfrm>
              <a:off x="283073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菱形 26"/>
            <p:cNvSpPr/>
            <p:nvPr/>
          </p:nvSpPr>
          <p:spPr>
            <a:xfrm>
              <a:off x="298313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菱形 27"/>
            <p:cNvSpPr/>
            <p:nvPr/>
          </p:nvSpPr>
          <p:spPr>
            <a:xfrm>
              <a:off x="313554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菱形 28"/>
            <p:cNvSpPr/>
            <p:nvPr/>
          </p:nvSpPr>
          <p:spPr>
            <a:xfrm>
              <a:off x="328795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菱形 29"/>
            <p:cNvSpPr/>
            <p:nvPr/>
          </p:nvSpPr>
          <p:spPr>
            <a:xfrm>
              <a:off x="344036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菱形 30"/>
            <p:cNvSpPr/>
            <p:nvPr/>
          </p:nvSpPr>
          <p:spPr>
            <a:xfrm>
              <a:off x="3592767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菱形 31"/>
            <p:cNvSpPr/>
            <p:nvPr/>
          </p:nvSpPr>
          <p:spPr>
            <a:xfrm>
              <a:off x="374517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菱形 32"/>
            <p:cNvSpPr/>
            <p:nvPr/>
          </p:nvSpPr>
          <p:spPr>
            <a:xfrm>
              <a:off x="861267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菱形 33"/>
            <p:cNvSpPr/>
            <p:nvPr/>
          </p:nvSpPr>
          <p:spPr>
            <a:xfrm>
              <a:off x="389758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菱形 34"/>
            <p:cNvSpPr/>
            <p:nvPr/>
          </p:nvSpPr>
          <p:spPr>
            <a:xfrm>
              <a:off x="404998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菱形 35"/>
            <p:cNvSpPr/>
            <p:nvPr/>
          </p:nvSpPr>
          <p:spPr>
            <a:xfrm>
              <a:off x="420239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菱形 36"/>
            <p:cNvSpPr/>
            <p:nvPr/>
          </p:nvSpPr>
          <p:spPr>
            <a:xfrm>
              <a:off x="435480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菱形 37"/>
            <p:cNvSpPr/>
            <p:nvPr/>
          </p:nvSpPr>
          <p:spPr>
            <a:xfrm>
              <a:off x="450721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菱形 38"/>
            <p:cNvSpPr/>
            <p:nvPr/>
          </p:nvSpPr>
          <p:spPr>
            <a:xfrm>
              <a:off x="465961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菱形 39"/>
            <p:cNvSpPr/>
            <p:nvPr/>
          </p:nvSpPr>
          <p:spPr>
            <a:xfrm>
              <a:off x="481202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菱形 40"/>
            <p:cNvSpPr/>
            <p:nvPr/>
          </p:nvSpPr>
          <p:spPr>
            <a:xfrm>
              <a:off x="496443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菱形 41"/>
            <p:cNvSpPr/>
            <p:nvPr/>
          </p:nvSpPr>
          <p:spPr>
            <a:xfrm>
              <a:off x="5116839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菱形 42"/>
            <p:cNvSpPr/>
            <p:nvPr/>
          </p:nvSpPr>
          <p:spPr>
            <a:xfrm>
              <a:off x="5269246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菱形 43"/>
            <p:cNvSpPr/>
            <p:nvPr/>
          </p:nvSpPr>
          <p:spPr>
            <a:xfrm>
              <a:off x="5421653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菱形 44"/>
            <p:cNvSpPr/>
            <p:nvPr/>
          </p:nvSpPr>
          <p:spPr>
            <a:xfrm>
              <a:off x="557406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菱形 45"/>
            <p:cNvSpPr/>
            <p:nvPr/>
          </p:nvSpPr>
          <p:spPr>
            <a:xfrm>
              <a:off x="572646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菱形 46"/>
            <p:cNvSpPr/>
            <p:nvPr/>
          </p:nvSpPr>
          <p:spPr>
            <a:xfrm>
              <a:off x="587887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菱形 47"/>
            <p:cNvSpPr/>
            <p:nvPr/>
          </p:nvSpPr>
          <p:spPr>
            <a:xfrm>
              <a:off x="603128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菱形 48"/>
            <p:cNvSpPr/>
            <p:nvPr/>
          </p:nvSpPr>
          <p:spPr>
            <a:xfrm>
              <a:off x="6183689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菱形 49"/>
            <p:cNvSpPr/>
            <p:nvPr/>
          </p:nvSpPr>
          <p:spPr>
            <a:xfrm>
              <a:off x="633609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菱形 50"/>
            <p:cNvSpPr/>
            <p:nvPr/>
          </p:nvSpPr>
          <p:spPr>
            <a:xfrm>
              <a:off x="6488504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菱形 51"/>
            <p:cNvSpPr/>
            <p:nvPr/>
          </p:nvSpPr>
          <p:spPr>
            <a:xfrm>
              <a:off x="664091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菱形 52"/>
            <p:cNvSpPr/>
            <p:nvPr/>
          </p:nvSpPr>
          <p:spPr>
            <a:xfrm>
              <a:off x="679331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菱形 53"/>
            <p:cNvSpPr/>
            <p:nvPr/>
          </p:nvSpPr>
          <p:spPr>
            <a:xfrm>
              <a:off x="694572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菱形 54"/>
            <p:cNvSpPr/>
            <p:nvPr/>
          </p:nvSpPr>
          <p:spPr>
            <a:xfrm>
              <a:off x="709813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" name="菱形 55"/>
            <p:cNvSpPr/>
            <p:nvPr/>
          </p:nvSpPr>
          <p:spPr>
            <a:xfrm>
              <a:off x="7250540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菱形 56"/>
            <p:cNvSpPr/>
            <p:nvPr/>
          </p:nvSpPr>
          <p:spPr>
            <a:xfrm>
              <a:off x="740294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菱形 57"/>
            <p:cNvSpPr/>
            <p:nvPr/>
          </p:nvSpPr>
          <p:spPr>
            <a:xfrm>
              <a:off x="7555354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菱形 58"/>
            <p:cNvSpPr/>
            <p:nvPr/>
          </p:nvSpPr>
          <p:spPr>
            <a:xfrm>
              <a:off x="770776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菱形 59"/>
            <p:cNvSpPr/>
            <p:nvPr/>
          </p:nvSpPr>
          <p:spPr>
            <a:xfrm>
              <a:off x="786016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菱形 60"/>
            <p:cNvSpPr/>
            <p:nvPr/>
          </p:nvSpPr>
          <p:spPr>
            <a:xfrm>
              <a:off x="8012576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" name="菱形 61"/>
            <p:cNvSpPr/>
            <p:nvPr/>
          </p:nvSpPr>
          <p:spPr>
            <a:xfrm>
              <a:off x="8164983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菱形 62"/>
            <p:cNvSpPr/>
            <p:nvPr/>
          </p:nvSpPr>
          <p:spPr>
            <a:xfrm>
              <a:off x="8317390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4" name="菱形 63"/>
            <p:cNvSpPr/>
            <p:nvPr/>
          </p:nvSpPr>
          <p:spPr>
            <a:xfrm>
              <a:off x="846979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3555" name="组合 70"/>
          <p:cNvGrpSpPr>
            <a:grpSpLocks/>
          </p:cNvGrpSpPr>
          <p:nvPr/>
        </p:nvGrpSpPr>
        <p:grpSpPr bwMode="auto">
          <a:xfrm>
            <a:off x="1127125" y="-152400"/>
            <a:ext cx="1252538" cy="1368425"/>
            <a:chOff x="844104" y="307638"/>
            <a:chExt cx="1298034" cy="1896560"/>
          </a:xfrm>
        </p:grpSpPr>
        <p:sp>
          <p:nvSpPr>
            <p:cNvPr id="70" name="矩形 69"/>
            <p:cNvSpPr/>
            <p:nvPr/>
          </p:nvSpPr>
          <p:spPr>
            <a:xfrm>
              <a:off x="844104" y="379142"/>
              <a:ext cx="1298034" cy="1825056"/>
            </a:xfrm>
            <a:custGeom>
              <a:avLst/>
              <a:gdLst>
                <a:gd name="connsiteX0" fmla="*/ 0 w 1219200"/>
                <a:gd name="connsiteY0" fmla="*/ 0 h 1733616"/>
                <a:gd name="connsiteX1" fmla="*/ 1219200 w 1219200"/>
                <a:gd name="connsiteY1" fmla="*/ 0 h 1733616"/>
                <a:gd name="connsiteX2" fmla="*/ 1219200 w 1219200"/>
                <a:gd name="connsiteY2" fmla="*/ 1733616 h 1733616"/>
                <a:gd name="connsiteX3" fmla="*/ 0 w 1219200"/>
                <a:gd name="connsiteY3" fmla="*/ 1733616 h 1733616"/>
                <a:gd name="connsiteX4" fmla="*/ 0 w 1219200"/>
                <a:gd name="connsiteY4" fmla="*/ 0 h 173361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219200 w 1219200"/>
                <a:gd name="connsiteY2" fmla="*/ 173361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15062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" h="1825056">
                  <a:moveTo>
                    <a:pt x="0" y="0"/>
                  </a:moveTo>
                  <a:lnTo>
                    <a:pt x="1219200" y="0"/>
                  </a:lnTo>
                  <a:lnTo>
                    <a:pt x="1150620" y="1825056"/>
                  </a:lnTo>
                  <a:cubicBezTo>
                    <a:pt x="678180" y="1692976"/>
                    <a:pt x="444500" y="1700596"/>
                    <a:pt x="31750" y="18174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51000"/>
              </a:schemeClr>
            </a:soli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867136" y="307638"/>
              <a:ext cx="1220711" cy="1733746"/>
            </a:xfrm>
            <a:prstGeom prst="rect">
              <a:avLst/>
            </a:prstGeom>
            <a:gradFill>
              <a:gsLst>
                <a:gs pos="0">
                  <a:srgbClr val="D44B40"/>
                </a:gs>
                <a:gs pos="100000">
                  <a:srgbClr val="9A312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919781" y="338441"/>
              <a:ext cx="1115420" cy="1658940"/>
            </a:xfrm>
            <a:prstGeom prst="rect">
              <a:avLst/>
            </a:prstGeom>
            <a:noFill/>
            <a:ln w="15875">
              <a:solidFill>
                <a:srgbClr val="CC625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8" name="矩形 117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3557" name="组合 1"/>
          <p:cNvGrpSpPr>
            <a:grpSpLocks/>
          </p:cNvGrpSpPr>
          <p:nvPr/>
        </p:nvGrpSpPr>
        <p:grpSpPr bwMode="auto">
          <a:xfrm>
            <a:off x="87313" y="1231900"/>
            <a:ext cx="8986837" cy="3630613"/>
            <a:chOff x="87372" y="1231614"/>
            <a:chExt cx="8986332" cy="3630672"/>
          </a:xfrm>
        </p:grpSpPr>
        <p:sp>
          <p:nvSpPr>
            <p:cNvPr id="80" name="矩形 79"/>
            <p:cNvSpPr/>
            <p:nvPr/>
          </p:nvSpPr>
          <p:spPr>
            <a:xfrm>
              <a:off x="87372" y="1231614"/>
              <a:ext cx="8986332" cy="363067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561" name="矩形 107"/>
            <p:cNvSpPr>
              <a:spLocks noChangeArrowheads="1"/>
            </p:cNvSpPr>
            <p:nvPr/>
          </p:nvSpPr>
          <p:spPr bwMode="auto">
            <a:xfrm>
              <a:off x="392172" y="1401594"/>
              <a:ext cx="3223202" cy="523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D44B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Real-Time Status</a:t>
              </a:r>
              <a:endParaRPr lang="zh-CN" altLang="en-US" sz="2800" b="1">
                <a:solidFill>
                  <a:srgbClr val="D44B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558" name="TextBox 99"/>
          <p:cNvSpPr txBox="1">
            <a:spLocks noChangeArrowheads="1"/>
          </p:cNvSpPr>
          <p:nvPr/>
        </p:nvSpPr>
        <p:spPr bwMode="auto">
          <a:xfrm>
            <a:off x="1127125" y="307975"/>
            <a:ext cx="11715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552" name="图片 235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13" y="2621813"/>
            <a:ext cx="8651611" cy="958812"/>
          </a:xfrm>
          <a:prstGeom prst="rect">
            <a:avLst/>
          </a:prstGeom>
        </p:spPr>
      </p:pic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65"/>
          <p:cNvGrpSpPr>
            <a:grpSpLocks/>
          </p:cNvGrpSpPr>
          <p:nvPr/>
        </p:nvGrpSpPr>
        <p:grpSpPr bwMode="auto">
          <a:xfrm>
            <a:off x="-522288" y="-152400"/>
            <a:ext cx="10196513" cy="1062038"/>
            <a:chOff x="-522228" y="-151998"/>
            <a:chExt cx="10196994" cy="1061532"/>
          </a:xfrm>
        </p:grpSpPr>
        <p:sp>
          <p:nvSpPr>
            <p:cNvPr id="4" name="菱形 3"/>
            <p:cNvSpPr/>
            <p:nvPr/>
          </p:nvSpPr>
          <p:spPr>
            <a:xfrm>
              <a:off x="-522228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菱形 4"/>
            <p:cNvSpPr/>
            <p:nvPr/>
          </p:nvSpPr>
          <p:spPr>
            <a:xfrm>
              <a:off x="-369821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菱形 5"/>
            <p:cNvSpPr/>
            <p:nvPr/>
          </p:nvSpPr>
          <p:spPr>
            <a:xfrm>
              <a:off x="-217414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菱形 6"/>
            <p:cNvSpPr/>
            <p:nvPr/>
          </p:nvSpPr>
          <p:spPr>
            <a:xfrm>
              <a:off x="-65006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菱形 7"/>
            <p:cNvSpPr/>
            <p:nvPr/>
          </p:nvSpPr>
          <p:spPr>
            <a:xfrm>
              <a:off x="8740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23980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菱形 9"/>
            <p:cNvSpPr/>
            <p:nvPr/>
          </p:nvSpPr>
          <p:spPr>
            <a:xfrm>
              <a:off x="39221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菱形 10"/>
            <p:cNvSpPr/>
            <p:nvPr/>
          </p:nvSpPr>
          <p:spPr>
            <a:xfrm>
              <a:off x="54462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菱形 11"/>
            <p:cNvSpPr/>
            <p:nvPr/>
          </p:nvSpPr>
          <p:spPr>
            <a:xfrm>
              <a:off x="69703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菱形 12"/>
            <p:cNvSpPr/>
            <p:nvPr/>
          </p:nvSpPr>
          <p:spPr>
            <a:xfrm>
              <a:off x="84943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菱形 13"/>
            <p:cNvSpPr/>
            <p:nvPr/>
          </p:nvSpPr>
          <p:spPr>
            <a:xfrm>
              <a:off x="1001845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115425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菱形 15"/>
            <p:cNvSpPr/>
            <p:nvPr/>
          </p:nvSpPr>
          <p:spPr>
            <a:xfrm>
              <a:off x="130665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菱形 16"/>
            <p:cNvSpPr/>
            <p:nvPr/>
          </p:nvSpPr>
          <p:spPr>
            <a:xfrm>
              <a:off x="145906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菱形 17"/>
            <p:cNvSpPr/>
            <p:nvPr/>
          </p:nvSpPr>
          <p:spPr>
            <a:xfrm>
              <a:off x="161147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菱形 18"/>
            <p:cNvSpPr/>
            <p:nvPr/>
          </p:nvSpPr>
          <p:spPr>
            <a:xfrm>
              <a:off x="176388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菱形 19"/>
            <p:cNvSpPr/>
            <p:nvPr/>
          </p:nvSpPr>
          <p:spPr>
            <a:xfrm>
              <a:off x="191628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菱形 20"/>
            <p:cNvSpPr/>
            <p:nvPr/>
          </p:nvSpPr>
          <p:spPr>
            <a:xfrm>
              <a:off x="2068695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菱形 21"/>
            <p:cNvSpPr/>
            <p:nvPr/>
          </p:nvSpPr>
          <p:spPr>
            <a:xfrm>
              <a:off x="222110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菱形 22"/>
            <p:cNvSpPr/>
            <p:nvPr/>
          </p:nvSpPr>
          <p:spPr>
            <a:xfrm>
              <a:off x="237351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菱形 23"/>
            <p:cNvSpPr/>
            <p:nvPr/>
          </p:nvSpPr>
          <p:spPr>
            <a:xfrm>
              <a:off x="2525917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菱形 24"/>
            <p:cNvSpPr/>
            <p:nvPr/>
          </p:nvSpPr>
          <p:spPr>
            <a:xfrm>
              <a:off x="267832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菱形 25"/>
            <p:cNvSpPr/>
            <p:nvPr/>
          </p:nvSpPr>
          <p:spPr>
            <a:xfrm>
              <a:off x="283073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菱形 26"/>
            <p:cNvSpPr/>
            <p:nvPr/>
          </p:nvSpPr>
          <p:spPr>
            <a:xfrm>
              <a:off x="298313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菱形 27"/>
            <p:cNvSpPr/>
            <p:nvPr/>
          </p:nvSpPr>
          <p:spPr>
            <a:xfrm>
              <a:off x="313554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菱形 28"/>
            <p:cNvSpPr/>
            <p:nvPr/>
          </p:nvSpPr>
          <p:spPr>
            <a:xfrm>
              <a:off x="328795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菱形 29"/>
            <p:cNvSpPr/>
            <p:nvPr/>
          </p:nvSpPr>
          <p:spPr>
            <a:xfrm>
              <a:off x="344036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菱形 30"/>
            <p:cNvSpPr/>
            <p:nvPr/>
          </p:nvSpPr>
          <p:spPr>
            <a:xfrm>
              <a:off x="3592767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菱形 31"/>
            <p:cNvSpPr/>
            <p:nvPr/>
          </p:nvSpPr>
          <p:spPr>
            <a:xfrm>
              <a:off x="374517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菱形 32"/>
            <p:cNvSpPr/>
            <p:nvPr/>
          </p:nvSpPr>
          <p:spPr>
            <a:xfrm>
              <a:off x="861267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菱形 33"/>
            <p:cNvSpPr/>
            <p:nvPr/>
          </p:nvSpPr>
          <p:spPr>
            <a:xfrm>
              <a:off x="389758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菱形 34"/>
            <p:cNvSpPr/>
            <p:nvPr/>
          </p:nvSpPr>
          <p:spPr>
            <a:xfrm>
              <a:off x="404998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菱形 35"/>
            <p:cNvSpPr/>
            <p:nvPr/>
          </p:nvSpPr>
          <p:spPr>
            <a:xfrm>
              <a:off x="420239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菱形 36"/>
            <p:cNvSpPr/>
            <p:nvPr/>
          </p:nvSpPr>
          <p:spPr>
            <a:xfrm>
              <a:off x="435480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菱形 37"/>
            <p:cNvSpPr/>
            <p:nvPr/>
          </p:nvSpPr>
          <p:spPr>
            <a:xfrm>
              <a:off x="450721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菱形 38"/>
            <p:cNvSpPr/>
            <p:nvPr/>
          </p:nvSpPr>
          <p:spPr>
            <a:xfrm>
              <a:off x="465961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菱形 39"/>
            <p:cNvSpPr/>
            <p:nvPr/>
          </p:nvSpPr>
          <p:spPr>
            <a:xfrm>
              <a:off x="481202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菱形 40"/>
            <p:cNvSpPr/>
            <p:nvPr/>
          </p:nvSpPr>
          <p:spPr>
            <a:xfrm>
              <a:off x="496443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菱形 41"/>
            <p:cNvSpPr/>
            <p:nvPr/>
          </p:nvSpPr>
          <p:spPr>
            <a:xfrm>
              <a:off x="5116839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菱形 42"/>
            <p:cNvSpPr/>
            <p:nvPr/>
          </p:nvSpPr>
          <p:spPr>
            <a:xfrm>
              <a:off x="5269246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菱形 43"/>
            <p:cNvSpPr/>
            <p:nvPr/>
          </p:nvSpPr>
          <p:spPr>
            <a:xfrm>
              <a:off x="5421653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菱形 44"/>
            <p:cNvSpPr/>
            <p:nvPr/>
          </p:nvSpPr>
          <p:spPr>
            <a:xfrm>
              <a:off x="557406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菱形 45"/>
            <p:cNvSpPr/>
            <p:nvPr/>
          </p:nvSpPr>
          <p:spPr>
            <a:xfrm>
              <a:off x="572646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菱形 46"/>
            <p:cNvSpPr/>
            <p:nvPr/>
          </p:nvSpPr>
          <p:spPr>
            <a:xfrm>
              <a:off x="587887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菱形 47"/>
            <p:cNvSpPr/>
            <p:nvPr/>
          </p:nvSpPr>
          <p:spPr>
            <a:xfrm>
              <a:off x="603128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菱形 48"/>
            <p:cNvSpPr/>
            <p:nvPr/>
          </p:nvSpPr>
          <p:spPr>
            <a:xfrm>
              <a:off x="6183689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菱形 49"/>
            <p:cNvSpPr/>
            <p:nvPr/>
          </p:nvSpPr>
          <p:spPr>
            <a:xfrm>
              <a:off x="633609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菱形 50"/>
            <p:cNvSpPr/>
            <p:nvPr/>
          </p:nvSpPr>
          <p:spPr>
            <a:xfrm>
              <a:off x="6488504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菱形 51"/>
            <p:cNvSpPr/>
            <p:nvPr/>
          </p:nvSpPr>
          <p:spPr>
            <a:xfrm>
              <a:off x="664091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菱形 52"/>
            <p:cNvSpPr/>
            <p:nvPr/>
          </p:nvSpPr>
          <p:spPr>
            <a:xfrm>
              <a:off x="679331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菱形 53"/>
            <p:cNvSpPr/>
            <p:nvPr/>
          </p:nvSpPr>
          <p:spPr>
            <a:xfrm>
              <a:off x="694572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菱形 54"/>
            <p:cNvSpPr/>
            <p:nvPr/>
          </p:nvSpPr>
          <p:spPr>
            <a:xfrm>
              <a:off x="709813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" name="菱形 55"/>
            <p:cNvSpPr/>
            <p:nvPr/>
          </p:nvSpPr>
          <p:spPr>
            <a:xfrm>
              <a:off x="7250540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菱形 56"/>
            <p:cNvSpPr/>
            <p:nvPr/>
          </p:nvSpPr>
          <p:spPr>
            <a:xfrm>
              <a:off x="740294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菱形 57"/>
            <p:cNvSpPr/>
            <p:nvPr/>
          </p:nvSpPr>
          <p:spPr>
            <a:xfrm>
              <a:off x="7555354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菱形 58"/>
            <p:cNvSpPr/>
            <p:nvPr/>
          </p:nvSpPr>
          <p:spPr>
            <a:xfrm>
              <a:off x="770776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菱形 59"/>
            <p:cNvSpPr/>
            <p:nvPr/>
          </p:nvSpPr>
          <p:spPr>
            <a:xfrm>
              <a:off x="786016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菱形 60"/>
            <p:cNvSpPr/>
            <p:nvPr/>
          </p:nvSpPr>
          <p:spPr>
            <a:xfrm>
              <a:off x="8012576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" name="菱形 61"/>
            <p:cNvSpPr/>
            <p:nvPr/>
          </p:nvSpPr>
          <p:spPr>
            <a:xfrm>
              <a:off x="8164983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菱形 62"/>
            <p:cNvSpPr/>
            <p:nvPr/>
          </p:nvSpPr>
          <p:spPr>
            <a:xfrm>
              <a:off x="8317390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4" name="菱形 63"/>
            <p:cNvSpPr/>
            <p:nvPr/>
          </p:nvSpPr>
          <p:spPr>
            <a:xfrm>
              <a:off x="846979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5603" name="组合 70"/>
          <p:cNvGrpSpPr>
            <a:grpSpLocks/>
          </p:cNvGrpSpPr>
          <p:nvPr/>
        </p:nvGrpSpPr>
        <p:grpSpPr bwMode="auto">
          <a:xfrm>
            <a:off x="1127125" y="-152400"/>
            <a:ext cx="1252538" cy="1368425"/>
            <a:chOff x="844104" y="307638"/>
            <a:chExt cx="1298034" cy="1896560"/>
          </a:xfrm>
        </p:grpSpPr>
        <p:sp>
          <p:nvSpPr>
            <p:cNvPr id="70" name="矩形 69"/>
            <p:cNvSpPr/>
            <p:nvPr/>
          </p:nvSpPr>
          <p:spPr>
            <a:xfrm>
              <a:off x="844104" y="379142"/>
              <a:ext cx="1298034" cy="1825056"/>
            </a:xfrm>
            <a:custGeom>
              <a:avLst/>
              <a:gdLst>
                <a:gd name="connsiteX0" fmla="*/ 0 w 1219200"/>
                <a:gd name="connsiteY0" fmla="*/ 0 h 1733616"/>
                <a:gd name="connsiteX1" fmla="*/ 1219200 w 1219200"/>
                <a:gd name="connsiteY1" fmla="*/ 0 h 1733616"/>
                <a:gd name="connsiteX2" fmla="*/ 1219200 w 1219200"/>
                <a:gd name="connsiteY2" fmla="*/ 1733616 h 1733616"/>
                <a:gd name="connsiteX3" fmla="*/ 0 w 1219200"/>
                <a:gd name="connsiteY3" fmla="*/ 1733616 h 1733616"/>
                <a:gd name="connsiteX4" fmla="*/ 0 w 1219200"/>
                <a:gd name="connsiteY4" fmla="*/ 0 h 173361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219200 w 1219200"/>
                <a:gd name="connsiteY2" fmla="*/ 173361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15062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" h="1825056">
                  <a:moveTo>
                    <a:pt x="0" y="0"/>
                  </a:moveTo>
                  <a:lnTo>
                    <a:pt x="1219200" y="0"/>
                  </a:lnTo>
                  <a:lnTo>
                    <a:pt x="1150620" y="1825056"/>
                  </a:lnTo>
                  <a:cubicBezTo>
                    <a:pt x="678180" y="1692976"/>
                    <a:pt x="444500" y="1700596"/>
                    <a:pt x="31750" y="18174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51000"/>
              </a:schemeClr>
            </a:soli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867136" y="307638"/>
              <a:ext cx="1220711" cy="1733746"/>
            </a:xfrm>
            <a:prstGeom prst="rect">
              <a:avLst/>
            </a:prstGeom>
            <a:gradFill>
              <a:gsLst>
                <a:gs pos="0">
                  <a:srgbClr val="D44B40"/>
                </a:gs>
                <a:gs pos="100000">
                  <a:srgbClr val="9A312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919781" y="338441"/>
              <a:ext cx="1115420" cy="1658940"/>
            </a:xfrm>
            <a:prstGeom prst="rect">
              <a:avLst/>
            </a:prstGeom>
            <a:noFill/>
            <a:ln w="15875">
              <a:solidFill>
                <a:srgbClr val="CC625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8" name="矩形 117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5605" name="组合 1"/>
          <p:cNvGrpSpPr>
            <a:grpSpLocks/>
          </p:cNvGrpSpPr>
          <p:nvPr/>
        </p:nvGrpSpPr>
        <p:grpSpPr bwMode="auto">
          <a:xfrm>
            <a:off x="87313" y="1281449"/>
            <a:ext cx="8986837" cy="3630613"/>
            <a:chOff x="87372" y="1231614"/>
            <a:chExt cx="8986332" cy="3630672"/>
          </a:xfrm>
        </p:grpSpPr>
        <p:sp>
          <p:nvSpPr>
            <p:cNvPr id="80" name="矩形 79"/>
            <p:cNvSpPr/>
            <p:nvPr/>
          </p:nvSpPr>
          <p:spPr>
            <a:xfrm>
              <a:off x="87372" y="1231614"/>
              <a:ext cx="8986332" cy="363067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609" name="矩形 107"/>
            <p:cNvSpPr>
              <a:spLocks noChangeArrowheads="1"/>
            </p:cNvSpPr>
            <p:nvPr/>
          </p:nvSpPr>
          <p:spPr bwMode="auto">
            <a:xfrm>
              <a:off x="392172" y="1401594"/>
              <a:ext cx="3603669" cy="523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 smtClean="0">
                  <a:solidFill>
                    <a:srgbClr val="D44B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Emotional </a:t>
              </a:r>
              <a:r>
                <a:rPr lang="en-US" altLang="zh-CN" sz="2800" b="1" dirty="0">
                  <a:solidFill>
                    <a:srgbClr val="D44B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Analysis</a:t>
              </a:r>
              <a:endParaRPr lang="zh-CN" altLang="en-US" sz="2800" b="1" dirty="0">
                <a:solidFill>
                  <a:srgbClr val="D44B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606" name="TextBox 99"/>
          <p:cNvSpPr txBox="1">
            <a:spLocks noChangeArrowheads="1"/>
          </p:cNvSpPr>
          <p:nvPr/>
        </p:nvSpPr>
        <p:spPr bwMode="auto">
          <a:xfrm>
            <a:off x="1127125" y="307975"/>
            <a:ext cx="11715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06" y="2242164"/>
            <a:ext cx="3124200" cy="2143125"/>
          </a:xfrm>
          <a:prstGeom prst="rect">
            <a:avLst/>
          </a:prstGeom>
        </p:spPr>
      </p:pic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组合 65"/>
          <p:cNvGrpSpPr>
            <a:grpSpLocks/>
          </p:cNvGrpSpPr>
          <p:nvPr/>
        </p:nvGrpSpPr>
        <p:grpSpPr bwMode="auto">
          <a:xfrm>
            <a:off x="-522288" y="-152400"/>
            <a:ext cx="10196513" cy="1062038"/>
            <a:chOff x="-522228" y="-151998"/>
            <a:chExt cx="10196994" cy="1061532"/>
          </a:xfrm>
        </p:grpSpPr>
        <p:sp>
          <p:nvSpPr>
            <p:cNvPr id="4" name="菱形 3"/>
            <p:cNvSpPr/>
            <p:nvPr/>
          </p:nvSpPr>
          <p:spPr>
            <a:xfrm>
              <a:off x="-522228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菱形 4"/>
            <p:cNvSpPr/>
            <p:nvPr/>
          </p:nvSpPr>
          <p:spPr>
            <a:xfrm>
              <a:off x="-369821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菱形 5"/>
            <p:cNvSpPr/>
            <p:nvPr/>
          </p:nvSpPr>
          <p:spPr>
            <a:xfrm>
              <a:off x="-217414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菱形 6"/>
            <p:cNvSpPr/>
            <p:nvPr/>
          </p:nvSpPr>
          <p:spPr>
            <a:xfrm>
              <a:off x="-65006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菱形 7"/>
            <p:cNvSpPr/>
            <p:nvPr/>
          </p:nvSpPr>
          <p:spPr>
            <a:xfrm>
              <a:off x="8740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23980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菱形 9"/>
            <p:cNvSpPr/>
            <p:nvPr/>
          </p:nvSpPr>
          <p:spPr>
            <a:xfrm>
              <a:off x="39221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菱形 10"/>
            <p:cNvSpPr/>
            <p:nvPr/>
          </p:nvSpPr>
          <p:spPr>
            <a:xfrm>
              <a:off x="54462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菱形 11"/>
            <p:cNvSpPr/>
            <p:nvPr/>
          </p:nvSpPr>
          <p:spPr>
            <a:xfrm>
              <a:off x="69703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菱形 12"/>
            <p:cNvSpPr/>
            <p:nvPr/>
          </p:nvSpPr>
          <p:spPr>
            <a:xfrm>
              <a:off x="84943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菱形 13"/>
            <p:cNvSpPr/>
            <p:nvPr/>
          </p:nvSpPr>
          <p:spPr>
            <a:xfrm>
              <a:off x="1001845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115425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菱形 15"/>
            <p:cNvSpPr/>
            <p:nvPr/>
          </p:nvSpPr>
          <p:spPr>
            <a:xfrm>
              <a:off x="130665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菱形 16"/>
            <p:cNvSpPr/>
            <p:nvPr/>
          </p:nvSpPr>
          <p:spPr>
            <a:xfrm>
              <a:off x="145906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菱形 17"/>
            <p:cNvSpPr/>
            <p:nvPr/>
          </p:nvSpPr>
          <p:spPr>
            <a:xfrm>
              <a:off x="161147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菱形 18"/>
            <p:cNvSpPr/>
            <p:nvPr/>
          </p:nvSpPr>
          <p:spPr>
            <a:xfrm>
              <a:off x="176388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菱形 19"/>
            <p:cNvSpPr/>
            <p:nvPr/>
          </p:nvSpPr>
          <p:spPr>
            <a:xfrm>
              <a:off x="191628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菱形 20"/>
            <p:cNvSpPr/>
            <p:nvPr/>
          </p:nvSpPr>
          <p:spPr>
            <a:xfrm>
              <a:off x="2068695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菱形 21"/>
            <p:cNvSpPr/>
            <p:nvPr/>
          </p:nvSpPr>
          <p:spPr>
            <a:xfrm>
              <a:off x="222110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菱形 22"/>
            <p:cNvSpPr/>
            <p:nvPr/>
          </p:nvSpPr>
          <p:spPr>
            <a:xfrm>
              <a:off x="237351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菱形 23"/>
            <p:cNvSpPr/>
            <p:nvPr/>
          </p:nvSpPr>
          <p:spPr>
            <a:xfrm>
              <a:off x="2525917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菱形 24"/>
            <p:cNvSpPr/>
            <p:nvPr/>
          </p:nvSpPr>
          <p:spPr>
            <a:xfrm>
              <a:off x="267832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菱形 25"/>
            <p:cNvSpPr/>
            <p:nvPr/>
          </p:nvSpPr>
          <p:spPr>
            <a:xfrm>
              <a:off x="283073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菱形 26"/>
            <p:cNvSpPr/>
            <p:nvPr/>
          </p:nvSpPr>
          <p:spPr>
            <a:xfrm>
              <a:off x="298313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菱形 27"/>
            <p:cNvSpPr/>
            <p:nvPr/>
          </p:nvSpPr>
          <p:spPr>
            <a:xfrm>
              <a:off x="313554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菱形 28"/>
            <p:cNvSpPr/>
            <p:nvPr/>
          </p:nvSpPr>
          <p:spPr>
            <a:xfrm>
              <a:off x="328795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菱形 29"/>
            <p:cNvSpPr/>
            <p:nvPr/>
          </p:nvSpPr>
          <p:spPr>
            <a:xfrm>
              <a:off x="344036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菱形 30"/>
            <p:cNvSpPr/>
            <p:nvPr/>
          </p:nvSpPr>
          <p:spPr>
            <a:xfrm>
              <a:off x="3592767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菱形 31"/>
            <p:cNvSpPr/>
            <p:nvPr/>
          </p:nvSpPr>
          <p:spPr>
            <a:xfrm>
              <a:off x="374517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菱形 32"/>
            <p:cNvSpPr/>
            <p:nvPr/>
          </p:nvSpPr>
          <p:spPr>
            <a:xfrm>
              <a:off x="861267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菱形 33"/>
            <p:cNvSpPr/>
            <p:nvPr/>
          </p:nvSpPr>
          <p:spPr>
            <a:xfrm>
              <a:off x="389758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菱形 34"/>
            <p:cNvSpPr/>
            <p:nvPr/>
          </p:nvSpPr>
          <p:spPr>
            <a:xfrm>
              <a:off x="404998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菱形 35"/>
            <p:cNvSpPr/>
            <p:nvPr/>
          </p:nvSpPr>
          <p:spPr>
            <a:xfrm>
              <a:off x="420239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菱形 36"/>
            <p:cNvSpPr/>
            <p:nvPr/>
          </p:nvSpPr>
          <p:spPr>
            <a:xfrm>
              <a:off x="435480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菱形 37"/>
            <p:cNvSpPr/>
            <p:nvPr/>
          </p:nvSpPr>
          <p:spPr>
            <a:xfrm>
              <a:off x="450721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菱形 38"/>
            <p:cNvSpPr/>
            <p:nvPr/>
          </p:nvSpPr>
          <p:spPr>
            <a:xfrm>
              <a:off x="465961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菱形 39"/>
            <p:cNvSpPr/>
            <p:nvPr/>
          </p:nvSpPr>
          <p:spPr>
            <a:xfrm>
              <a:off x="481202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菱形 40"/>
            <p:cNvSpPr/>
            <p:nvPr/>
          </p:nvSpPr>
          <p:spPr>
            <a:xfrm>
              <a:off x="496443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菱形 41"/>
            <p:cNvSpPr/>
            <p:nvPr/>
          </p:nvSpPr>
          <p:spPr>
            <a:xfrm>
              <a:off x="5116839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菱形 42"/>
            <p:cNvSpPr/>
            <p:nvPr/>
          </p:nvSpPr>
          <p:spPr>
            <a:xfrm>
              <a:off x="5269246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菱形 43"/>
            <p:cNvSpPr/>
            <p:nvPr/>
          </p:nvSpPr>
          <p:spPr>
            <a:xfrm>
              <a:off x="5421653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菱形 44"/>
            <p:cNvSpPr/>
            <p:nvPr/>
          </p:nvSpPr>
          <p:spPr>
            <a:xfrm>
              <a:off x="557406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菱形 45"/>
            <p:cNvSpPr/>
            <p:nvPr/>
          </p:nvSpPr>
          <p:spPr>
            <a:xfrm>
              <a:off x="572646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菱形 46"/>
            <p:cNvSpPr/>
            <p:nvPr/>
          </p:nvSpPr>
          <p:spPr>
            <a:xfrm>
              <a:off x="587887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菱形 47"/>
            <p:cNvSpPr/>
            <p:nvPr/>
          </p:nvSpPr>
          <p:spPr>
            <a:xfrm>
              <a:off x="603128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菱形 48"/>
            <p:cNvSpPr/>
            <p:nvPr/>
          </p:nvSpPr>
          <p:spPr>
            <a:xfrm>
              <a:off x="6183689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菱形 49"/>
            <p:cNvSpPr/>
            <p:nvPr/>
          </p:nvSpPr>
          <p:spPr>
            <a:xfrm>
              <a:off x="633609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菱形 50"/>
            <p:cNvSpPr/>
            <p:nvPr/>
          </p:nvSpPr>
          <p:spPr>
            <a:xfrm>
              <a:off x="6488504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菱形 51"/>
            <p:cNvSpPr/>
            <p:nvPr/>
          </p:nvSpPr>
          <p:spPr>
            <a:xfrm>
              <a:off x="664091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菱形 52"/>
            <p:cNvSpPr/>
            <p:nvPr/>
          </p:nvSpPr>
          <p:spPr>
            <a:xfrm>
              <a:off x="679331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菱形 53"/>
            <p:cNvSpPr/>
            <p:nvPr/>
          </p:nvSpPr>
          <p:spPr>
            <a:xfrm>
              <a:off x="694572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菱形 54"/>
            <p:cNvSpPr/>
            <p:nvPr/>
          </p:nvSpPr>
          <p:spPr>
            <a:xfrm>
              <a:off x="709813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" name="菱形 55"/>
            <p:cNvSpPr/>
            <p:nvPr/>
          </p:nvSpPr>
          <p:spPr>
            <a:xfrm>
              <a:off x="7250540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菱形 56"/>
            <p:cNvSpPr/>
            <p:nvPr/>
          </p:nvSpPr>
          <p:spPr>
            <a:xfrm>
              <a:off x="740294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菱形 57"/>
            <p:cNvSpPr/>
            <p:nvPr/>
          </p:nvSpPr>
          <p:spPr>
            <a:xfrm>
              <a:off x="7555354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菱形 58"/>
            <p:cNvSpPr/>
            <p:nvPr/>
          </p:nvSpPr>
          <p:spPr>
            <a:xfrm>
              <a:off x="770776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菱形 59"/>
            <p:cNvSpPr/>
            <p:nvPr/>
          </p:nvSpPr>
          <p:spPr>
            <a:xfrm>
              <a:off x="786016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菱形 60"/>
            <p:cNvSpPr/>
            <p:nvPr/>
          </p:nvSpPr>
          <p:spPr>
            <a:xfrm>
              <a:off x="8012576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" name="菱形 61"/>
            <p:cNvSpPr/>
            <p:nvPr/>
          </p:nvSpPr>
          <p:spPr>
            <a:xfrm>
              <a:off x="8164983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菱形 62"/>
            <p:cNvSpPr/>
            <p:nvPr/>
          </p:nvSpPr>
          <p:spPr>
            <a:xfrm>
              <a:off x="8317390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4" name="菱形 63"/>
            <p:cNvSpPr/>
            <p:nvPr/>
          </p:nvSpPr>
          <p:spPr>
            <a:xfrm>
              <a:off x="846979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651" name="组合 70"/>
          <p:cNvGrpSpPr>
            <a:grpSpLocks/>
          </p:cNvGrpSpPr>
          <p:nvPr/>
        </p:nvGrpSpPr>
        <p:grpSpPr bwMode="auto">
          <a:xfrm>
            <a:off x="1127125" y="-152400"/>
            <a:ext cx="1252538" cy="1368425"/>
            <a:chOff x="844104" y="307638"/>
            <a:chExt cx="1298034" cy="1896560"/>
          </a:xfrm>
        </p:grpSpPr>
        <p:sp>
          <p:nvSpPr>
            <p:cNvPr id="70" name="矩形 69"/>
            <p:cNvSpPr/>
            <p:nvPr/>
          </p:nvSpPr>
          <p:spPr>
            <a:xfrm>
              <a:off x="844104" y="379142"/>
              <a:ext cx="1298034" cy="1825056"/>
            </a:xfrm>
            <a:custGeom>
              <a:avLst/>
              <a:gdLst>
                <a:gd name="connsiteX0" fmla="*/ 0 w 1219200"/>
                <a:gd name="connsiteY0" fmla="*/ 0 h 1733616"/>
                <a:gd name="connsiteX1" fmla="*/ 1219200 w 1219200"/>
                <a:gd name="connsiteY1" fmla="*/ 0 h 1733616"/>
                <a:gd name="connsiteX2" fmla="*/ 1219200 w 1219200"/>
                <a:gd name="connsiteY2" fmla="*/ 1733616 h 1733616"/>
                <a:gd name="connsiteX3" fmla="*/ 0 w 1219200"/>
                <a:gd name="connsiteY3" fmla="*/ 1733616 h 1733616"/>
                <a:gd name="connsiteX4" fmla="*/ 0 w 1219200"/>
                <a:gd name="connsiteY4" fmla="*/ 0 h 173361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219200 w 1219200"/>
                <a:gd name="connsiteY2" fmla="*/ 173361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15062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" h="1825056">
                  <a:moveTo>
                    <a:pt x="0" y="0"/>
                  </a:moveTo>
                  <a:lnTo>
                    <a:pt x="1219200" y="0"/>
                  </a:lnTo>
                  <a:lnTo>
                    <a:pt x="1150620" y="1825056"/>
                  </a:lnTo>
                  <a:cubicBezTo>
                    <a:pt x="678180" y="1692976"/>
                    <a:pt x="444500" y="1700596"/>
                    <a:pt x="31750" y="18174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51000"/>
              </a:schemeClr>
            </a:soli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867136" y="307638"/>
              <a:ext cx="1220711" cy="1733746"/>
            </a:xfrm>
            <a:prstGeom prst="rect">
              <a:avLst/>
            </a:prstGeom>
            <a:gradFill>
              <a:gsLst>
                <a:gs pos="0">
                  <a:srgbClr val="D44B40"/>
                </a:gs>
                <a:gs pos="100000">
                  <a:srgbClr val="9A312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919781" y="338441"/>
              <a:ext cx="1115420" cy="1658940"/>
            </a:xfrm>
            <a:prstGeom prst="rect">
              <a:avLst/>
            </a:prstGeom>
            <a:noFill/>
            <a:ln w="15875">
              <a:solidFill>
                <a:srgbClr val="CC625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8" name="矩形 117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7653" name="组合 1"/>
          <p:cNvGrpSpPr>
            <a:grpSpLocks/>
          </p:cNvGrpSpPr>
          <p:nvPr/>
        </p:nvGrpSpPr>
        <p:grpSpPr bwMode="auto">
          <a:xfrm>
            <a:off x="87313" y="1231900"/>
            <a:ext cx="8986837" cy="3630613"/>
            <a:chOff x="87372" y="1231614"/>
            <a:chExt cx="8986332" cy="3630672"/>
          </a:xfrm>
        </p:grpSpPr>
        <p:sp>
          <p:nvSpPr>
            <p:cNvPr id="80" name="矩形 79"/>
            <p:cNvSpPr/>
            <p:nvPr/>
          </p:nvSpPr>
          <p:spPr>
            <a:xfrm>
              <a:off x="87372" y="1231614"/>
              <a:ext cx="8986332" cy="363067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657" name="矩形 107"/>
            <p:cNvSpPr>
              <a:spLocks noChangeArrowheads="1"/>
            </p:cNvSpPr>
            <p:nvPr/>
          </p:nvSpPr>
          <p:spPr bwMode="auto">
            <a:xfrm>
              <a:off x="392172" y="1401594"/>
              <a:ext cx="3630534" cy="523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 smtClean="0">
                  <a:solidFill>
                    <a:srgbClr val="D44B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Statistical  </a:t>
              </a:r>
              <a:r>
                <a:rPr lang="en-US" altLang="zh-CN" sz="2800" b="1" dirty="0">
                  <a:solidFill>
                    <a:srgbClr val="D44B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Analysis</a:t>
              </a:r>
              <a:endParaRPr lang="zh-CN" altLang="en-US" sz="2800" b="1" dirty="0">
                <a:solidFill>
                  <a:srgbClr val="D44B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654" name="TextBox 99"/>
          <p:cNvSpPr txBox="1">
            <a:spLocks noChangeArrowheads="1"/>
          </p:cNvSpPr>
          <p:nvPr/>
        </p:nvSpPr>
        <p:spPr bwMode="auto">
          <a:xfrm>
            <a:off x="1127125" y="307975"/>
            <a:ext cx="11715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60" y="2091051"/>
            <a:ext cx="3537993" cy="256841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950" y="2195221"/>
            <a:ext cx="4707954" cy="2360076"/>
          </a:xfrm>
          <a:prstGeom prst="rect">
            <a:avLst/>
          </a:prstGeom>
        </p:spPr>
      </p:pic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组合 65"/>
          <p:cNvGrpSpPr>
            <a:grpSpLocks/>
          </p:cNvGrpSpPr>
          <p:nvPr/>
        </p:nvGrpSpPr>
        <p:grpSpPr bwMode="auto">
          <a:xfrm>
            <a:off x="-522288" y="-152400"/>
            <a:ext cx="10196513" cy="1062038"/>
            <a:chOff x="-522228" y="-151998"/>
            <a:chExt cx="10196994" cy="1061532"/>
          </a:xfrm>
        </p:grpSpPr>
        <p:sp>
          <p:nvSpPr>
            <p:cNvPr id="4" name="菱形 3"/>
            <p:cNvSpPr/>
            <p:nvPr/>
          </p:nvSpPr>
          <p:spPr>
            <a:xfrm>
              <a:off x="-522228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菱形 4"/>
            <p:cNvSpPr/>
            <p:nvPr/>
          </p:nvSpPr>
          <p:spPr>
            <a:xfrm>
              <a:off x="-369821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菱形 5"/>
            <p:cNvSpPr/>
            <p:nvPr/>
          </p:nvSpPr>
          <p:spPr>
            <a:xfrm>
              <a:off x="-217414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菱形 6"/>
            <p:cNvSpPr/>
            <p:nvPr/>
          </p:nvSpPr>
          <p:spPr>
            <a:xfrm>
              <a:off x="-65006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菱形 7"/>
            <p:cNvSpPr/>
            <p:nvPr/>
          </p:nvSpPr>
          <p:spPr>
            <a:xfrm>
              <a:off x="8740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23980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菱形 9"/>
            <p:cNvSpPr/>
            <p:nvPr/>
          </p:nvSpPr>
          <p:spPr>
            <a:xfrm>
              <a:off x="39221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菱形 10"/>
            <p:cNvSpPr/>
            <p:nvPr/>
          </p:nvSpPr>
          <p:spPr>
            <a:xfrm>
              <a:off x="54462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菱形 11"/>
            <p:cNvSpPr/>
            <p:nvPr/>
          </p:nvSpPr>
          <p:spPr>
            <a:xfrm>
              <a:off x="69703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菱形 12"/>
            <p:cNvSpPr/>
            <p:nvPr/>
          </p:nvSpPr>
          <p:spPr>
            <a:xfrm>
              <a:off x="84943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菱形 13"/>
            <p:cNvSpPr/>
            <p:nvPr/>
          </p:nvSpPr>
          <p:spPr>
            <a:xfrm>
              <a:off x="1001845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115425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菱形 15"/>
            <p:cNvSpPr/>
            <p:nvPr/>
          </p:nvSpPr>
          <p:spPr>
            <a:xfrm>
              <a:off x="130665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菱形 16"/>
            <p:cNvSpPr/>
            <p:nvPr/>
          </p:nvSpPr>
          <p:spPr>
            <a:xfrm>
              <a:off x="145906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菱形 17"/>
            <p:cNvSpPr/>
            <p:nvPr/>
          </p:nvSpPr>
          <p:spPr>
            <a:xfrm>
              <a:off x="161147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菱形 18"/>
            <p:cNvSpPr/>
            <p:nvPr/>
          </p:nvSpPr>
          <p:spPr>
            <a:xfrm>
              <a:off x="176388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菱形 19"/>
            <p:cNvSpPr/>
            <p:nvPr/>
          </p:nvSpPr>
          <p:spPr>
            <a:xfrm>
              <a:off x="191628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菱形 20"/>
            <p:cNvSpPr/>
            <p:nvPr/>
          </p:nvSpPr>
          <p:spPr>
            <a:xfrm>
              <a:off x="2068695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菱形 21"/>
            <p:cNvSpPr/>
            <p:nvPr/>
          </p:nvSpPr>
          <p:spPr>
            <a:xfrm>
              <a:off x="222110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菱形 22"/>
            <p:cNvSpPr/>
            <p:nvPr/>
          </p:nvSpPr>
          <p:spPr>
            <a:xfrm>
              <a:off x="237351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菱形 23"/>
            <p:cNvSpPr/>
            <p:nvPr/>
          </p:nvSpPr>
          <p:spPr>
            <a:xfrm>
              <a:off x="2525917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菱形 24"/>
            <p:cNvSpPr/>
            <p:nvPr/>
          </p:nvSpPr>
          <p:spPr>
            <a:xfrm>
              <a:off x="267832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菱形 25"/>
            <p:cNvSpPr/>
            <p:nvPr/>
          </p:nvSpPr>
          <p:spPr>
            <a:xfrm>
              <a:off x="283073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菱形 26"/>
            <p:cNvSpPr/>
            <p:nvPr/>
          </p:nvSpPr>
          <p:spPr>
            <a:xfrm>
              <a:off x="298313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菱形 27"/>
            <p:cNvSpPr/>
            <p:nvPr/>
          </p:nvSpPr>
          <p:spPr>
            <a:xfrm>
              <a:off x="313554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菱形 28"/>
            <p:cNvSpPr/>
            <p:nvPr/>
          </p:nvSpPr>
          <p:spPr>
            <a:xfrm>
              <a:off x="328795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菱形 29"/>
            <p:cNvSpPr/>
            <p:nvPr/>
          </p:nvSpPr>
          <p:spPr>
            <a:xfrm>
              <a:off x="344036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菱形 30"/>
            <p:cNvSpPr/>
            <p:nvPr/>
          </p:nvSpPr>
          <p:spPr>
            <a:xfrm>
              <a:off x="3592767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菱形 31"/>
            <p:cNvSpPr/>
            <p:nvPr/>
          </p:nvSpPr>
          <p:spPr>
            <a:xfrm>
              <a:off x="374517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菱形 32"/>
            <p:cNvSpPr/>
            <p:nvPr/>
          </p:nvSpPr>
          <p:spPr>
            <a:xfrm>
              <a:off x="861267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菱形 33"/>
            <p:cNvSpPr/>
            <p:nvPr/>
          </p:nvSpPr>
          <p:spPr>
            <a:xfrm>
              <a:off x="389758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菱形 34"/>
            <p:cNvSpPr/>
            <p:nvPr/>
          </p:nvSpPr>
          <p:spPr>
            <a:xfrm>
              <a:off x="404998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菱形 35"/>
            <p:cNvSpPr/>
            <p:nvPr/>
          </p:nvSpPr>
          <p:spPr>
            <a:xfrm>
              <a:off x="420239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菱形 36"/>
            <p:cNvSpPr/>
            <p:nvPr/>
          </p:nvSpPr>
          <p:spPr>
            <a:xfrm>
              <a:off x="435480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菱形 37"/>
            <p:cNvSpPr/>
            <p:nvPr/>
          </p:nvSpPr>
          <p:spPr>
            <a:xfrm>
              <a:off x="450721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菱形 38"/>
            <p:cNvSpPr/>
            <p:nvPr/>
          </p:nvSpPr>
          <p:spPr>
            <a:xfrm>
              <a:off x="465961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菱形 39"/>
            <p:cNvSpPr/>
            <p:nvPr/>
          </p:nvSpPr>
          <p:spPr>
            <a:xfrm>
              <a:off x="481202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菱形 40"/>
            <p:cNvSpPr/>
            <p:nvPr/>
          </p:nvSpPr>
          <p:spPr>
            <a:xfrm>
              <a:off x="496443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菱形 41"/>
            <p:cNvSpPr/>
            <p:nvPr/>
          </p:nvSpPr>
          <p:spPr>
            <a:xfrm>
              <a:off x="5116839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菱形 42"/>
            <p:cNvSpPr/>
            <p:nvPr/>
          </p:nvSpPr>
          <p:spPr>
            <a:xfrm>
              <a:off x="5269246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菱形 43"/>
            <p:cNvSpPr/>
            <p:nvPr/>
          </p:nvSpPr>
          <p:spPr>
            <a:xfrm>
              <a:off x="5421653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菱形 44"/>
            <p:cNvSpPr/>
            <p:nvPr/>
          </p:nvSpPr>
          <p:spPr>
            <a:xfrm>
              <a:off x="557406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菱形 45"/>
            <p:cNvSpPr/>
            <p:nvPr/>
          </p:nvSpPr>
          <p:spPr>
            <a:xfrm>
              <a:off x="572646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菱形 46"/>
            <p:cNvSpPr/>
            <p:nvPr/>
          </p:nvSpPr>
          <p:spPr>
            <a:xfrm>
              <a:off x="587887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菱形 47"/>
            <p:cNvSpPr/>
            <p:nvPr/>
          </p:nvSpPr>
          <p:spPr>
            <a:xfrm>
              <a:off x="603128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菱形 48"/>
            <p:cNvSpPr/>
            <p:nvPr/>
          </p:nvSpPr>
          <p:spPr>
            <a:xfrm>
              <a:off x="6183689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菱形 49"/>
            <p:cNvSpPr/>
            <p:nvPr/>
          </p:nvSpPr>
          <p:spPr>
            <a:xfrm>
              <a:off x="633609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菱形 50"/>
            <p:cNvSpPr/>
            <p:nvPr/>
          </p:nvSpPr>
          <p:spPr>
            <a:xfrm>
              <a:off x="6488504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菱形 51"/>
            <p:cNvSpPr/>
            <p:nvPr/>
          </p:nvSpPr>
          <p:spPr>
            <a:xfrm>
              <a:off x="664091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菱形 52"/>
            <p:cNvSpPr/>
            <p:nvPr/>
          </p:nvSpPr>
          <p:spPr>
            <a:xfrm>
              <a:off x="679331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菱形 53"/>
            <p:cNvSpPr/>
            <p:nvPr/>
          </p:nvSpPr>
          <p:spPr>
            <a:xfrm>
              <a:off x="694572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菱形 54"/>
            <p:cNvSpPr/>
            <p:nvPr/>
          </p:nvSpPr>
          <p:spPr>
            <a:xfrm>
              <a:off x="709813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" name="菱形 55"/>
            <p:cNvSpPr/>
            <p:nvPr/>
          </p:nvSpPr>
          <p:spPr>
            <a:xfrm>
              <a:off x="7250540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菱形 56"/>
            <p:cNvSpPr/>
            <p:nvPr/>
          </p:nvSpPr>
          <p:spPr>
            <a:xfrm>
              <a:off x="740294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菱形 57"/>
            <p:cNvSpPr/>
            <p:nvPr/>
          </p:nvSpPr>
          <p:spPr>
            <a:xfrm>
              <a:off x="7555354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菱形 58"/>
            <p:cNvSpPr/>
            <p:nvPr/>
          </p:nvSpPr>
          <p:spPr>
            <a:xfrm>
              <a:off x="770776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菱形 59"/>
            <p:cNvSpPr/>
            <p:nvPr/>
          </p:nvSpPr>
          <p:spPr>
            <a:xfrm>
              <a:off x="786016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菱形 60"/>
            <p:cNvSpPr/>
            <p:nvPr/>
          </p:nvSpPr>
          <p:spPr>
            <a:xfrm>
              <a:off x="8012576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" name="菱形 61"/>
            <p:cNvSpPr/>
            <p:nvPr/>
          </p:nvSpPr>
          <p:spPr>
            <a:xfrm>
              <a:off x="8164983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菱形 62"/>
            <p:cNvSpPr/>
            <p:nvPr/>
          </p:nvSpPr>
          <p:spPr>
            <a:xfrm>
              <a:off x="8317390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4" name="菱形 63"/>
            <p:cNvSpPr/>
            <p:nvPr/>
          </p:nvSpPr>
          <p:spPr>
            <a:xfrm>
              <a:off x="846979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9699" name="组合 70"/>
          <p:cNvGrpSpPr>
            <a:grpSpLocks/>
          </p:cNvGrpSpPr>
          <p:nvPr/>
        </p:nvGrpSpPr>
        <p:grpSpPr bwMode="auto">
          <a:xfrm>
            <a:off x="1127125" y="-152400"/>
            <a:ext cx="1252538" cy="1368425"/>
            <a:chOff x="844104" y="307638"/>
            <a:chExt cx="1298034" cy="1896560"/>
          </a:xfrm>
        </p:grpSpPr>
        <p:sp>
          <p:nvSpPr>
            <p:cNvPr id="70" name="矩形 69"/>
            <p:cNvSpPr/>
            <p:nvPr/>
          </p:nvSpPr>
          <p:spPr>
            <a:xfrm>
              <a:off x="844104" y="379142"/>
              <a:ext cx="1298034" cy="1825056"/>
            </a:xfrm>
            <a:custGeom>
              <a:avLst/>
              <a:gdLst>
                <a:gd name="connsiteX0" fmla="*/ 0 w 1219200"/>
                <a:gd name="connsiteY0" fmla="*/ 0 h 1733616"/>
                <a:gd name="connsiteX1" fmla="*/ 1219200 w 1219200"/>
                <a:gd name="connsiteY1" fmla="*/ 0 h 1733616"/>
                <a:gd name="connsiteX2" fmla="*/ 1219200 w 1219200"/>
                <a:gd name="connsiteY2" fmla="*/ 1733616 h 1733616"/>
                <a:gd name="connsiteX3" fmla="*/ 0 w 1219200"/>
                <a:gd name="connsiteY3" fmla="*/ 1733616 h 1733616"/>
                <a:gd name="connsiteX4" fmla="*/ 0 w 1219200"/>
                <a:gd name="connsiteY4" fmla="*/ 0 h 173361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219200 w 1219200"/>
                <a:gd name="connsiteY2" fmla="*/ 173361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15062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" h="1825056">
                  <a:moveTo>
                    <a:pt x="0" y="0"/>
                  </a:moveTo>
                  <a:lnTo>
                    <a:pt x="1219200" y="0"/>
                  </a:lnTo>
                  <a:lnTo>
                    <a:pt x="1150620" y="1825056"/>
                  </a:lnTo>
                  <a:cubicBezTo>
                    <a:pt x="678180" y="1692976"/>
                    <a:pt x="444500" y="1700596"/>
                    <a:pt x="31750" y="18174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51000"/>
              </a:schemeClr>
            </a:soli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867136" y="307638"/>
              <a:ext cx="1220711" cy="1733746"/>
            </a:xfrm>
            <a:prstGeom prst="rect">
              <a:avLst/>
            </a:prstGeom>
            <a:gradFill>
              <a:gsLst>
                <a:gs pos="0">
                  <a:srgbClr val="D44B40"/>
                </a:gs>
                <a:gs pos="100000">
                  <a:srgbClr val="9A312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919781" y="338441"/>
              <a:ext cx="1115420" cy="1658940"/>
            </a:xfrm>
            <a:prstGeom prst="rect">
              <a:avLst/>
            </a:prstGeom>
            <a:noFill/>
            <a:ln w="15875">
              <a:solidFill>
                <a:srgbClr val="CC625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8" name="矩形 117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9701" name="组合 1"/>
          <p:cNvGrpSpPr>
            <a:grpSpLocks/>
          </p:cNvGrpSpPr>
          <p:nvPr/>
        </p:nvGrpSpPr>
        <p:grpSpPr bwMode="auto">
          <a:xfrm>
            <a:off x="52388" y="1204913"/>
            <a:ext cx="8986837" cy="3630612"/>
            <a:chOff x="72023" y="1223994"/>
            <a:chExt cx="8986441" cy="3630672"/>
          </a:xfrm>
        </p:grpSpPr>
        <p:sp>
          <p:nvSpPr>
            <p:cNvPr id="80" name="矩形 79"/>
            <p:cNvSpPr/>
            <p:nvPr/>
          </p:nvSpPr>
          <p:spPr>
            <a:xfrm>
              <a:off x="72023" y="1223994"/>
              <a:ext cx="8986441" cy="363067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0" name="TextBox 149"/>
            <p:cNvSpPr txBox="1"/>
            <p:nvPr/>
          </p:nvSpPr>
          <p:spPr bwMode="auto">
            <a:xfrm>
              <a:off x="686358" y="1765340"/>
              <a:ext cx="734981" cy="338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TEXT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9702" name="TextBox 158"/>
          <p:cNvSpPr txBox="1">
            <a:spLocks noChangeArrowheads="1"/>
          </p:cNvSpPr>
          <p:nvPr/>
        </p:nvSpPr>
        <p:spPr bwMode="auto">
          <a:xfrm>
            <a:off x="1127125" y="307975"/>
            <a:ext cx="11715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L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79663" y="2211388"/>
            <a:ext cx="4559300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9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Demo</a:t>
            </a:r>
            <a:endParaRPr lang="zh-CN" altLang="en-US" sz="9600" b="1" i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/>
          <p:cNvSpPr/>
          <p:nvPr/>
        </p:nvSpPr>
        <p:spPr>
          <a:xfrm>
            <a:off x="0" y="0"/>
            <a:ext cx="9144000" cy="950913"/>
          </a:xfrm>
          <a:prstGeom prst="rect">
            <a:avLst/>
          </a:prstGeom>
          <a:solidFill>
            <a:srgbClr val="BF362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0" y="1054100"/>
            <a:ext cx="9144000" cy="952500"/>
          </a:xfrm>
          <a:prstGeom prst="rect">
            <a:avLst/>
          </a:prstGeom>
          <a:solidFill>
            <a:srgbClr val="BF362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0" y="3690938"/>
            <a:ext cx="9144000" cy="950912"/>
          </a:xfrm>
          <a:prstGeom prst="rect">
            <a:avLst/>
          </a:prstGeom>
          <a:solidFill>
            <a:srgbClr val="BF362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1749" name="组合 65"/>
          <p:cNvGrpSpPr>
            <a:grpSpLocks/>
          </p:cNvGrpSpPr>
          <p:nvPr/>
        </p:nvGrpSpPr>
        <p:grpSpPr bwMode="auto">
          <a:xfrm>
            <a:off x="-522288" y="-152400"/>
            <a:ext cx="10196513" cy="1062038"/>
            <a:chOff x="-522228" y="-151998"/>
            <a:chExt cx="10196994" cy="1061532"/>
          </a:xfrm>
        </p:grpSpPr>
        <p:sp>
          <p:nvSpPr>
            <p:cNvPr id="4" name="菱形 3"/>
            <p:cNvSpPr/>
            <p:nvPr/>
          </p:nvSpPr>
          <p:spPr>
            <a:xfrm>
              <a:off x="-522228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菱形 4"/>
            <p:cNvSpPr/>
            <p:nvPr/>
          </p:nvSpPr>
          <p:spPr>
            <a:xfrm>
              <a:off x="-369821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菱形 5"/>
            <p:cNvSpPr/>
            <p:nvPr/>
          </p:nvSpPr>
          <p:spPr>
            <a:xfrm>
              <a:off x="-217414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菱形 6"/>
            <p:cNvSpPr/>
            <p:nvPr/>
          </p:nvSpPr>
          <p:spPr>
            <a:xfrm>
              <a:off x="-65006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菱形 7"/>
            <p:cNvSpPr/>
            <p:nvPr/>
          </p:nvSpPr>
          <p:spPr>
            <a:xfrm>
              <a:off x="8740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23980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菱形 9"/>
            <p:cNvSpPr/>
            <p:nvPr/>
          </p:nvSpPr>
          <p:spPr>
            <a:xfrm>
              <a:off x="39221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菱形 10"/>
            <p:cNvSpPr/>
            <p:nvPr/>
          </p:nvSpPr>
          <p:spPr>
            <a:xfrm>
              <a:off x="54462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菱形 11"/>
            <p:cNvSpPr/>
            <p:nvPr/>
          </p:nvSpPr>
          <p:spPr>
            <a:xfrm>
              <a:off x="69703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菱形 12"/>
            <p:cNvSpPr/>
            <p:nvPr/>
          </p:nvSpPr>
          <p:spPr>
            <a:xfrm>
              <a:off x="84943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菱形 13"/>
            <p:cNvSpPr/>
            <p:nvPr/>
          </p:nvSpPr>
          <p:spPr>
            <a:xfrm>
              <a:off x="1001845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115425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菱形 15"/>
            <p:cNvSpPr/>
            <p:nvPr/>
          </p:nvSpPr>
          <p:spPr>
            <a:xfrm>
              <a:off x="130665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菱形 16"/>
            <p:cNvSpPr/>
            <p:nvPr/>
          </p:nvSpPr>
          <p:spPr>
            <a:xfrm>
              <a:off x="145906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菱形 17"/>
            <p:cNvSpPr/>
            <p:nvPr/>
          </p:nvSpPr>
          <p:spPr>
            <a:xfrm>
              <a:off x="161147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菱形 18"/>
            <p:cNvSpPr/>
            <p:nvPr/>
          </p:nvSpPr>
          <p:spPr>
            <a:xfrm>
              <a:off x="176388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菱形 19"/>
            <p:cNvSpPr/>
            <p:nvPr/>
          </p:nvSpPr>
          <p:spPr>
            <a:xfrm>
              <a:off x="191628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菱形 20"/>
            <p:cNvSpPr/>
            <p:nvPr/>
          </p:nvSpPr>
          <p:spPr>
            <a:xfrm>
              <a:off x="2068695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菱形 21"/>
            <p:cNvSpPr/>
            <p:nvPr/>
          </p:nvSpPr>
          <p:spPr>
            <a:xfrm>
              <a:off x="222110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菱形 22"/>
            <p:cNvSpPr/>
            <p:nvPr/>
          </p:nvSpPr>
          <p:spPr>
            <a:xfrm>
              <a:off x="237351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菱形 23"/>
            <p:cNvSpPr/>
            <p:nvPr/>
          </p:nvSpPr>
          <p:spPr>
            <a:xfrm>
              <a:off x="2525917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菱形 24"/>
            <p:cNvSpPr/>
            <p:nvPr/>
          </p:nvSpPr>
          <p:spPr>
            <a:xfrm>
              <a:off x="267832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菱形 25"/>
            <p:cNvSpPr/>
            <p:nvPr/>
          </p:nvSpPr>
          <p:spPr>
            <a:xfrm>
              <a:off x="283073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菱形 26"/>
            <p:cNvSpPr/>
            <p:nvPr/>
          </p:nvSpPr>
          <p:spPr>
            <a:xfrm>
              <a:off x="298313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菱形 27"/>
            <p:cNvSpPr/>
            <p:nvPr/>
          </p:nvSpPr>
          <p:spPr>
            <a:xfrm>
              <a:off x="313554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菱形 28"/>
            <p:cNvSpPr/>
            <p:nvPr/>
          </p:nvSpPr>
          <p:spPr>
            <a:xfrm>
              <a:off x="328795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菱形 29"/>
            <p:cNvSpPr/>
            <p:nvPr/>
          </p:nvSpPr>
          <p:spPr>
            <a:xfrm>
              <a:off x="344036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菱形 30"/>
            <p:cNvSpPr/>
            <p:nvPr/>
          </p:nvSpPr>
          <p:spPr>
            <a:xfrm>
              <a:off x="3592767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菱形 31"/>
            <p:cNvSpPr/>
            <p:nvPr/>
          </p:nvSpPr>
          <p:spPr>
            <a:xfrm>
              <a:off x="374517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菱形 32"/>
            <p:cNvSpPr/>
            <p:nvPr/>
          </p:nvSpPr>
          <p:spPr>
            <a:xfrm>
              <a:off x="861267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菱形 33"/>
            <p:cNvSpPr/>
            <p:nvPr/>
          </p:nvSpPr>
          <p:spPr>
            <a:xfrm>
              <a:off x="389758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菱形 34"/>
            <p:cNvSpPr/>
            <p:nvPr/>
          </p:nvSpPr>
          <p:spPr>
            <a:xfrm>
              <a:off x="404998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菱形 35"/>
            <p:cNvSpPr/>
            <p:nvPr/>
          </p:nvSpPr>
          <p:spPr>
            <a:xfrm>
              <a:off x="420239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菱形 36"/>
            <p:cNvSpPr/>
            <p:nvPr/>
          </p:nvSpPr>
          <p:spPr>
            <a:xfrm>
              <a:off x="435480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菱形 37"/>
            <p:cNvSpPr/>
            <p:nvPr/>
          </p:nvSpPr>
          <p:spPr>
            <a:xfrm>
              <a:off x="450721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菱形 38"/>
            <p:cNvSpPr/>
            <p:nvPr/>
          </p:nvSpPr>
          <p:spPr>
            <a:xfrm>
              <a:off x="465961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菱形 39"/>
            <p:cNvSpPr/>
            <p:nvPr/>
          </p:nvSpPr>
          <p:spPr>
            <a:xfrm>
              <a:off x="481202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菱形 40"/>
            <p:cNvSpPr/>
            <p:nvPr/>
          </p:nvSpPr>
          <p:spPr>
            <a:xfrm>
              <a:off x="496443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菱形 41"/>
            <p:cNvSpPr/>
            <p:nvPr/>
          </p:nvSpPr>
          <p:spPr>
            <a:xfrm>
              <a:off x="5116839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菱形 42"/>
            <p:cNvSpPr/>
            <p:nvPr/>
          </p:nvSpPr>
          <p:spPr>
            <a:xfrm>
              <a:off x="5269246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菱形 43"/>
            <p:cNvSpPr/>
            <p:nvPr/>
          </p:nvSpPr>
          <p:spPr>
            <a:xfrm>
              <a:off x="5421653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菱形 44"/>
            <p:cNvSpPr/>
            <p:nvPr/>
          </p:nvSpPr>
          <p:spPr>
            <a:xfrm>
              <a:off x="557406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菱形 45"/>
            <p:cNvSpPr/>
            <p:nvPr/>
          </p:nvSpPr>
          <p:spPr>
            <a:xfrm>
              <a:off x="572646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菱形 46"/>
            <p:cNvSpPr/>
            <p:nvPr/>
          </p:nvSpPr>
          <p:spPr>
            <a:xfrm>
              <a:off x="587887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菱形 47"/>
            <p:cNvSpPr/>
            <p:nvPr/>
          </p:nvSpPr>
          <p:spPr>
            <a:xfrm>
              <a:off x="603128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菱形 48"/>
            <p:cNvSpPr/>
            <p:nvPr/>
          </p:nvSpPr>
          <p:spPr>
            <a:xfrm>
              <a:off x="6183689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菱形 49"/>
            <p:cNvSpPr/>
            <p:nvPr/>
          </p:nvSpPr>
          <p:spPr>
            <a:xfrm>
              <a:off x="633609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菱形 50"/>
            <p:cNvSpPr/>
            <p:nvPr/>
          </p:nvSpPr>
          <p:spPr>
            <a:xfrm>
              <a:off x="6488504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菱形 51"/>
            <p:cNvSpPr/>
            <p:nvPr/>
          </p:nvSpPr>
          <p:spPr>
            <a:xfrm>
              <a:off x="664091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菱形 52"/>
            <p:cNvSpPr/>
            <p:nvPr/>
          </p:nvSpPr>
          <p:spPr>
            <a:xfrm>
              <a:off x="679331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菱形 53"/>
            <p:cNvSpPr/>
            <p:nvPr/>
          </p:nvSpPr>
          <p:spPr>
            <a:xfrm>
              <a:off x="694572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菱形 54"/>
            <p:cNvSpPr/>
            <p:nvPr/>
          </p:nvSpPr>
          <p:spPr>
            <a:xfrm>
              <a:off x="709813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" name="菱形 55"/>
            <p:cNvSpPr/>
            <p:nvPr/>
          </p:nvSpPr>
          <p:spPr>
            <a:xfrm>
              <a:off x="7250540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菱形 56"/>
            <p:cNvSpPr/>
            <p:nvPr/>
          </p:nvSpPr>
          <p:spPr>
            <a:xfrm>
              <a:off x="740294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菱形 57"/>
            <p:cNvSpPr/>
            <p:nvPr/>
          </p:nvSpPr>
          <p:spPr>
            <a:xfrm>
              <a:off x="7555354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菱形 58"/>
            <p:cNvSpPr/>
            <p:nvPr/>
          </p:nvSpPr>
          <p:spPr>
            <a:xfrm>
              <a:off x="770776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菱形 59"/>
            <p:cNvSpPr/>
            <p:nvPr/>
          </p:nvSpPr>
          <p:spPr>
            <a:xfrm>
              <a:off x="786016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菱形 60"/>
            <p:cNvSpPr/>
            <p:nvPr/>
          </p:nvSpPr>
          <p:spPr>
            <a:xfrm>
              <a:off x="8012576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" name="菱形 61"/>
            <p:cNvSpPr/>
            <p:nvPr/>
          </p:nvSpPr>
          <p:spPr>
            <a:xfrm>
              <a:off x="8164983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菱形 62"/>
            <p:cNvSpPr/>
            <p:nvPr/>
          </p:nvSpPr>
          <p:spPr>
            <a:xfrm>
              <a:off x="8317390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4" name="菱形 63"/>
            <p:cNvSpPr/>
            <p:nvPr/>
          </p:nvSpPr>
          <p:spPr>
            <a:xfrm>
              <a:off x="846979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1750" name="组合 70"/>
          <p:cNvGrpSpPr>
            <a:grpSpLocks/>
          </p:cNvGrpSpPr>
          <p:nvPr/>
        </p:nvGrpSpPr>
        <p:grpSpPr bwMode="auto">
          <a:xfrm>
            <a:off x="1127125" y="-152400"/>
            <a:ext cx="1252538" cy="1368425"/>
            <a:chOff x="844104" y="307638"/>
            <a:chExt cx="1298034" cy="1896560"/>
          </a:xfrm>
        </p:grpSpPr>
        <p:sp>
          <p:nvSpPr>
            <p:cNvPr id="70" name="矩形 69"/>
            <p:cNvSpPr/>
            <p:nvPr/>
          </p:nvSpPr>
          <p:spPr>
            <a:xfrm>
              <a:off x="844104" y="379142"/>
              <a:ext cx="1298034" cy="1825056"/>
            </a:xfrm>
            <a:custGeom>
              <a:avLst/>
              <a:gdLst>
                <a:gd name="connsiteX0" fmla="*/ 0 w 1219200"/>
                <a:gd name="connsiteY0" fmla="*/ 0 h 1733616"/>
                <a:gd name="connsiteX1" fmla="*/ 1219200 w 1219200"/>
                <a:gd name="connsiteY1" fmla="*/ 0 h 1733616"/>
                <a:gd name="connsiteX2" fmla="*/ 1219200 w 1219200"/>
                <a:gd name="connsiteY2" fmla="*/ 1733616 h 1733616"/>
                <a:gd name="connsiteX3" fmla="*/ 0 w 1219200"/>
                <a:gd name="connsiteY3" fmla="*/ 1733616 h 1733616"/>
                <a:gd name="connsiteX4" fmla="*/ 0 w 1219200"/>
                <a:gd name="connsiteY4" fmla="*/ 0 h 173361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219200 w 1219200"/>
                <a:gd name="connsiteY2" fmla="*/ 173361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15062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" h="1825056">
                  <a:moveTo>
                    <a:pt x="0" y="0"/>
                  </a:moveTo>
                  <a:lnTo>
                    <a:pt x="1219200" y="0"/>
                  </a:lnTo>
                  <a:lnTo>
                    <a:pt x="1150620" y="1825056"/>
                  </a:lnTo>
                  <a:cubicBezTo>
                    <a:pt x="678180" y="1692976"/>
                    <a:pt x="444500" y="1700596"/>
                    <a:pt x="31750" y="18174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51000"/>
              </a:schemeClr>
            </a:soli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867136" y="307638"/>
              <a:ext cx="1220711" cy="1733746"/>
            </a:xfrm>
            <a:prstGeom prst="rect">
              <a:avLst/>
            </a:prstGeom>
            <a:gradFill>
              <a:gsLst>
                <a:gs pos="0">
                  <a:srgbClr val="D44B40"/>
                </a:gs>
                <a:gs pos="100000">
                  <a:srgbClr val="9A312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919781" y="338441"/>
              <a:ext cx="1115420" cy="1658940"/>
            </a:xfrm>
            <a:prstGeom prst="rect">
              <a:avLst/>
            </a:prstGeom>
            <a:noFill/>
            <a:ln w="15875">
              <a:solidFill>
                <a:srgbClr val="CC625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8" name="矩形 117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752" name="TextBox 198"/>
          <p:cNvSpPr txBox="1">
            <a:spLocks noChangeArrowheads="1"/>
          </p:cNvSpPr>
          <p:nvPr/>
        </p:nvSpPr>
        <p:spPr bwMode="auto">
          <a:xfrm>
            <a:off x="1127125" y="307975"/>
            <a:ext cx="11715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L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7772400" y="4891088"/>
            <a:ext cx="13716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zzplovezzp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0" y="527050"/>
            <a:ext cx="9144000" cy="950913"/>
          </a:xfrm>
          <a:prstGeom prst="rect">
            <a:avLst/>
          </a:prstGeom>
          <a:solidFill>
            <a:srgbClr val="BF362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-19050" y="1581150"/>
            <a:ext cx="9144000" cy="952500"/>
          </a:xfrm>
          <a:prstGeom prst="rect">
            <a:avLst/>
          </a:prstGeom>
          <a:solidFill>
            <a:srgbClr val="BF362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0" y="2108200"/>
            <a:ext cx="9144000" cy="952500"/>
          </a:xfrm>
          <a:prstGeom prst="rect">
            <a:avLst/>
          </a:prstGeom>
          <a:solidFill>
            <a:srgbClr val="BF362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0" y="2636838"/>
            <a:ext cx="9144000" cy="950912"/>
          </a:xfrm>
          <a:prstGeom prst="rect">
            <a:avLst/>
          </a:prstGeom>
          <a:solidFill>
            <a:srgbClr val="BF362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0" y="3163888"/>
            <a:ext cx="9144000" cy="950912"/>
          </a:xfrm>
          <a:prstGeom prst="rect">
            <a:avLst/>
          </a:prstGeom>
          <a:solidFill>
            <a:srgbClr val="BF362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0" y="4217988"/>
            <a:ext cx="9144000" cy="950912"/>
          </a:xfrm>
          <a:prstGeom prst="rect">
            <a:avLst/>
          </a:prstGeom>
          <a:solidFill>
            <a:srgbClr val="BF362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xit" presetSubtype="4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2" presetClass="entr" presetSubtype="1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grpId="1" nodeType="withEffect">
                                  <p:stCondLst>
                                    <p:cond delay="5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4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1" nodeType="withEffect">
                                  <p:stCondLst>
                                    <p:cond delay="6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2" grpId="1" animBg="1"/>
      <p:bldP spid="114" grpId="0" animBg="1"/>
      <p:bldP spid="114" grpId="1" animBg="1"/>
      <p:bldP spid="119" grpId="0" animBg="1"/>
      <p:bldP spid="119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组合 65"/>
          <p:cNvGrpSpPr>
            <a:grpSpLocks/>
          </p:cNvGrpSpPr>
          <p:nvPr/>
        </p:nvGrpSpPr>
        <p:grpSpPr bwMode="auto">
          <a:xfrm>
            <a:off x="-522288" y="-152400"/>
            <a:ext cx="10196513" cy="1062038"/>
            <a:chOff x="-522228" y="-151998"/>
            <a:chExt cx="10196994" cy="1061532"/>
          </a:xfrm>
        </p:grpSpPr>
        <p:sp>
          <p:nvSpPr>
            <p:cNvPr id="4" name="菱形 3"/>
            <p:cNvSpPr/>
            <p:nvPr/>
          </p:nvSpPr>
          <p:spPr>
            <a:xfrm>
              <a:off x="-522228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菱形 4"/>
            <p:cNvSpPr/>
            <p:nvPr/>
          </p:nvSpPr>
          <p:spPr>
            <a:xfrm>
              <a:off x="-369821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菱形 5"/>
            <p:cNvSpPr/>
            <p:nvPr/>
          </p:nvSpPr>
          <p:spPr>
            <a:xfrm>
              <a:off x="-217414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菱形 6"/>
            <p:cNvSpPr/>
            <p:nvPr/>
          </p:nvSpPr>
          <p:spPr>
            <a:xfrm>
              <a:off x="-65006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菱形 7"/>
            <p:cNvSpPr/>
            <p:nvPr/>
          </p:nvSpPr>
          <p:spPr>
            <a:xfrm>
              <a:off x="8740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23980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菱形 9"/>
            <p:cNvSpPr/>
            <p:nvPr/>
          </p:nvSpPr>
          <p:spPr>
            <a:xfrm>
              <a:off x="39221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菱形 10"/>
            <p:cNvSpPr/>
            <p:nvPr/>
          </p:nvSpPr>
          <p:spPr>
            <a:xfrm>
              <a:off x="54462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菱形 11"/>
            <p:cNvSpPr/>
            <p:nvPr/>
          </p:nvSpPr>
          <p:spPr>
            <a:xfrm>
              <a:off x="69703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菱形 12"/>
            <p:cNvSpPr/>
            <p:nvPr/>
          </p:nvSpPr>
          <p:spPr>
            <a:xfrm>
              <a:off x="84943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菱形 13"/>
            <p:cNvSpPr/>
            <p:nvPr/>
          </p:nvSpPr>
          <p:spPr>
            <a:xfrm>
              <a:off x="1001845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菱形 14"/>
            <p:cNvSpPr/>
            <p:nvPr/>
          </p:nvSpPr>
          <p:spPr>
            <a:xfrm>
              <a:off x="115425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菱形 15"/>
            <p:cNvSpPr/>
            <p:nvPr/>
          </p:nvSpPr>
          <p:spPr>
            <a:xfrm>
              <a:off x="130665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菱形 16"/>
            <p:cNvSpPr/>
            <p:nvPr/>
          </p:nvSpPr>
          <p:spPr>
            <a:xfrm>
              <a:off x="145906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菱形 17"/>
            <p:cNvSpPr/>
            <p:nvPr/>
          </p:nvSpPr>
          <p:spPr>
            <a:xfrm>
              <a:off x="161147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菱形 18"/>
            <p:cNvSpPr/>
            <p:nvPr/>
          </p:nvSpPr>
          <p:spPr>
            <a:xfrm>
              <a:off x="176388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菱形 19"/>
            <p:cNvSpPr/>
            <p:nvPr/>
          </p:nvSpPr>
          <p:spPr>
            <a:xfrm>
              <a:off x="191628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菱形 20"/>
            <p:cNvSpPr/>
            <p:nvPr/>
          </p:nvSpPr>
          <p:spPr>
            <a:xfrm>
              <a:off x="2068695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菱形 21"/>
            <p:cNvSpPr/>
            <p:nvPr/>
          </p:nvSpPr>
          <p:spPr>
            <a:xfrm>
              <a:off x="222110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菱形 22"/>
            <p:cNvSpPr/>
            <p:nvPr/>
          </p:nvSpPr>
          <p:spPr>
            <a:xfrm>
              <a:off x="237351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菱形 23"/>
            <p:cNvSpPr/>
            <p:nvPr/>
          </p:nvSpPr>
          <p:spPr>
            <a:xfrm>
              <a:off x="2525917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菱形 24"/>
            <p:cNvSpPr/>
            <p:nvPr/>
          </p:nvSpPr>
          <p:spPr>
            <a:xfrm>
              <a:off x="267832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菱形 25"/>
            <p:cNvSpPr/>
            <p:nvPr/>
          </p:nvSpPr>
          <p:spPr>
            <a:xfrm>
              <a:off x="283073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菱形 26"/>
            <p:cNvSpPr/>
            <p:nvPr/>
          </p:nvSpPr>
          <p:spPr>
            <a:xfrm>
              <a:off x="298313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菱形 27"/>
            <p:cNvSpPr/>
            <p:nvPr/>
          </p:nvSpPr>
          <p:spPr>
            <a:xfrm>
              <a:off x="313554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菱形 28"/>
            <p:cNvSpPr/>
            <p:nvPr/>
          </p:nvSpPr>
          <p:spPr>
            <a:xfrm>
              <a:off x="328795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菱形 29"/>
            <p:cNvSpPr/>
            <p:nvPr/>
          </p:nvSpPr>
          <p:spPr>
            <a:xfrm>
              <a:off x="344036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菱形 30"/>
            <p:cNvSpPr/>
            <p:nvPr/>
          </p:nvSpPr>
          <p:spPr>
            <a:xfrm>
              <a:off x="3592767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菱形 31"/>
            <p:cNvSpPr/>
            <p:nvPr/>
          </p:nvSpPr>
          <p:spPr>
            <a:xfrm>
              <a:off x="374517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菱形 32"/>
            <p:cNvSpPr/>
            <p:nvPr/>
          </p:nvSpPr>
          <p:spPr>
            <a:xfrm>
              <a:off x="861267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菱形 33"/>
            <p:cNvSpPr/>
            <p:nvPr/>
          </p:nvSpPr>
          <p:spPr>
            <a:xfrm>
              <a:off x="389758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菱形 34"/>
            <p:cNvSpPr/>
            <p:nvPr/>
          </p:nvSpPr>
          <p:spPr>
            <a:xfrm>
              <a:off x="404998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菱形 35"/>
            <p:cNvSpPr/>
            <p:nvPr/>
          </p:nvSpPr>
          <p:spPr>
            <a:xfrm>
              <a:off x="420239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菱形 36"/>
            <p:cNvSpPr/>
            <p:nvPr/>
          </p:nvSpPr>
          <p:spPr>
            <a:xfrm>
              <a:off x="435480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菱形 37"/>
            <p:cNvSpPr/>
            <p:nvPr/>
          </p:nvSpPr>
          <p:spPr>
            <a:xfrm>
              <a:off x="450721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菱形 38"/>
            <p:cNvSpPr/>
            <p:nvPr/>
          </p:nvSpPr>
          <p:spPr>
            <a:xfrm>
              <a:off x="465961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菱形 39"/>
            <p:cNvSpPr/>
            <p:nvPr/>
          </p:nvSpPr>
          <p:spPr>
            <a:xfrm>
              <a:off x="481202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菱形 40"/>
            <p:cNvSpPr/>
            <p:nvPr/>
          </p:nvSpPr>
          <p:spPr>
            <a:xfrm>
              <a:off x="496443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菱形 41"/>
            <p:cNvSpPr/>
            <p:nvPr/>
          </p:nvSpPr>
          <p:spPr>
            <a:xfrm>
              <a:off x="5116839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菱形 42"/>
            <p:cNvSpPr/>
            <p:nvPr/>
          </p:nvSpPr>
          <p:spPr>
            <a:xfrm>
              <a:off x="5269246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菱形 43"/>
            <p:cNvSpPr/>
            <p:nvPr/>
          </p:nvSpPr>
          <p:spPr>
            <a:xfrm>
              <a:off x="5421653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菱形 44"/>
            <p:cNvSpPr/>
            <p:nvPr/>
          </p:nvSpPr>
          <p:spPr>
            <a:xfrm>
              <a:off x="557406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菱形 45"/>
            <p:cNvSpPr/>
            <p:nvPr/>
          </p:nvSpPr>
          <p:spPr>
            <a:xfrm>
              <a:off x="572646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菱形 46"/>
            <p:cNvSpPr/>
            <p:nvPr/>
          </p:nvSpPr>
          <p:spPr>
            <a:xfrm>
              <a:off x="587887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菱形 47"/>
            <p:cNvSpPr/>
            <p:nvPr/>
          </p:nvSpPr>
          <p:spPr>
            <a:xfrm>
              <a:off x="603128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菱形 48"/>
            <p:cNvSpPr/>
            <p:nvPr/>
          </p:nvSpPr>
          <p:spPr>
            <a:xfrm>
              <a:off x="6183689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菱形 49"/>
            <p:cNvSpPr/>
            <p:nvPr/>
          </p:nvSpPr>
          <p:spPr>
            <a:xfrm>
              <a:off x="633609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菱形 50"/>
            <p:cNvSpPr/>
            <p:nvPr/>
          </p:nvSpPr>
          <p:spPr>
            <a:xfrm>
              <a:off x="6488504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菱形 51"/>
            <p:cNvSpPr/>
            <p:nvPr/>
          </p:nvSpPr>
          <p:spPr>
            <a:xfrm>
              <a:off x="664091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菱形 52"/>
            <p:cNvSpPr/>
            <p:nvPr/>
          </p:nvSpPr>
          <p:spPr>
            <a:xfrm>
              <a:off x="679331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菱形 53"/>
            <p:cNvSpPr/>
            <p:nvPr/>
          </p:nvSpPr>
          <p:spPr>
            <a:xfrm>
              <a:off x="694572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菱形 54"/>
            <p:cNvSpPr/>
            <p:nvPr/>
          </p:nvSpPr>
          <p:spPr>
            <a:xfrm>
              <a:off x="709813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菱形 55"/>
            <p:cNvSpPr/>
            <p:nvPr/>
          </p:nvSpPr>
          <p:spPr>
            <a:xfrm>
              <a:off x="7250540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菱形 56"/>
            <p:cNvSpPr/>
            <p:nvPr/>
          </p:nvSpPr>
          <p:spPr>
            <a:xfrm>
              <a:off x="740294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菱形 57"/>
            <p:cNvSpPr/>
            <p:nvPr/>
          </p:nvSpPr>
          <p:spPr>
            <a:xfrm>
              <a:off x="7555354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菱形 58"/>
            <p:cNvSpPr/>
            <p:nvPr/>
          </p:nvSpPr>
          <p:spPr>
            <a:xfrm>
              <a:off x="770776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菱形 59"/>
            <p:cNvSpPr/>
            <p:nvPr/>
          </p:nvSpPr>
          <p:spPr>
            <a:xfrm>
              <a:off x="786016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菱形 60"/>
            <p:cNvSpPr/>
            <p:nvPr/>
          </p:nvSpPr>
          <p:spPr>
            <a:xfrm>
              <a:off x="8012576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菱形 61"/>
            <p:cNvSpPr/>
            <p:nvPr/>
          </p:nvSpPr>
          <p:spPr>
            <a:xfrm>
              <a:off x="8164983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菱形 62"/>
            <p:cNvSpPr/>
            <p:nvPr/>
          </p:nvSpPr>
          <p:spPr>
            <a:xfrm>
              <a:off x="8317390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菱形 63"/>
            <p:cNvSpPr/>
            <p:nvPr/>
          </p:nvSpPr>
          <p:spPr>
            <a:xfrm>
              <a:off x="846979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795" name="组合 70"/>
          <p:cNvGrpSpPr>
            <a:grpSpLocks/>
          </p:cNvGrpSpPr>
          <p:nvPr/>
        </p:nvGrpSpPr>
        <p:grpSpPr bwMode="auto">
          <a:xfrm>
            <a:off x="1127125" y="-152400"/>
            <a:ext cx="1252538" cy="1368425"/>
            <a:chOff x="844104" y="307638"/>
            <a:chExt cx="1298034" cy="1896560"/>
          </a:xfrm>
        </p:grpSpPr>
        <p:sp>
          <p:nvSpPr>
            <p:cNvPr id="70" name="矩形 69"/>
            <p:cNvSpPr/>
            <p:nvPr/>
          </p:nvSpPr>
          <p:spPr>
            <a:xfrm>
              <a:off x="844104" y="379142"/>
              <a:ext cx="1298034" cy="1825056"/>
            </a:xfrm>
            <a:custGeom>
              <a:avLst/>
              <a:gdLst>
                <a:gd name="connsiteX0" fmla="*/ 0 w 1219200"/>
                <a:gd name="connsiteY0" fmla="*/ 0 h 1733616"/>
                <a:gd name="connsiteX1" fmla="*/ 1219200 w 1219200"/>
                <a:gd name="connsiteY1" fmla="*/ 0 h 1733616"/>
                <a:gd name="connsiteX2" fmla="*/ 1219200 w 1219200"/>
                <a:gd name="connsiteY2" fmla="*/ 1733616 h 1733616"/>
                <a:gd name="connsiteX3" fmla="*/ 0 w 1219200"/>
                <a:gd name="connsiteY3" fmla="*/ 1733616 h 1733616"/>
                <a:gd name="connsiteX4" fmla="*/ 0 w 1219200"/>
                <a:gd name="connsiteY4" fmla="*/ 0 h 173361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219200 w 1219200"/>
                <a:gd name="connsiteY2" fmla="*/ 173361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15062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" h="1825056">
                  <a:moveTo>
                    <a:pt x="0" y="0"/>
                  </a:moveTo>
                  <a:lnTo>
                    <a:pt x="1219200" y="0"/>
                  </a:lnTo>
                  <a:lnTo>
                    <a:pt x="1150620" y="1825056"/>
                  </a:lnTo>
                  <a:cubicBezTo>
                    <a:pt x="678180" y="1692976"/>
                    <a:pt x="444500" y="1700596"/>
                    <a:pt x="31750" y="18174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51000"/>
              </a:schemeClr>
            </a:soli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67136" y="307638"/>
              <a:ext cx="1220711" cy="1733746"/>
            </a:xfrm>
            <a:prstGeom prst="rect">
              <a:avLst/>
            </a:prstGeom>
            <a:gradFill>
              <a:gsLst>
                <a:gs pos="0">
                  <a:srgbClr val="D44B40"/>
                </a:gs>
                <a:gs pos="100000">
                  <a:srgbClr val="9A312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919781" y="338441"/>
              <a:ext cx="1115420" cy="1658940"/>
            </a:xfrm>
            <a:prstGeom prst="rect">
              <a:avLst/>
            </a:prstGeom>
            <a:noFill/>
            <a:ln w="15875">
              <a:solidFill>
                <a:srgbClr val="CC625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8" name="矩形 117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797" name="组合 1"/>
          <p:cNvGrpSpPr>
            <a:grpSpLocks/>
          </p:cNvGrpSpPr>
          <p:nvPr/>
        </p:nvGrpSpPr>
        <p:grpSpPr bwMode="auto">
          <a:xfrm>
            <a:off x="87313" y="1231900"/>
            <a:ext cx="8986837" cy="3630613"/>
            <a:chOff x="87372" y="1231614"/>
            <a:chExt cx="8986332" cy="3630672"/>
          </a:xfrm>
        </p:grpSpPr>
        <p:sp>
          <p:nvSpPr>
            <p:cNvPr id="80" name="矩形 79"/>
            <p:cNvSpPr/>
            <p:nvPr/>
          </p:nvSpPr>
          <p:spPr>
            <a:xfrm>
              <a:off x="87372" y="1231614"/>
              <a:ext cx="8986332" cy="363067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801" name="组合 85"/>
            <p:cNvGrpSpPr>
              <a:grpSpLocks/>
            </p:cNvGrpSpPr>
            <p:nvPr/>
          </p:nvGrpSpPr>
          <p:grpSpPr bwMode="auto">
            <a:xfrm>
              <a:off x="1106490" y="1411224"/>
              <a:ext cx="6930636" cy="3041480"/>
              <a:chOff x="1151816" y="184687"/>
              <a:chExt cx="6929995" cy="3604262"/>
            </a:xfrm>
          </p:grpSpPr>
          <p:sp>
            <p:nvSpPr>
              <p:cNvPr id="87" name="圆角矩形 86"/>
              <p:cNvSpPr/>
              <p:nvPr/>
            </p:nvSpPr>
            <p:spPr>
              <a:xfrm>
                <a:off x="1151816" y="549395"/>
                <a:ext cx="6929995" cy="3239554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圆角矩形 87"/>
              <p:cNvSpPr/>
              <p:nvPr/>
            </p:nvSpPr>
            <p:spPr>
              <a:xfrm>
                <a:off x="1421651" y="1179621"/>
                <a:ext cx="1980906" cy="233842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圆角矩形 88"/>
              <p:cNvSpPr/>
              <p:nvPr/>
            </p:nvSpPr>
            <p:spPr>
              <a:xfrm>
                <a:off x="3626360" y="1179621"/>
                <a:ext cx="1980906" cy="233842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圆角矩形 89"/>
              <p:cNvSpPr/>
              <p:nvPr/>
            </p:nvSpPr>
            <p:spPr>
              <a:xfrm>
                <a:off x="5831071" y="1179621"/>
                <a:ext cx="1980906" cy="233842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2637495" y="368792"/>
                <a:ext cx="3958637" cy="44962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圆角矩形 91"/>
              <p:cNvSpPr/>
              <p:nvPr/>
            </p:nvSpPr>
            <p:spPr>
              <a:xfrm>
                <a:off x="1712120" y="1031001"/>
                <a:ext cx="1399967" cy="37249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圆角矩形 97"/>
              <p:cNvSpPr/>
              <p:nvPr/>
            </p:nvSpPr>
            <p:spPr>
              <a:xfrm>
                <a:off x="3916830" y="1031001"/>
                <a:ext cx="1399967" cy="37249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6121539" y="1031001"/>
                <a:ext cx="1399967" cy="37249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810" name="TextBox 99"/>
              <p:cNvSpPr txBox="1">
                <a:spLocks noChangeArrowheads="1"/>
              </p:cNvSpPr>
              <p:nvPr/>
            </p:nvSpPr>
            <p:spPr bwMode="auto">
              <a:xfrm>
                <a:off x="1378161" y="1650167"/>
                <a:ext cx="2093280" cy="1094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Multi dimensions 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Real-time display</a:t>
                </a:r>
                <a:endPara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811" name="TextBox 100"/>
              <p:cNvSpPr txBox="1">
                <a:spLocks noChangeArrowheads="1"/>
              </p:cNvSpPr>
              <p:nvPr/>
            </p:nvSpPr>
            <p:spPr bwMode="auto">
              <a:xfrm>
                <a:off x="3626874" y="1645652"/>
                <a:ext cx="1980264" cy="1750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 </a:t>
                </a:r>
                <a:r>
                  <a:rPr lang="en-US" altLang="zh-CN" sz="1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processing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Status updates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812" name="TextBox 101"/>
              <p:cNvSpPr txBox="1">
                <a:spLocks noChangeArrowheads="1"/>
              </p:cNvSpPr>
              <p:nvPr/>
            </p:nvSpPr>
            <p:spPr bwMode="auto">
              <a:xfrm>
                <a:off x="5370833" y="1663494"/>
                <a:ext cx="2606219" cy="1094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Interaction</a:t>
                </a:r>
              </a:p>
              <a:p>
                <a:pPr lvl="1"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Page layout</a:t>
                </a:r>
                <a:endPara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813" name="TextBox 102"/>
              <p:cNvSpPr txBox="1">
                <a:spLocks noChangeArrowheads="1"/>
              </p:cNvSpPr>
              <p:nvPr/>
            </p:nvSpPr>
            <p:spPr bwMode="auto">
              <a:xfrm>
                <a:off x="2913114" y="184687"/>
                <a:ext cx="3420456" cy="6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Summary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609094" y="988672"/>
                <a:ext cx="1618717" cy="4741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Innovation</a:t>
                </a:r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820470" y="988672"/>
                <a:ext cx="1579182" cy="4741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Challenge</a:t>
                </a:r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5793264" y="990826"/>
                <a:ext cx="2009458" cy="4741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Improvement</a:t>
                </a:r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3798" name="TextBox 112"/>
          <p:cNvSpPr txBox="1">
            <a:spLocks noChangeArrowheads="1"/>
          </p:cNvSpPr>
          <p:nvPr/>
        </p:nvSpPr>
        <p:spPr bwMode="auto">
          <a:xfrm>
            <a:off x="1127125" y="307975"/>
            <a:ext cx="11715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448" y="2031678"/>
            <a:ext cx="8229600" cy="8572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374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 117"/>
          <p:cNvSpPr/>
          <p:nvPr/>
        </p:nvSpPr>
        <p:spPr bwMode="auto">
          <a:xfrm>
            <a:off x="85725" y="1230313"/>
            <a:ext cx="8986838" cy="36322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0" y="0"/>
            <a:ext cx="9144000" cy="950913"/>
          </a:xfrm>
          <a:prstGeom prst="rect">
            <a:avLst/>
          </a:prstGeom>
          <a:solidFill>
            <a:srgbClr val="BF362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0" y="2108200"/>
            <a:ext cx="9144000" cy="952500"/>
          </a:xfrm>
          <a:prstGeom prst="rect">
            <a:avLst/>
          </a:prstGeom>
          <a:solidFill>
            <a:srgbClr val="BF362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0" y="3690938"/>
            <a:ext cx="9144000" cy="950912"/>
          </a:xfrm>
          <a:prstGeom prst="rect">
            <a:avLst/>
          </a:prstGeom>
          <a:solidFill>
            <a:srgbClr val="BF362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126" name="组合 65"/>
          <p:cNvGrpSpPr>
            <a:grpSpLocks/>
          </p:cNvGrpSpPr>
          <p:nvPr/>
        </p:nvGrpSpPr>
        <p:grpSpPr bwMode="auto">
          <a:xfrm>
            <a:off x="-522288" y="-152400"/>
            <a:ext cx="10196513" cy="1062038"/>
            <a:chOff x="-522228" y="-151998"/>
            <a:chExt cx="10196994" cy="1061532"/>
          </a:xfrm>
        </p:grpSpPr>
        <p:sp>
          <p:nvSpPr>
            <p:cNvPr id="4" name="菱形 3"/>
            <p:cNvSpPr/>
            <p:nvPr/>
          </p:nvSpPr>
          <p:spPr>
            <a:xfrm>
              <a:off x="-522228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菱形 4"/>
            <p:cNvSpPr/>
            <p:nvPr/>
          </p:nvSpPr>
          <p:spPr>
            <a:xfrm>
              <a:off x="-369821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菱形 5"/>
            <p:cNvSpPr/>
            <p:nvPr/>
          </p:nvSpPr>
          <p:spPr>
            <a:xfrm>
              <a:off x="-217414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菱形 6"/>
            <p:cNvSpPr/>
            <p:nvPr/>
          </p:nvSpPr>
          <p:spPr>
            <a:xfrm>
              <a:off x="-65006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菱形 7"/>
            <p:cNvSpPr/>
            <p:nvPr/>
          </p:nvSpPr>
          <p:spPr>
            <a:xfrm>
              <a:off x="8740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23980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菱形 9"/>
            <p:cNvSpPr/>
            <p:nvPr/>
          </p:nvSpPr>
          <p:spPr>
            <a:xfrm>
              <a:off x="39221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菱形 10"/>
            <p:cNvSpPr/>
            <p:nvPr/>
          </p:nvSpPr>
          <p:spPr>
            <a:xfrm>
              <a:off x="54462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菱形 11"/>
            <p:cNvSpPr/>
            <p:nvPr/>
          </p:nvSpPr>
          <p:spPr>
            <a:xfrm>
              <a:off x="69703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菱形 12"/>
            <p:cNvSpPr/>
            <p:nvPr/>
          </p:nvSpPr>
          <p:spPr>
            <a:xfrm>
              <a:off x="84943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菱形 13"/>
            <p:cNvSpPr/>
            <p:nvPr/>
          </p:nvSpPr>
          <p:spPr>
            <a:xfrm>
              <a:off x="1001845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115425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菱形 15"/>
            <p:cNvSpPr/>
            <p:nvPr/>
          </p:nvSpPr>
          <p:spPr>
            <a:xfrm>
              <a:off x="130665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菱形 16"/>
            <p:cNvSpPr/>
            <p:nvPr/>
          </p:nvSpPr>
          <p:spPr>
            <a:xfrm>
              <a:off x="145906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菱形 17"/>
            <p:cNvSpPr/>
            <p:nvPr/>
          </p:nvSpPr>
          <p:spPr>
            <a:xfrm>
              <a:off x="161147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菱形 18"/>
            <p:cNvSpPr/>
            <p:nvPr/>
          </p:nvSpPr>
          <p:spPr>
            <a:xfrm>
              <a:off x="176388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菱形 19"/>
            <p:cNvSpPr/>
            <p:nvPr/>
          </p:nvSpPr>
          <p:spPr>
            <a:xfrm>
              <a:off x="191628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菱形 20"/>
            <p:cNvSpPr/>
            <p:nvPr/>
          </p:nvSpPr>
          <p:spPr>
            <a:xfrm>
              <a:off x="2068695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菱形 21"/>
            <p:cNvSpPr/>
            <p:nvPr/>
          </p:nvSpPr>
          <p:spPr>
            <a:xfrm>
              <a:off x="222110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菱形 22"/>
            <p:cNvSpPr/>
            <p:nvPr/>
          </p:nvSpPr>
          <p:spPr>
            <a:xfrm>
              <a:off x="237351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菱形 23"/>
            <p:cNvSpPr/>
            <p:nvPr/>
          </p:nvSpPr>
          <p:spPr>
            <a:xfrm>
              <a:off x="2525917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菱形 24"/>
            <p:cNvSpPr/>
            <p:nvPr/>
          </p:nvSpPr>
          <p:spPr>
            <a:xfrm>
              <a:off x="267832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菱形 25"/>
            <p:cNvSpPr/>
            <p:nvPr/>
          </p:nvSpPr>
          <p:spPr>
            <a:xfrm>
              <a:off x="283073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菱形 26"/>
            <p:cNvSpPr/>
            <p:nvPr/>
          </p:nvSpPr>
          <p:spPr>
            <a:xfrm>
              <a:off x="298313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菱形 27"/>
            <p:cNvSpPr/>
            <p:nvPr/>
          </p:nvSpPr>
          <p:spPr>
            <a:xfrm>
              <a:off x="313554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菱形 28"/>
            <p:cNvSpPr/>
            <p:nvPr/>
          </p:nvSpPr>
          <p:spPr>
            <a:xfrm>
              <a:off x="328795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菱形 29"/>
            <p:cNvSpPr/>
            <p:nvPr/>
          </p:nvSpPr>
          <p:spPr>
            <a:xfrm>
              <a:off x="344036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菱形 30"/>
            <p:cNvSpPr/>
            <p:nvPr/>
          </p:nvSpPr>
          <p:spPr>
            <a:xfrm>
              <a:off x="3592767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菱形 31"/>
            <p:cNvSpPr/>
            <p:nvPr/>
          </p:nvSpPr>
          <p:spPr>
            <a:xfrm>
              <a:off x="374517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菱形 32"/>
            <p:cNvSpPr/>
            <p:nvPr/>
          </p:nvSpPr>
          <p:spPr>
            <a:xfrm>
              <a:off x="861267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菱形 33"/>
            <p:cNvSpPr/>
            <p:nvPr/>
          </p:nvSpPr>
          <p:spPr>
            <a:xfrm>
              <a:off x="389758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菱形 34"/>
            <p:cNvSpPr/>
            <p:nvPr/>
          </p:nvSpPr>
          <p:spPr>
            <a:xfrm>
              <a:off x="404998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菱形 35"/>
            <p:cNvSpPr/>
            <p:nvPr/>
          </p:nvSpPr>
          <p:spPr>
            <a:xfrm>
              <a:off x="420239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菱形 36"/>
            <p:cNvSpPr/>
            <p:nvPr/>
          </p:nvSpPr>
          <p:spPr>
            <a:xfrm>
              <a:off x="435480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菱形 37"/>
            <p:cNvSpPr/>
            <p:nvPr/>
          </p:nvSpPr>
          <p:spPr>
            <a:xfrm>
              <a:off x="450721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菱形 38"/>
            <p:cNvSpPr/>
            <p:nvPr/>
          </p:nvSpPr>
          <p:spPr>
            <a:xfrm>
              <a:off x="465961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菱形 39"/>
            <p:cNvSpPr/>
            <p:nvPr/>
          </p:nvSpPr>
          <p:spPr>
            <a:xfrm>
              <a:off x="481202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菱形 40"/>
            <p:cNvSpPr/>
            <p:nvPr/>
          </p:nvSpPr>
          <p:spPr>
            <a:xfrm>
              <a:off x="496443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菱形 41"/>
            <p:cNvSpPr/>
            <p:nvPr/>
          </p:nvSpPr>
          <p:spPr>
            <a:xfrm>
              <a:off x="5116839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菱形 42"/>
            <p:cNvSpPr/>
            <p:nvPr/>
          </p:nvSpPr>
          <p:spPr>
            <a:xfrm>
              <a:off x="5269246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菱形 43"/>
            <p:cNvSpPr/>
            <p:nvPr/>
          </p:nvSpPr>
          <p:spPr>
            <a:xfrm>
              <a:off x="5421653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菱形 44"/>
            <p:cNvSpPr/>
            <p:nvPr/>
          </p:nvSpPr>
          <p:spPr>
            <a:xfrm>
              <a:off x="557406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菱形 45"/>
            <p:cNvSpPr/>
            <p:nvPr/>
          </p:nvSpPr>
          <p:spPr>
            <a:xfrm>
              <a:off x="572646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菱形 46"/>
            <p:cNvSpPr/>
            <p:nvPr/>
          </p:nvSpPr>
          <p:spPr>
            <a:xfrm>
              <a:off x="587887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菱形 47"/>
            <p:cNvSpPr/>
            <p:nvPr/>
          </p:nvSpPr>
          <p:spPr>
            <a:xfrm>
              <a:off x="603128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菱形 48"/>
            <p:cNvSpPr/>
            <p:nvPr/>
          </p:nvSpPr>
          <p:spPr>
            <a:xfrm>
              <a:off x="6183689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菱形 49"/>
            <p:cNvSpPr/>
            <p:nvPr/>
          </p:nvSpPr>
          <p:spPr>
            <a:xfrm>
              <a:off x="633609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菱形 50"/>
            <p:cNvSpPr/>
            <p:nvPr/>
          </p:nvSpPr>
          <p:spPr>
            <a:xfrm>
              <a:off x="6488504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菱形 51"/>
            <p:cNvSpPr/>
            <p:nvPr/>
          </p:nvSpPr>
          <p:spPr>
            <a:xfrm>
              <a:off x="664091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菱形 52"/>
            <p:cNvSpPr/>
            <p:nvPr/>
          </p:nvSpPr>
          <p:spPr>
            <a:xfrm>
              <a:off x="679331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菱形 53"/>
            <p:cNvSpPr/>
            <p:nvPr/>
          </p:nvSpPr>
          <p:spPr>
            <a:xfrm>
              <a:off x="694572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菱形 54"/>
            <p:cNvSpPr/>
            <p:nvPr/>
          </p:nvSpPr>
          <p:spPr>
            <a:xfrm>
              <a:off x="709813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" name="菱形 55"/>
            <p:cNvSpPr/>
            <p:nvPr/>
          </p:nvSpPr>
          <p:spPr>
            <a:xfrm>
              <a:off x="7250540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菱形 56"/>
            <p:cNvSpPr/>
            <p:nvPr/>
          </p:nvSpPr>
          <p:spPr>
            <a:xfrm>
              <a:off x="740294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菱形 57"/>
            <p:cNvSpPr/>
            <p:nvPr/>
          </p:nvSpPr>
          <p:spPr>
            <a:xfrm>
              <a:off x="7555354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菱形 58"/>
            <p:cNvSpPr/>
            <p:nvPr/>
          </p:nvSpPr>
          <p:spPr>
            <a:xfrm>
              <a:off x="770776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菱形 59"/>
            <p:cNvSpPr/>
            <p:nvPr/>
          </p:nvSpPr>
          <p:spPr>
            <a:xfrm>
              <a:off x="786016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菱形 60"/>
            <p:cNvSpPr/>
            <p:nvPr/>
          </p:nvSpPr>
          <p:spPr>
            <a:xfrm>
              <a:off x="8012576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" name="菱形 61"/>
            <p:cNvSpPr/>
            <p:nvPr/>
          </p:nvSpPr>
          <p:spPr>
            <a:xfrm>
              <a:off x="8164983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菱形 62"/>
            <p:cNvSpPr/>
            <p:nvPr/>
          </p:nvSpPr>
          <p:spPr>
            <a:xfrm>
              <a:off x="8317390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4" name="菱形 63"/>
            <p:cNvSpPr/>
            <p:nvPr/>
          </p:nvSpPr>
          <p:spPr>
            <a:xfrm>
              <a:off x="846979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7" name="矩形 66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128" name="组合 70"/>
          <p:cNvGrpSpPr>
            <a:grpSpLocks/>
          </p:cNvGrpSpPr>
          <p:nvPr/>
        </p:nvGrpSpPr>
        <p:grpSpPr bwMode="auto">
          <a:xfrm>
            <a:off x="1127125" y="-152400"/>
            <a:ext cx="1252538" cy="1368425"/>
            <a:chOff x="844104" y="307638"/>
            <a:chExt cx="1298034" cy="1896560"/>
          </a:xfrm>
        </p:grpSpPr>
        <p:sp>
          <p:nvSpPr>
            <p:cNvPr id="70" name="矩形 69"/>
            <p:cNvSpPr/>
            <p:nvPr/>
          </p:nvSpPr>
          <p:spPr>
            <a:xfrm>
              <a:off x="844104" y="379142"/>
              <a:ext cx="1298034" cy="1825056"/>
            </a:xfrm>
            <a:custGeom>
              <a:avLst/>
              <a:gdLst>
                <a:gd name="connsiteX0" fmla="*/ 0 w 1219200"/>
                <a:gd name="connsiteY0" fmla="*/ 0 h 1733616"/>
                <a:gd name="connsiteX1" fmla="*/ 1219200 w 1219200"/>
                <a:gd name="connsiteY1" fmla="*/ 0 h 1733616"/>
                <a:gd name="connsiteX2" fmla="*/ 1219200 w 1219200"/>
                <a:gd name="connsiteY2" fmla="*/ 1733616 h 1733616"/>
                <a:gd name="connsiteX3" fmla="*/ 0 w 1219200"/>
                <a:gd name="connsiteY3" fmla="*/ 1733616 h 1733616"/>
                <a:gd name="connsiteX4" fmla="*/ 0 w 1219200"/>
                <a:gd name="connsiteY4" fmla="*/ 0 h 173361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219200 w 1219200"/>
                <a:gd name="connsiteY2" fmla="*/ 173361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15062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" h="1825056">
                  <a:moveTo>
                    <a:pt x="0" y="0"/>
                  </a:moveTo>
                  <a:lnTo>
                    <a:pt x="1219200" y="0"/>
                  </a:lnTo>
                  <a:lnTo>
                    <a:pt x="1150620" y="1825056"/>
                  </a:lnTo>
                  <a:cubicBezTo>
                    <a:pt x="678180" y="1692976"/>
                    <a:pt x="444500" y="1700596"/>
                    <a:pt x="31750" y="18174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51000"/>
              </a:schemeClr>
            </a:soli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867136" y="307638"/>
              <a:ext cx="1220711" cy="1733746"/>
            </a:xfrm>
            <a:prstGeom prst="rect">
              <a:avLst/>
            </a:prstGeom>
            <a:gradFill>
              <a:gsLst>
                <a:gs pos="0">
                  <a:srgbClr val="D44B40"/>
                </a:gs>
                <a:gs pos="100000">
                  <a:srgbClr val="9A312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919781" y="338441"/>
              <a:ext cx="1115420" cy="1658940"/>
            </a:xfrm>
            <a:prstGeom prst="rect">
              <a:avLst/>
            </a:prstGeom>
            <a:noFill/>
            <a:ln w="15875">
              <a:solidFill>
                <a:srgbClr val="CC625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129" name="TextBox 149"/>
          <p:cNvSpPr txBox="1">
            <a:spLocks noChangeArrowheads="1"/>
          </p:cNvSpPr>
          <p:nvPr/>
        </p:nvSpPr>
        <p:spPr bwMode="auto">
          <a:xfrm>
            <a:off x="1127125" y="307975"/>
            <a:ext cx="11715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L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772400" y="4891088"/>
            <a:ext cx="13716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zzplovezzp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0" y="527050"/>
            <a:ext cx="9144000" cy="950913"/>
          </a:xfrm>
          <a:prstGeom prst="rect">
            <a:avLst/>
          </a:prstGeom>
          <a:solidFill>
            <a:srgbClr val="BF362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0" y="1054100"/>
            <a:ext cx="9144000" cy="952500"/>
          </a:xfrm>
          <a:prstGeom prst="rect">
            <a:avLst/>
          </a:prstGeom>
          <a:solidFill>
            <a:srgbClr val="BF362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0" y="1581150"/>
            <a:ext cx="9144000" cy="952500"/>
          </a:xfrm>
          <a:prstGeom prst="rect">
            <a:avLst/>
          </a:prstGeom>
          <a:solidFill>
            <a:srgbClr val="BF362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0" y="2636838"/>
            <a:ext cx="9144000" cy="950912"/>
          </a:xfrm>
          <a:prstGeom prst="rect">
            <a:avLst/>
          </a:prstGeom>
          <a:solidFill>
            <a:srgbClr val="BF362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0" y="3163888"/>
            <a:ext cx="9144000" cy="950912"/>
          </a:xfrm>
          <a:prstGeom prst="rect">
            <a:avLst/>
          </a:prstGeom>
          <a:solidFill>
            <a:srgbClr val="BF362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0" y="4217988"/>
            <a:ext cx="9144000" cy="950912"/>
          </a:xfrm>
          <a:prstGeom prst="rect">
            <a:avLst/>
          </a:prstGeom>
          <a:solidFill>
            <a:srgbClr val="BF362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xit" presetSubtype="4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2" presetClass="entr" presetSubtype="1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2" presetClass="entr" presetSubtype="1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grpId="1" nodeType="withEffect">
                                  <p:stCondLst>
                                    <p:cond delay="5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5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4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1" nodeType="withEffect">
                                  <p:stCondLst>
                                    <p:cond delay="6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5" grpId="1" animBg="1"/>
      <p:bldP spid="139" grpId="0" animBg="1"/>
      <p:bldP spid="139" grpId="1" animBg="1"/>
      <p:bldP spid="141" grpId="0" animBg="1"/>
      <p:bldP spid="141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65"/>
          <p:cNvGrpSpPr>
            <a:grpSpLocks/>
          </p:cNvGrpSpPr>
          <p:nvPr/>
        </p:nvGrpSpPr>
        <p:grpSpPr bwMode="auto">
          <a:xfrm>
            <a:off x="-522288" y="-152400"/>
            <a:ext cx="10196513" cy="1062038"/>
            <a:chOff x="-522228" y="-151998"/>
            <a:chExt cx="10196994" cy="1061532"/>
          </a:xfrm>
        </p:grpSpPr>
        <p:sp>
          <p:nvSpPr>
            <p:cNvPr id="4" name="菱形 3"/>
            <p:cNvSpPr/>
            <p:nvPr/>
          </p:nvSpPr>
          <p:spPr>
            <a:xfrm>
              <a:off x="-522228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菱形 4"/>
            <p:cNvSpPr/>
            <p:nvPr/>
          </p:nvSpPr>
          <p:spPr>
            <a:xfrm>
              <a:off x="-369821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菱形 5"/>
            <p:cNvSpPr/>
            <p:nvPr/>
          </p:nvSpPr>
          <p:spPr>
            <a:xfrm>
              <a:off x="-217414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菱形 6"/>
            <p:cNvSpPr/>
            <p:nvPr/>
          </p:nvSpPr>
          <p:spPr>
            <a:xfrm>
              <a:off x="-65006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菱形 7"/>
            <p:cNvSpPr/>
            <p:nvPr/>
          </p:nvSpPr>
          <p:spPr>
            <a:xfrm>
              <a:off x="8740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23980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菱形 9"/>
            <p:cNvSpPr/>
            <p:nvPr/>
          </p:nvSpPr>
          <p:spPr>
            <a:xfrm>
              <a:off x="39221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菱形 10"/>
            <p:cNvSpPr/>
            <p:nvPr/>
          </p:nvSpPr>
          <p:spPr>
            <a:xfrm>
              <a:off x="54462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菱形 11"/>
            <p:cNvSpPr/>
            <p:nvPr/>
          </p:nvSpPr>
          <p:spPr>
            <a:xfrm>
              <a:off x="69703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菱形 12"/>
            <p:cNvSpPr/>
            <p:nvPr/>
          </p:nvSpPr>
          <p:spPr>
            <a:xfrm>
              <a:off x="84943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菱形 13"/>
            <p:cNvSpPr/>
            <p:nvPr/>
          </p:nvSpPr>
          <p:spPr>
            <a:xfrm>
              <a:off x="1001845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115425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菱形 15"/>
            <p:cNvSpPr/>
            <p:nvPr/>
          </p:nvSpPr>
          <p:spPr>
            <a:xfrm>
              <a:off x="130665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菱形 16"/>
            <p:cNvSpPr/>
            <p:nvPr/>
          </p:nvSpPr>
          <p:spPr>
            <a:xfrm>
              <a:off x="145906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菱形 17"/>
            <p:cNvSpPr/>
            <p:nvPr/>
          </p:nvSpPr>
          <p:spPr>
            <a:xfrm>
              <a:off x="161147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菱形 18"/>
            <p:cNvSpPr/>
            <p:nvPr/>
          </p:nvSpPr>
          <p:spPr>
            <a:xfrm>
              <a:off x="176388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菱形 19"/>
            <p:cNvSpPr/>
            <p:nvPr/>
          </p:nvSpPr>
          <p:spPr>
            <a:xfrm>
              <a:off x="191628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菱形 20"/>
            <p:cNvSpPr/>
            <p:nvPr/>
          </p:nvSpPr>
          <p:spPr>
            <a:xfrm>
              <a:off x="2068695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菱形 21"/>
            <p:cNvSpPr/>
            <p:nvPr/>
          </p:nvSpPr>
          <p:spPr>
            <a:xfrm>
              <a:off x="222110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菱形 22"/>
            <p:cNvSpPr/>
            <p:nvPr/>
          </p:nvSpPr>
          <p:spPr>
            <a:xfrm>
              <a:off x="237351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菱形 23"/>
            <p:cNvSpPr/>
            <p:nvPr/>
          </p:nvSpPr>
          <p:spPr>
            <a:xfrm>
              <a:off x="2525917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菱形 24"/>
            <p:cNvSpPr/>
            <p:nvPr/>
          </p:nvSpPr>
          <p:spPr>
            <a:xfrm>
              <a:off x="267832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菱形 25"/>
            <p:cNvSpPr/>
            <p:nvPr/>
          </p:nvSpPr>
          <p:spPr>
            <a:xfrm>
              <a:off x="283073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菱形 26"/>
            <p:cNvSpPr/>
            <p:nvPr/>
          </p:nvSpPr>
          <p:spPr>
            <a:xfrm>
              <a:off x="298313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菱形 27"/>
            <p:cNvSpPr/>
            <p:nvPr/>
          </p:nvSpPr>
          <p:spPr>
            <a:xfrm>
              <a:off x="313554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菱形 28"/>
            <p:cNvSpPr/>
            <p:nvPr/>
          </p:nvSpPr>
          <p:spPr>
            <a:xfrm>
              <a:off x="328795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菱形 29"/>
            <p:cNvSpPr/>
            <p:nvPr/>
          </p:nvSpPr>
          <p:spPr>
            <a:xfrm>
              <a:off x="344036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菱形 30"/>
            <p:cNvSpPr/>
            <p:nvPr/>
          </p:nvSpPr>
          <p:spPr>
            <a:xfrm>
              <a:off x="3592767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菱形 31"/>
            <p:cNvSpPr/>
            <p:nvPr/>
          </p:nvSpPr>
          <p:spPr>
            <a:xfrm>
              <a:off x="374517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菱形 32"/>
            <p:cNvSpPr/>
            <p:nvPr/>
          </p:nvSpPr>
          <p:spPr>
            <a:xfrm>
              <a:off x="861267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菱形 33"/>
            <p:cNvSpPr/>
            <p:nvPr/>
          </p:nvSpPr>
          <p:spPr>
            <a:xfrm>
              <a:off x="389758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菱形 34"/>
            <p:cNvSpPr/>
            <p:nvPr/>
          </p:nvSpPr>
          <p:spPr>
            <a:xfrm>
              <a:off x="404998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菱形 35"/>
            <p:cNvSpPr/>
            <p:nvPr/>
          </p:nvSpPr>
          <p:spPr>
            <a:xfrm>
              <a:off x="420239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菱形 36"/>
            <p:cNvSpPr/>
            <p:nvPr/>
          </p:nvSpPr>
          <p:spPr>
            <a:xfrm>
              <a:off x="435480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菱形 37"/>
            <p:cNvSpPr/>
            <p:nvPr/>
          </p:nvSpPr>
          <p:spPr>
            <a:xfrm>
              <a:off x="450721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菱形 38"/>
            <p:cNvSpPr/>
            <p:nvPr/>
          </p:nvSpPr>
          <p:spPr>
            <a:xfrm>
              <a:off x="465961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菱形 39"/>
            <p:cNvSpPr/>
            <p:nvPr/>
          </p:nvSpPr>
          <p:spPr>
            <a:xfrm>
              <a:off x="481202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菱形 40"/>
            <p:cNvSpPr/>
            <p:nvPr/>
          </p:nvSpPr>
          <p:spPr>
            <a:xfrm>
              <a:off x="496443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菱形 41"/>
            <p:cNvSpPr/>
            <p:nvPr/>
          </p:nvSpPr>
          <p:spPr>
            <a:xfrm>
              <a:off x="5116839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菱形 42"/>
            <p:cNvSpPr/>
            <p:nvPr/>
          </p:nvSpPr>
          <p:spPr>
            <a:xfrm>
              <a:off x="5269246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菱形 43"/>
            <p:cNvSpPr/>
            <p:nvPr/>
          </p:nvSpPr>
          <p:spPr>
            <a:xfrm>
              <a:off x="5421653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菱形 44"/>
            <p:cNvSpPr/>
            <p:nvPr/>
          </p:nvSpPr>
          <p:spPr>
            <a:xfrm>
              <a:off x="557406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菱形 45"/>
            <p:cNvSpPr/>
            <p:nvPr/>
          </p:nvSpPr>
          <p:spPr>
            <a:xfrm>
              <a:off x="572646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菱形 46"/>
            <p:cNvSpPr/>
            <p:nvPr/>
          </p:nvSpPr>
          <p:spPr>
            <a:xfrm>
              <a:off x="587887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菱形 47"/>
            <p:cNvSpPr/>
            <p:nvPr/>
          </p:nvSpPr>
          <p:spPr>
            <a:xfrm>
              <a:off x="603128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菱形 48"/>
            <p:cNvSpPr/>
            <p:nvPr/>
          </p:nvSpPr>
          <p:spPr>
            <a:xfrm>
              <a:off x="6183689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菱形 49"/>
            <p:cNvSpPr/>
            <p:nvPr/>
          </p:nvSpPr>
          <p:spPr>
            <a:xfrm>
              <a:off x="633609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菱形 50"/>
            <p:cNvSpPr/>
            <p:nvPr/>
          </p:nvSpPr>
          <p:spPr>
            <a:xfrm>
              <a:off x="6488504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菱形 51"/>
            <p:cNvSpPr/>
            <p:nvPr/>
          </p:nvSpPr>
          <p:spPr>
            <a:xfrm>
              <a:off x="664091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菱形 52"/>
            <p:cNvSpPr/>
            <p:nvPr/>
          </p:nvSpPr>
          <p:spPr>
            <a:xfrm>
              <a:off x="679331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菱形 53"/>
            <p:cNvSpPr/>
            <p:nvPr/>
          </p:nvSpPr>
          <p:spPr>
            <a:xfrm>
              <a:off x="694572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菱形 54"/>
            <p:cNvSpPr/>
            <p:nvPr/>
          </p:nvSpPr>
          <p:spPr>
            <a:xfrm>
              <a:off x="709813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" name="菱形 55"/>
            <p:cNvSpPr/>
            <p:nvPr/>
          </p:nvSpPr>
          <p:spPr>
            <a:xfrm>
              <a:off x="7250540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菱形 56"/>
            <p:cNvSpPr/>
            <p:nvPr/>
          </p:nvSpPr>
          <p:spPr>
            <a:xfrm>
              <a:off x="740294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菱形 57"/>
            <p:cNvSpPr/>
            <p:nvPr/>
          </p:nvSpPr>
          <p:spPr>
            <a:xfrm>
              <a:off x="7555354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菱形 58"/>
            <p:cNvSpPr/>
            <p:nvPr/>
          </p:nvSpPr>
          <p:spPr>
            <a:xfrm>
              <a:off x="770776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菱形 59"/>
            <p:cNvSpPr/>
            <p:nvPr/>
          </p:nvSpPr>
          <p:spPr>
            <a:xfrm>
              <a:off x="786016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菱形 60"/>
            <p:cNvSpPr/>
            <p:nvPr/>
          </p:nvSpPr>
          <p:spPr>
            <a:xfrm>
              <a:off x="8012576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" name="菱形 61"/>
            <p:cNvSpPr/>
            <p:nvPr/>
          </p:nvSpPr>
          <p:spPr>
            <a:xfrm>
              <a:off x="8164983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菱形 62"/>
            <p:cNvSpPr/>
            <p:nvPr/>
          </p:nvSpPr>
          <p:spPr>
            <a:xfrm>
              <a:off x="8317390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4" name="菱形 63"/>
            <p:cNvSpPr/>
            <p:nvPr/>
          </p:nvSpPr>
          <p:spPr>
            <a:xfrm>
              <a:off x="846979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7" name="矩形 66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172" name="组合 70"/>
          <p:cNvGrpSpPr>
            <a:grpSpLocks/>
          </p:cNvGrpSpPr>
          <p:nvPr/>
        </p:nvGrpSpPr>
        <p:grpSpPr bwMode="auto">
          <a:xfrm>
            <a:off x="1127125" y="-152400"/>
            <a:ext cx="1252538" cy="1368425"/>
            <a:chOff x="844104" y="307638"/>
            <a:chExt cx="1298034" cy="1896560"/>
          </a:xfrm>
        </p:grpSpPr>
        <p:sp>
          <p:nvSpPr>
            <p:cNvPr id="70" name="矩形 69"/>
            <p:cNvSpPr/>
            <p:nvPr/>
          </p:nvSpPr>
          <p:spPr>
            <a:xfrm>
              <a:off x="844104" y="379142"/>
              <a:ext cx="1298034" cy="1825056"/>
            </a:xfrm>
            <a:custGeom>
              <a:avLst/>
              <a:gdLst>
                <a:gd name="connsiteX0" fmla="*/ 0 w 1219200"/>
                <a:gd name="connsiteY0" fmla="*/ 0 h 1733616"/>
                <a:gd name="connsiteX1" fmla="*/ 1219200 w 1219200"/>
                <a:gd name="connsiteY1" fmla="*/ 0 h 1733616"/>
                <a:gd name="connsiteX2" fmla="*/ 1219200 w 1219200"/>
                <a:gd name="connsiteY2" fmla="*/ 1733616 h 1733616"/>
                <a:gd name="connsiteX3" fmla="*/ 0 w 1219200"/>
                <a:gd name="connsiteY3" fmla="*/ 1733616 h 1733616"/>
                <a:gd name="connsiteX4" fmla="*/ 0 w 1219200"/>
                <a:gd name="connsiteY4" fmla="*/ 0 h 173361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219200 w 1219200"/>
                <a:gd name="connsiteY2" fmla="*/ 173361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15062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" h="1825056">
                  <a:moveTo>
                    <a:pt x="0" y="0"/>
                  </a:moveTo>
                  <a:lnTo>
                    <a:pt x="1219200" y="0"/>
                  </a:lnTo>
                  <a:lnTo>
                    <a:pt x="1150620" y="1825056"/>
                  </a:lnTo>
                  <a:cubicBezTo>
                    <a:pt x="678180" y="1692976"/>
                    <a:pt x="444500" y="1700596"/>
                    <a:pt x="31750" y="18174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51000"/>
              </a:schemeClr>
            </a:soli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867136" y="307638"/>
              <a:ext cx="1220711" cy="1733746"/>
            </a:xfrm>
            <a:prstGeom prst="rect">
              <a:avLst/>
            </a:prstGeom>
            <a:gradFill>
              <a:gsLst>
                <a:gs pos="0">
                  <a:srgbClr val="D44B40"/>
                </a:gs>
                <a:gs pos="100000">
                  <a:srgbClr val="9A312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919781" y="338441"/>
              <a:ext cx="1115420" cy="1658940"/>
            </a:xfrm>
            <a:prstGeom prst="rect">
              <a:avLst/>
            </a:prstGeom>
            <a:noFill/>
            <a:ln w="15875">
              <a:solidFill>
                <a:srgbClr val="CC625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173" name="组合 1"/>
          <p:cNvGrpSpPr>
            <a:grpSpLocks/>
          </p:cNvGrpSpPr>
          <p:nvPr/>
        </p:nvGrpSpPr>
        <p:grpSpPr bwMode="auto">
          <a:xfrm>
            <a:off x="87313" y="1231900"/>
            <a:ext cx="8986837" cy="3630613"/>
            <a:chOff x="87372" y="1231614"/>
            <a:chExt cx="8986332" cy="3630672"/>
          </a:xfrm>
        </p:grpSpPr>
        <p:sp>
          <p:nvSpPr>
            <p:cNvPr id="80" name="矩形 79"/>
            <p:cNvSpPr/>
            <p:nvPr/>
          </p:nvSpPr>
          <p:spPr>
            <a:xfrm>
              <a:off x="87372" y="1231614"/>
              <a:ext cx="8986332" cy="363067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177" name="矩形 2"/>
            <p:cNvSpPr>
              <a:spLocks noChangeArrowheads="1"/>
            </p:cNvSpPr>
            <p:nvPr/>
          </p:nvSpPr>
          <p:spPr bwMode="auto">
            <a:xfrm>
              <a:off x="378939" y="1401594"/>
              <a:ext cx="1907403" cy="523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D44B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Scenarios</a:t>
              </a:r>
              <a:endParaRPr lang="zh-CN" altLang="en-US" sz="2800" b="1">
                <a:solidFill>
                  <a:srgbClr val="D44B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44567" y="2114278"/>
              <a:ext cx="7392573" cy="21852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There </a:t>
              </a:r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are </a:t>
              </a:r>
              <a:r>
                <a:rPr lang="en-US" altLang="zh-CN" sz="32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BILLIONS</a:t>
              </a:r>
              <a:r>
                <a:rPr lang="en-US" altLang="zh-CN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of </a:t>
              </a:r>
              <a:r>
                <a:rPr lang="en-US" altLang="zh-CN" sz="2400" dirty="0" err="1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weibo</a:t>
              </a:r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users.</a:t>
              </a: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Vast </a:t>
              </a:r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amount </a:t>
              </a:r>
              <a:r>
                <a:rPr lang="en-US" altLang="zh-CN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of data </a:t>
              </a:r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contains rich information</a:t>
              </a:r>
              <a:r>
                <a:rPr lang="en-US" altLang="zh-CN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 </a:t>
              </a:r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can </a:t>
              </a:r>
              <a:r>
                <a:rPr lang="en-US" altLang="zh-CN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find </a:t>
              </a:r>
              <a:r>
                <a:rPr lang="en-US" altLang="zh-CN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sensitive </a:t>
              </a:r>
              <a:r>
                <a:rPr lang="en-US" altLang="zh-CN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events</a:t>
              </a:r>
              <a:r>
                <a:rPr lang="en-US" altLang="zh-CN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lang="en-US" altLang="zh-CN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emotional changes</a:t>
              </a:r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 </a:t>
              </a:r>
              <a:r>
                <a:rPr lang="en-US" altLang="zh-CN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 activities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at </a:t>
              </a:r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different </a:t>
              </a:r>
              <a:r>
                <a:rPr lang="en-US" altLang="zh-CN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times in </a:t>
              </a:r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different </a:t>
              </a:r>
              <a:r>
                <a:rPr lang="en-US" altLang="zh-CN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locations.</a:t>
              </a:r>
              <a:endParaRPr lang="en-US" altLang="zh-CN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74" name="TextBox 134"/>
          <p:cNvSpPr txBox="1">
            <a:spLocks noChangeArrowheads="1"/>
          </p:cNvSpPr>
          <p:nvPr/>
        </p:nvSpPr>
        <p:spPr bwMode="auto">
          <a:xfrm>
            <a:off x="1127125" y="307975"/>
            <a:ext cx="11715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L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65"/>
          <p:cNvGrpSpPr>
            <a:grpSpLocks/>
          </p:cNvGrpSpPr>
          <p:nvPr/>
        </p:nvGrpSpPr>
        <p:grpSpPr bwMode="auto">
          <a:xfrm>
            <a:off x="-522288" y="-152400"/>
            <a:ext cx="10196513" cy="1062038"/>
            <a:chOff x="-522228" y="-151998"/>
            <a:chExt cx="10196994" cy="1061532"/>
          </a:xfrm>
        </p:grpSpPr>
        <p:sp>
          <p:nvSpPr>
            <p:cNvPr id="4" name="菱形 3"/>
            <p:cNvSpPr/>
            <p:nvPr/>
          </p:nvSpPr>
          <p:spPr>
            <a:xfrm>
              <a:off x="-522228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菱形 4"/>
            <p:cNvSpPr/>
            <p:nvPr/>
          </p:nvSpPr>
          <p:spPr>
            <a:xfrm>
              <a:off x="-369821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菱形 5"/>
            <p:cNvSpPr/>
            <p:nvPr/>
          </p:nvSpPr>
          <p:spPr>
            <a:xfrm>
              <a:off x="-217414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菱形 6"/>
            <p:cNvSpPr/>
            <p:nvPr/>
          </p:nvSpPr>
          <p:spPr>
            <a:xfrm>
              <a:off x="-65006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菱形 7"/>
            <p:cNvSpPr/>
            <p:nvPr/>
          </p:nvSpPr>
          <p:spPr>
            <a:xfrm>
              <a:off x="8740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23980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菱形 9"/>
            <p:cNvSpPr/>
            <p:nvPr/>
          </p:nvSpPr>
          <p:spPr>
            <a:xfrm>
              <a:off x="39221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菱形 10"/>
            <p:cNvSpPr/>
            <p:nvPr/>
          </p:nvSpPr>
          <p:spPr>
            <a:xfrm>
              <a:off x="54462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菱形 11"/>
            <p:cNvSpPr/>
            <p:nvPr/>
          </p:nvSpPr>
          <p:spPr>
            <a:xfrm>
              <a:off x="69703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菱形 12"/>
            <p:cNvSpPr/>
            <p:nvPr/>
          </p:nvSpPr>
          <p:spPr>
            <a:xfrm>
              <a:off x="84943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菱形 13"/>
            <p:cNvSpPr/>
            <p:nvPr/>
          </p:nvSpPr>
          <p:spPr>
            <a:xfrm>
              <a:off x="1001845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115425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菱形 15"/>
            <p:cNvSpPr/>
            <p:nvPr/>
          </p:nvSpPr>
          <p:spPr>
            <a:xfrm>
              <a:off x="130665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菱形 16"/>
            <p:cNvSpPr/>
            <p:nvPr/>
          </p:nvSpPr>
          <p:spPr>
            <a:xfrm>
              <a:off x="145906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菱形 17"/>
            <p:cNvSpPr/>
            <p:nvPr/>
          </p:nvSpPr>
          <p:spPr>
            <a:xfrm>
              <a:off x="161147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菱形 18"/>
            <p:cNvSpPr/>
            <p:nvPr/>
          </p:nvSpPr>
          <p:spPr>
            <a:xfrm>
              <a:off x="176388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菱形 19"/>
            <p:cNvSpPr/>
            <p:nvPr/>
          </p:nvSpPr>
          <p:spPr>
            <a:xfrm>
              <a:off x="191628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菱形 20"/>
            <p:cNvSpPr/>
            <p:nvPr/>
          </p:nvSpPr>
          <p:spPr>
            <a:xfrm>
              <a:off x="2068695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菱形 21"/>
            <p:cNvSpPr/>
            <p:nvPr/>
          </p:nvSpPr>
          <p:spPr>
            <a:xfrm>
              <a:off x="222110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菱形 22"/>
            <p:cNvSpPr/>
            <p:nvPr/>
          </p:nvSpPr>
          <p:spPr>
            <a:xfrm>
              <a:off x="237351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菱形 23"/>
            <p:cNvSpPr/>
            <p:nvPr/>
          </p:nvSpPr>
          <p:spPr>
            <a:xfrm>
              <a:off x="2525917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菱形 24"/>
            <p:cNvSpPr/>
            <p:nvPr/>
          </p:nvSpPr>
          <p:spPr>
            <a:xfrm>
              <a:off x="267832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菱形 25"/>
            <p:cNvSpPr/>
            <p:nvPr/>
          </p:nvSpPr>
          <p:spPr>
            <a:xfrm>
              <a:off x="283073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菱形 26"/>
            <p:cNvSpPr/>
            <p:nvPr/>
          </p:nvSpPr>
          <p:spPr>
            <a:xfrm>
              <a:off x="298313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菱形 27"/>
            <p:cNvSpPr/>
            <p:nvPr/>
          </p:nvSpPr>
          <p:spPr>
            <a:xfrm>
              <a:off x="313554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菱形 28"/>
            <p:cNvSpPr/>
            <p:nvPr/>
          </p:nvSpPr>
          <p:spPr>
            <a:xfrm>
              <a:off x="328795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菱形 29"/>
            <p:cNvSpPr/>
            <p:nvPr/>
          </p:nvSpPr>
          <p:spPr>
            <a:xfrm>
              <a:off x="344036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菱形 30"/>
            <p:cNvSpPr/>
            <p:nvPr/>
          </p:nvSpPr>
          <p:spPr>
            <a:xfrm>
              <a:off x="3592767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菱形 31"/>
            <p:cNvSpPr/>
            <p:nvPr/>
          </p:nvSpPr>
          <p:spPr>
            <a:xfrm>
              <a:off x="374517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菱形 32"/>
            <p:cNvSpPr/>
            <p:nvPr/>
          </p:nvSpPr>
          <p:spPr>
            <a:xfrm>
              <a:off x="861267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菱形 33"/>
            <p:cNvSpPr/>
            <p:nvPr/>
          </p:nvSpPr>
          <p:spPr>
            <a:xfrm>
              <a:off x="389758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菱形 34"/>
            <p:cNvSpPr/>
            <p:nvPr/>
          </p:nvSpPr>
          <p:spPr>
            <a:xfrm>
              <a:off x="404998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菱形 35"/>
            <p:cNvSpPr/>
            <p:nvPr/>
          </p:nvSpPr>
          <p:spPr>
            <a:xfrm>
              <a:off x="420239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菱形 36"/>
            <p:cNvSpPr/>
            <p:nvPr/>
          </p:nvSpPr>
          <p:spPr>
            <a:xfrm>
              <a:off x="435480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菱形 37"/>
            <p:cNvSpPr/>
            <p:nvPr/>
          </p:nvSpPr>
          <p:spPr>
            <a:xfrm>
              <a:off x="450721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菱形 38"/>
            <p:cNvSpPr/>
            <p:nvPr/>
          </p:nvSpPr>
          <p:spPr>
            <a:xfrm>
              <a:off x="465961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菱形 39"/>
            <p:cNvSpPr/>
            <p:nvPr/>
          </p:nvSpPr>
          <p:spPr>
            <a:xfrm>
              <a:off x="481202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菱形 40"/>
            <p:cNvSpPr/>
            <p:nvPr/>
          </p:nvSpPr>
          <p:spPr>
            <a:xfrm>
              <a:off x="496443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菱形 41"/>
            <p:cNvSpPr/>
            <p:nvPr/>
          </p:nvSpPr>
          <p:spPr>
            <a:xfrm>
              <a:off x="5116839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菱形 42"/>
            <p:cNvSpPr/>
            <p:nvPr/>
          </p:nvSpPr>
          <p:spPr>
            <a:xfrm>
              <a:off x="5269246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菱形 43"/>
            <p:cNvSpPr/>
            <p:nvPr/>
          </p:nvSpPr>
          <p:spPr>
            <a:xfrm>
              <a:off x="5421653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菱形 44"/>
            <p:cNvSpPr/>
            <p:nvPr/>
          </p:nvSpPr>
          <p:spPr>
            <a:xfrm>
              <a:off x="557406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菱形 45"/>
            <p:cNvSpPr/>
            <p:nvPr/>
          </p:nvSpPr>
          <p:spPr>
            <a:xfrm>
              <a:off x="572646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菱形 46"/>
            <p:cNvSpPr/>
            <p:nvPr/>
          </p:nvSpPr>
          <p:spPr>
            <a:xfrm>
              <a:off x="587887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菱形 47"/>
            <p:cNvSpPr/>
            <p:nvPr/>
          </p:nvSpPr>
          <p:spPr>
            <a:xfrm>
              <a:off x="603128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菱形 48"/>
            <p:cNvSpPr/>
            <p:nvPr/>
          </p:nvSpPr>
          <p:spPr>
            <a:xfrm>
              <a:off x="6183689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菱形 49"/>
            <p:cNvSpPr/>
            <p:nvPr/>
          </p:nvSpPr>
          <p:spPr>
            <a:xfrm>
              <a:off x="633609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菱形 50"/>
            <p:cNvSpPr/>
            <p:nvPr/>
          </p:nvSpPr>
          <p:spPr>
            <a:xfrm>
              <a:off x="6488504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菱形 51"/>
            <p:cNvSpPr/>
            <p:nvPr/>
          </p:nvSpPr>
          <p:spPr>
            <a:xfrm>
              <a:off x="664091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菱形 52"/>
            <p:cNvSpPr/>
            <p:nvPr/>
          </p:nvSpPr>
          <p:spPr>
            <a:xfrm>
              <a:off x="679331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菱形 53"/>
            <p:cNvSpPr/>
            <p:nvPr/>
          </p:nvSpPr>
          <p:spPr>
            <a:xfrm>
              <a:off x="694572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菱形 54"/>
            <p:cNvSpPr/>
            <p:nvPr/>
          </p:nvSpPr>
          <p:spPr>
            <a:xfrm>
              <a:off x="709813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" name="菱形 55"/>
            <p:cNvSpPr/>
            <p:nvPr/>
          </p:nvSpPr>
          <p:spPr>
            <a:xfrm>
              <a:off x="7250540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菱形 56"/>
            <p:cNvSpPr/>
            <p:nvPr/>
          </p:nvSpPr>
          <p:spPr>
            <a:xfrm>
              <a:off x="740294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菱形 57"/>
            <p:cNvSpPr/>
            <p:nvPr/>
          </p:nvSpPr>
          <p:spPr>
            <a:xfrm>
              <a:off x="7555354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菱形 58"/>
            <p:cNvSpPr/>
            <p:nvPr/>
          </p:nvSpPr>
          <p:spPr>
            <a:xfrm>
              <a:off x="770776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菱形 59"/>
            <p:cNvSpPr/>
            <p:nvPr/>
          </p:nvSpPr>
          <p:spPr>
            <a:xfrm>
              <a:off x="786016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菱形 60"/>
            <p:cNvSpPr/>
            <p:nvPr/>
          </p:nvSpPr>
          <p:spPr>
            <a:xfrm>
              <a:off x="8012576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" name="菱形 61"/>
            <p:cNvSpPr/>
            <p:nvPr/>
          </p:nvSpPr>
          <p:spPr>
            <a:xfrm>
              <a:off x="8164983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菱形 62"/>
            <p:cNvSpPr/>
            <p:nvPr/>
          </p:nvSpPr>
          <p:spPr>
            <a:xfrm>
              <a:off x="8317390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4" name="菱形 63"/>
            <p:cNvSpPr/>
            <p:nvPr/>
          </p:nvSpPr>
          <p:spPr>
            <a:xfrm>
              <a:off x="846979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7" name="矩形 66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9220" name="组合 70"/>
          <p:cNvGrpSpPr>
            <a:grpSpLocks/>
          </p:cNvGrpSpPr>
          <p:nvPr/>
        </p:nvGrpSpPr>
        <p:grpSpPr bwMode="auto">
          <a:xfrm>
            <a:off x="1127125" y="-152400"/>
            <a:ext cx="1252538" cy="1368425"/>
            <a:chOff x="844104" y="307638"/>
            <a:chExt cx="1298034" cy="1896560"/>
          </a:xfrm>
        </p:grpSpPr>
        <p:sp>
          <p:nvSpPr>
            <p:cNvPr id="70" name="矩形 69"/>
            <p:cNvSpPr/>
            <p:nvPr/>
          </p:nvSpPr>
          <p:spPr>
            <a:xfrm>
              <a:off x="844104" y="379142"/>
              <a:ext cx="1298034" cy="1825056"/>
            </a:xfrm>
            <a:custGeom>
              <a:avLst/>
              <a:gdLst>
                <a:gd name="connsiteX0" fmla="*/ 0 w 1219200"/>
                <a:gd name="connsiteY0" fmla="*/ 0 h 1733616"/>
                <a:gd name="connsiteX1" fmla="*/ 1219200 w 1219200"/>
                <a:gd name="connsiteY1" fmla="*/ 0 h 1733616"/>
                <a:gd name="connsiteX2" fmla="*/ 1219200 w 1219200"/>
                <a:gd name="connsiteY2" fmla="*/ 1733616 h 1733616"/>
                <a:gd name="connsiteX3" fmla="*/ 0 w 1219200"/>
                <a:gd name="connsiteY3" fmla="*/ 1733616 h 1733616"/>
                <a:gd name="connsiteX4" fmla="*/ 0 w 1219200"/>
                <a:gd name="connsiteY4" fmla="*/ 0 h 173361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219200 w 1219200"/>
                <a:gd name="connsiteY2" fmla="*/ 173361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15062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" h="1825056">
                  <a:moveTo>
                    <a:pt x="0" y="0"/>
                  </a:moveTo>
                  <a:lnTo>
                    <a:pt x="1219200" y="0"/>
                  </a:lnTo>
                  <a:lnTo>
                    <a:pt x="1150620" y="1825056"/>
                  </a:lnTo>
                  <a:cubicBezTo>
                    <a:pt x="678180" y="1692976"/>
                    <a:pt x="444500" y="1700596"/>
                    <a:pt x="31750" y="18174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51000"/>
              </a:schemeClr>
            </a:soli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867136" y="307638"/>
              <a:ext cx="1220711" cy="1733746"/>
            </a:xfrm>
            <a:prstGeom prst="rect">
              <a:avLst/>
            </a:prstGeom>
            <a:gradFill>
              <a:gsLst>
                <a:gs pos="0">
                  <a:srgbClr val="D44B40"/>
                </a:gs>
                <a:gs pos="100000">
                  <a:srgbClr val="9A312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919781" y="338441"/>
              <a:ext cx="1115420" cy="1658940"/>
            </a:xfrm>
            <a:prstGeom prst="rect">
              <a:avLst/>
            </a:prstGeom>
            <a:noFill/>
            <a:ln w="15875">
              <a:solidFill>
                <a:srgbClr val="CC625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221" name="组合 1"/>
          <p:cNvGrpSpPr>
            <a:grpSpLocks/>
          </p:cNvGrpSpPr>
          <p:nvPr/>
        </p:nvGrpSpPr>
        <p:grpSpPr bwMode="auto">
          <a:xfrm>
            <a:off x="87313" y="1231900"/>
            <a:ext cx="8986837" cy="3630613"/>
            <a:chOff x="87372" y="1231614"/>
            <a:chExt cx="8986332" cy="3630672"/>
          </a:xfrm>
        </p:grpSpPr>
        <p:sp>
          <p:nvSpPr>
            <p:cNvPr id="80" name="矩形 79"/>
            <p:cNvSpPr/>
            <p:nvPr/>
          </p:nvSpPr>
          <p:spPr>
            <a:xfrm>
              <a:off x="87372" y="1231614"/>
              <a:ext cx="8986332" cy="363067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49035" y="1668292"/>
              <a:ext cx="8375179" cy="2862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0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How to </a:t>
              </a:r>
              <a:r>
                <a:rPr lang="en-US" altLang="zh-CN" sz="60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excavate potential &amp; valuable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0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information?</a:t>
              </a:r>
              <a:endParaRPr lang="en-US" altLang="zh-CN" sz="6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22" name="TextBox 134"/>
          <p:cNvSpPr txBox="1">
            <a:spLocks noChangeArrowheads="1"/>
          </p:cNvSpPr>
          <p:nvPr/>
        </p:nvSpPr>
        <p:spPr bwMode="auto">
          <a:xfrm>
            <a:off x="1127125" y="307975"/>
            <a:ext cx="11715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L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65"/>
          <p:cNvGrpSpPr>
            <a:grpSpLocks/>
          </p:cNvGrpSpPr>
          <p:nvPr/>
        </p:nvGrpSpPr>
        <p:grpSpPr bwMode="auto">
          <a:xfrm>
            <a:off x="-522288" y="-152400"/>
            <a:ext cx="10196513" cy="1062038"/>
            <a:chOff x="-522228" y="-151998"/>
            <a:chExt cx="10196994" cy="1061532"/>
          </a:xfrm>
        </p:grpSpPr>
        <p:sp>
          <p:nvSpPr>
            <p:cNvPr id="4" name="菱形 3"/>
            <p:cNvSpPr/>
            <p:nvPr/>
          </p:nvSpPr>
          <p:spPr>
            <a:xfrm>
              <a:off x="-522228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菱形 4"/>
            <p:cNvSpPr/>
            <p:nvPr/>
          </p:nvSpPr>
          <p:spPr>
            <a:xfrm>
              <a:off x="-369821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菱形 5"/>
            <p:cNvSpPr/>
            <p:nvPr/>
          </p:nvSpPr>
          <p:spPr>
            <a:xfrm>
              <a:off x="-217414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菱形 6"/>
            <p:cNvSpPr/>
            <p:nvPr/>
          </p:nvSpPr>
          <p:spPr>
            <a:xfrm>
              <a:off x="-65006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菱形 7"/>
            <p:cNvSpPr/>
            <p:nvPr/>
          </p:nvSpPr>
          <p:spPr>
            <a:xfrm>
              <a:off x="8740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23980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菱形 9"/>
            <p:cNvSpPr/>
            <p:nvPr/>
          </p:nvSpPr>
          <p:spPr>
            <a:xfrm>
              <a:off x="39221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菱形 10"/>
            <p:cNvSpPr/>
            <p:nvPr/>
          </p:nvSpPr>
          <p:spPr>
            <a:xfrm>
              <a:off x="54462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菱形 11"/>
            <p:cNvSpPr/>
            <p:nvPr/>
          </p:nvSpPr>
          <p:spPr>
            <a:xfrm>
              <a:off x="69703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菱形 12"/>
            <p:cNvSpPr/>
            <p:nvPr/>
          </p:nvSpPr>
          <p:spPr>
            <a:xfrm>
              <a:off x="84943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菱形 13"/>
            <p:cNvSpPr/>
            <p:nvPr/>
          </p:nvSpPr>
          <p:spPr>
            <a:xfrm>
              <a:off x="1001845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115425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菱形 15"/>
            <p:cNvSpPr/>
            <p:nvPr/>
          </p:nvSpPr>
          <p:spPr>
            <a:xfrm>
              <a:off x="130665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菱形 16"/>
            <p:cNvSpPr/>
            <p:nvPr/>
          </p:nvSpPr>
          <p:spPr>
            <a:xfrm>
              <a:off x="145906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菱形 17"/>
            <p:cNvSpPr/>
            <p:nvPr/>
          </p:nvSpPr>
          <p:spPr>
            <a:xfrm>
              <a:off x="161147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菱形 18"/>
            <p:cNvSpPr/>
            <p:nvPr/>
          </p:nvSpPr>
          <p:spPr>
            <a:xfrm>
              <a:off x="176388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菱形 19"/>
            <p:cNvSpPr/>
            <p:nvPr/>
          </p:nvSpPr>
          <p:spPr>
            <a:xfrm>
              <a:off x="191628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菱形 20"/>
            <p:cNvSpPr/>
            <p:nvPr/>
          </p:nvSpPr>
          <p:spPr>
            <a:xfrm>
              <a:off x="2068695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菱形 21"/>
            <p:cNvSpPr/>
            <p:nvPr/>
          </p:nvSpPr>
          <p:spPr>
            <a:xfrm>
              <a:off x="222110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菱形 22"/>
            <p:cNvSpPr/>
            <p:nvPr/>
          </p:nvSpPr>
          <p:spPr>
            <a:xfrm>
              <a:off x="237351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菱形 23"/>
            <p:cNvSpPr/>
            <p:nvPr/>
          </p:nvSpPr>
          <p:spPr>
            <a:xfrm>
              <a:off x="2525917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菱形 24"/>
            <p:cNvSpPr/>
            <p:nvPr/>
          </p:nvSpPr>
          <p:spPr>
            <a:xfrm>
              <a:off x="267832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菱形 25"/>
            <p:cNvSpPr/>
            <p:nvPr/>
          </p:nvSpPr>
          <p:spPr>
            <a:xfrm>
              <a:off x="283073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菱形 26"/>
            <p:cNvSpPr/>
            <p:nvPr/>
          </p:nvSpPr>
          <p:spPr>
            <a:xfrm>
              <a:off x="298313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菱形 27"/>
            <p:cNvSpPr/>
            <p:nvPr/>
          </p:nvSpPr>
          <p:spPr>
            <a:xfrm>
              <a:off x="313554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菱形 28"/>
            <p:cNvSpPr/>
            <p:nvPr/>
          </p:nvSpPr>
          <p:spPr>
            <a:xfrm>
              <a:off x="328795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菱形 29"/>
            <p:cNvSpPr/>
            <p:nvPr/>
          </p:nvSpPr>
          <p:spPr>
            <a:xfrm>
              <a:off x="344036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菱形 30"/>
            <p:cNvSpPr/>
            <p:nvPr/>
          </p:nvSpPr>
          <p:spPr>
            <a:xfrm>
              <a:off x="3592767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菱形 31"/>
            <p:cNvSpPr/>
            <p:nvPr/>
          </p:nvSpPr>
          <p:spPr>
            <a:xfrm>
              <a:off x="374517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菱形 32"/>
            <p:cNvSpPr/>
            <p:nvPr/>
          </p:nvSpPr>
          <p:spPr>
            <a:xfrm>
              <a:off x="861267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菱形 33"/>
            <p:cNvSpPr/>
            <p:nvPr/>
          </p:nvSpPr>
          <p:spPr>
            <a:xfrm>
              <a:off x="389758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菱形 34"/>
            <p:cNvSpPr/>
            <p:nvPr/>
          </p:nvSpPr>
          <p:spPr>
            <a:xfrm>
              <a:off x="404998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菱形 35"/>
            <p:cNvSpPr/>
            <p:nvPr/>
          </p:nvSpPr>
          <p:spPr>
            <a:xfrm>
              <a:off x="420239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菱形 36"/>
            <p:cNvSpPr/>
            <p:nvPr/>
          </p:nvSpPr>
          <p:spPr>
            <a:xfrm>
              <a:off x="435480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菱形 37"/>
            <p:cNvSpPr/>
            <p:nvPr/>
          </p:nvSpPr>
          <p:spPr>
            <a:xfrm>
              <a:off x="450721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菱形 38"/>
            <p:cNvSpPr/>
            <p:nvPr/>
          </p:nvSpPr>
          <p:spPr>
            <a:xfrm>
              <a:off x="465961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菱形 39"/>
            <p:cNvSpPr/>
            <p:nvPr/>
          </p:nvSpPr>
          <p:spPr>
            <a:xfrm>
              <a:off x="481202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菱形 40"/>
            <p:cNvSpPr/>
            <p:nvPr/>
          </p:nvSpPr>
          <p:spPr>
            <a:xfrm>
              <a:off x="496443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菱形 41"/>
            <p:cNvSpPr/>
            <p:nvPr/>
          </p:nvSpPr>
          <p:spPr>
            <a:xfrm>
              <a:off x="5116839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菱形 42"/>
            <p:cNvSpPr/>
            <p:nvPr/>
          </p:nvSpPr>
          <p:spPr>
            <a:xfrm>
              <a:off x="5269246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菱形 43"/>
            <p:cNvSpPr/>
            <p:nvPr/>
          </p:nvSpPr>
          <p:spPr>
            <a:xfrm>
              <a:off x="5421653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菱形 44"/>
            <p:cNvSpPr/>
            <p:nvPr/>
          </p:nvSpPr>
          <p:spPr>
            <a:xfrm>
              <a:off x="557406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菱形 45"/>
            <p:cNvSpPr/>
            <p:nvPr/>
          </p:nvSpPr>
          <p:spPr>
            <a:xfrm>
              <a:off x="572646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菱形 46"/>
            <p:cNvSpPr/>
            <p:nvPr/>
          </p:nvSpPr>
          <p:spPr>
            <a:xfrm>
              <a:off x="587887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菱形 47"/>
            <p:cNvSpPr/>
            <p:nvPr/>
          </p:nvSpPr>
          <p:spPr>
            <a:xfrm>
              <a:off x="603128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菱形 48"/>
            <p:cNvSpPr/>
            <p:nvPr/>
          </p:nvSpPr>
          <p:spPr>
            <a:xfrm>
              <a:off x="6183689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菱形 49"/>
            <p:cNvSpPr/>
            <p:nvPr/>
          </p:nvSpPr>
          <p:spPr>
            <a:xfrm>
              <a:off x="633609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菱形 50"/>
            <p:cNvSpPr/>
            <p:nvPr/>
          </p:nvSpPr>
          <p:spPr>
            <a:xfrm>
              <a:off x="6488504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菱形 51"/>
            <p:cNvSpPr/>
            <p:nvPr/>
          </p:nvSpPr>
          <p:spPr>
            <a:xfrm>
              <a:off x="664091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菱形 52"/>
            <p:cNvSpPr/>
            <p:nvPr/>
          </p:nvSpPr>
          <p:spPr>
            <a:xfrm>
              <a:off x="679331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菱形 53"/>
            <p:cNvSpPr/>
            <p:nvPr/>
          </p:nvSpPr>
          <p:spPr>
            <a:xfrm>
              <a:off x="694572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菱形 54"/>
            <p:cNvSpPr/>
            <p:nvPr/>
          </p:nvSpPr>
          <p:spPr>
            <a:xfrm>
              <a:off x="709813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" name="菱形 55"/>
            <p:cNvSpPr/>
            <p:nvPr/>
          </p:nvSpPr>
          <p:spPr>
            <a:xfrm>
              <a:off x="7250540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菱形 56"/>
            <p:cNvSpPr/>
            <p:nvPr/>
          </p:nvSpPr>
          <p:spPr>
            <a:xfrm>
              <a:off x="740294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菱形 57"/>
            <p:cNvSpPr/>
            <p:nvPr/>
          </p:nvSpPr>
          <p:spPr>
            <a:xfrm>
              <a:off x="7555354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菱形 58"/>
            <p:cNvSpPr/>
            <p:nvPr/>
          </p:nvSpPr>
          <p:spPr>
            <a:xfrm>
              <a:off x="770776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菱形 59"/>
            <p:cNvSpPr/>
            <p:nvPr/>
          </p:nvSpPr>
          <p:spPr>
            <a:xfrm>
              <a:off x="786016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菱形 60"/>
            <p:cNvSpPr/>
            <p:nvPr/>
          </p:nvSpPr>
          <p:spPr>
            <a:xfrm>
              <a:off x="8012576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" name="菱形 61"/>
            <p:cNvSpPr/>
            <p:nvPr/>
          </p:nvSpPr>
          <p:spPr>
            <a:xfrm>
              <a:off x="8164983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菱形 62"/>
            <p:cNvSpPr/>
            <p:nvPr/>
          </p:nvSpPr>
          <p:spPr>
            <a:xfrm>
              <a:off x="8317390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4" name="菱形 63"/>
            <p:cNvSpPr/>
            <p:nvPr/>
          </p:nvSpPr>
          <p:spPr>
            <a:xfrm>
              <a:off x="846979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267" name="组合 70"/>
          <p:cNvGrpSpPr>
            <a:grpSpLocks/>
          </p:cNvGrpSpPr>
          <p:nvPr/>
        </p:nvGrpSpPr>
        <p:grpSpPr bwMode="auto">
          <a:xfrm>
            <a:off x="1127125" y="-152400"/>
            <a:ext cx="1252538" cy="1368425"/>
            <a:chOff x="844104" y="307638"/>
            <a:chExt cx="1298034" cy="1896560"/>
          </a:xfrm>
        </p:grpSpPr>
        <p:sp>
          <p:nvSpPr>
            <p:cNvPr id="70" name="矩形 69"/>
            <p:cNvSpPr/>
            <p:nvPr/>
          </p:nvSpPr>
          <p:spPr>
            <a:xfrm>
              <a:off x="844104" y="379142"/>
              <a:ext cx="1298034" cy="1825056"/>
            </a:xfrm>
            <a:custGeom>
              <a:avLst/>
              <a:gdLst>
                <a:gd name="connsiteX0" fmla="*/ 0 w 1219200"/>
                <a:gd name="connsiteY0" fmla="*/ 0 h 1733616"/>
                <a:gd name="connsiteX1" fmla="*/ 1219200 w 1219200"/>
                <a:gd name="connsiteY1" fmla="*/ 0 h 1733616"/>
                <a:gd name="connsiteX2" fmla="*/ 1219200 w 1219200"/>
                <a:gd name="connsiteY2" fmla="*/ 1733616 h 1733616"/>
                <a:gd name="connsiteX3" fmla="*/ 0 w 1219200"/>
                <a:gd name="connsiteY3" fmla="*/ 1733616 h 1733616"/>
                <a:gd name="connsiteX4" fmla="*/ 0 w 1219200"/>
                <a:gd name="connsiteY4" fmla="*/ 0 h 173361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219200 w 1219200"/>
                <a:gd name="connsiteY2" fmla="*/ 173361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15062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" h="1825056">
                  <a:moveTo>
                    <a:pt x="0" y="0"/>
                  </a:moveTo>
                  <a:lnTo>
                    <a:pt x="1219200" y="0"/>
                  </a:lnTo>
                  <a:lnTo>
                    <a:pt x="1150620" y="1825056"/>
                  </a:lnTo>
                  <a:cubicBezTo>
                    <a:pt x="678180" y="1692976"/>
                    <a:pt x="444500" y="1700596"/>
                    <a:pt x="31750" y="18174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51000"/>
              </a:schemeClr>
            </a:soli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867136" y="307638"/>
              <a:ext cx="1220711" cy="1733746"/>
            </a:xfrm>
            <a:prstGeom prst="rect">
              <a:avLst/>
            </a:prstGeom>
            <a:gradFill>
              <a:gsLst>
                <a:gs pos="0">
                  <a:srgbClr val="D44B40"/>
                </a:gs>
                <a:gs pos="100000">
                  <a:srgbClr val="9A312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919781" y="338441"/>
              <a:ext cx="1115420" cy="1658940"/>
            </a:xfrm>
            <a:prstGeom prst="rect">
              <a:avLst/>
            </a:prstGeom>
            <a:noFill/>
            <a:ln w="15875">
              <a:solidFill>
                <a:srgbClr val="CC625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8" name="矩形 117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1269" name="组合 1"/>
          <p:cNvGrpSpPr>
            <a:grpSpLocks/>
          </p:cNvGrpSpPr>
          <p:nvPr/>
        </p:nvGrpSpPr>
        <p:grpSpPr bwMode="auto">
          <a:xfrm>
            <a:off x="87313" y="1231900"/>
            <a:ext cx="8986837" cy="3630613"/>
            <a:chOff x="87372" y="1231614"/>
            <a:chExt cx="8986332" cy="3630672"/>
          </a:xfrm>
        </p:grpSpPr>
        <p:sp>
          <p:nvSpPr>
            <p:cNvPr id="80" name="矩形 79"/>
            <p:cNvSpPr/>
            <p:nvPr/>
          </p:nvSpPr>
          <p:spPr>
            <a:xfrm>
              <a:off x="87372" y="1231614"/>
              <a:ext cx="8986332" cy="363067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73" name="矩形 107"/>
            <p:cNvSpPr>
              <a:spLocks noChangeArrowheads="1"/>
            </p:cNvSpPr>
            <p:nvPr/>
          </p:nvSpPr>
          <p:spPr bwMode="auto">
            <a:xfrm>
              <a:off x="392172" y="1401594"/>
              <a:ext cx="1997551" cy="523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rgbClr val="D44B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 </a:t>
              </a:r>
              <a:r>
                <a:rPr lang="en-US" altLang="zh-CN" sz="2800" b="1" dirty="0" smtClean="0">
                  <a:solidFill>
                    <a:srgbClr val="D44B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Sets </a:t>
              </a:r>
              <a:endParaRPr lang="zh-CN" altLang="en-US" sz="2800" b="1" dirty="0">
                <a:solidFill>
                  <a:srgbClr val="D44B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TextBox 92"/>
            <p:cNvSpPr txBox="1"/>
            <p:nvPr/>
          </p:nvSpPr>
          <p:spPr bwMode="auto">
            <a:xfrm>
              <a:off x="490574" y="2542910"/>
              <a:ext cx="7521152" cy="7078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300 </a:t>
              </a:r>
              <a:r>
                <a:rPr lang="en-US" altLang="zh-CN" sz="4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thousand</a:t>
              </a:r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pieces </a:t>
              </a:r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 each day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270" name="TextBox 99"/>
          <p:cNvSpPr txBox="1">
            <a:spLocks noChangeArrowheads="1"/>
          </p:cNvSpPr>
          <p:nvPr/>
        </p:nvSpPr>
        <p:spPr bwMode="auto">
          <a:xfrm>
            <a:off x="1127125" y="307975"/>
            <a:ext cx="11715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65"/>
          <p:cNvGrpSpPr>
            <a:grpSpLocks/>
          </p:cNvGrpSpPr>
          <p:nvPr/>
        </p:nvGrpSpPr>
        <p:grpSpPr bwMode="auto">
          <a:xfrm>
            <a:off x="-522288" y="-152400"/>
            <a:ext cx="10196513" cy="1062038"/>
            <a:chOff x="-522228" y="-151998"/>
            <a:chExt cx="10196994" cy="1061532"/>
          </a:xfrm>
        </p:grpSpPr>
        <p:sp>
          <p:nvSpPr>
            <p:cNvPr id="4" name="菱形 3"/>
            <p:cNvSpPr/>
            <p:nvPr/>
          </p:nvSpPr>
          <p:spPr>
            <a:xfrm>
              <a:off x="-522228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菱形 4"/>
            <p:cNvSpPr/>
            <p:nvPr/>
          </p:nvSpPr>
          <p:spPr>
            <a:xfrm>
              <a:off x="-369821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菱形 5"/>
            <p:cNvSpPr/>
            <p:nvPr/>
          </p:nvSpPr>
          <p:spPr>
            <a:xfrm>
              <a:off x="-217414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菱形 6"/>
            <p:cNvSpPr/>
            <p:nvPr/>
          </p:nvSpPr>
          <p:spPr>
            <a:xfrm>
              <a:off x="-65006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菱形 7"/>
            <p:cNvSpPr/>
            <p:nvPr/>
          </p:nvSpPr>
          <p:spPr>
            <a:xfrm>
              <a:off x="8740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23980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菱形 9"/>
            <p:cNvSpPr/>
            <p:nvPr/>
          </p:nvSpPr>
          <p:spPr>
            <a:xfrm>
              <a:off x="39221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菱形 10"/>
            <p:cNvSpPr/>
            <p:nvPr/>
          </p:nvSpPr>
          <p:spPr>
            <a:xfrm>
              <a:off x="54462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菱形 11"/>
            <p:cNvSpPr/>
            <p:nvPr/>
          </p:nvSpPr>
          <p:spPr>
            <a:xfrm>
              <a:off x="69703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菱形 12"/>
            <p:cNvSpPr/>
            <p:nvPr/>
          </p:nvSpPr>
          <p:spPr>
            <a:xfrm>
              <a:off x="84943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菱形 13"/>
            <p:cNvSpPr/>
            <p:nvPr/>
          </p:nvSpPr>
          <p:spPr>
            <a:xfrm>
              <a:off x="1001845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菱形 14"/>
            <p:cNvSpPr/>
            <p:nvPr/>
          </p:nvSpPr>
          <p:spPr>
            <a:xfrm>
              <a:off x="115425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菱形 15"/>
            <p:cNvSpPr/>
            <p:nvPr/>
          </p:nvSpPr>
          <p:spPr>
            <a:xfrm>
              <a:off x="130665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菱形 16"/>
            <p:cNvSpPr/>
            <p:nvPr/>
          </p:nvSpPr>
          <p:spPr>
            <a:xfrm>
              <a:off x="145906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菱形 17"/>
            <p:cNvSpPr/>
            <p:nvPr/>
          </p:nvSpPr>
          <p:spPr>
            <a:xfrm>
              <a:off x="161147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菱形 18"/>
            <p:cNvSpPr/>
            <p:nvPr/>
          </p:nvSpPr>
          <p:spPr>
            <a:xfrm>
              <a:off x="176388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菱形 19"/>
            <p:cNvSpPr/>
            <p:nvPr/>
          </p:nvSpPr>
          <p:spPr>
            <a:xfrm>
              <a:off x="191628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菱形 20"/>
            <p:cNvSpPr/>
            <p:nvPr/>
          </p:nvSpPr>
          <p:spPr>
            <a:xfrm>
              <a:off x="2068695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菱形 21"/>
            <p:cNvSpPr/>
            <p:nvPr/>
          </p:nvSpPr>
          <p:spPr>
            <a:xfrm>
              <a:off x="222110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菱形 22"/>
            <p:cNvSpPr/>
            <p:nvPr/>
          </p:nvSpPr>
          <p:spPr>
            <a:xfrm>
              <a:off x="237351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菱形 23"/>
            <p:cNvSpPr/>
            <p:nvPr/>
          </p:nvSpPr>
          <p:spPr>
            <a:xfrm>
              <a:off x="2525917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菱形 24"/>
            <p:cNvSpPr/>
            <p:nvPr/>
          </p:nvSpPr>
          <p:spPr>
            <a:xfrm>
              <a:off x="267832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菱形 25"/>
            <p:cNvSpPr/>
            <p:nvPr/>
          </p:nvSpPr>
          <p:spPr>
            <a:xfrm>
              <a:off x="283073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菱形 26"/>
            <p:cNvSpPr/>
            <p:nvPr/>
          </p:nvSpPr>
          <p:spPr>
            <a:xfrm>
              <a:off x="298313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菱形 27"/>
            <p:cNvSpPr/>
            <p:nvPr/>
          </p:nvSpPr>
          <p:spPr>
            <a:xfrm>
              <a:off x="313554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菱形 28"/>
            <p:cNvSpPr/>
            <p:nvPr/>
          </p:nvSpPr>
          <p:spPr>
            <a:xfrm>
              <a:off x="328795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菱形 29"/>
            <p:cNvSpPr/>
            <p:nvPr/>
          </p:nvSpPr>
          <p:spPr>
            <a:xfrm>
              <a:off x="344036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菱形 30"/>
            <p:cNvSpPr/>
            <p:nvPr/>
          </p:nvSpPr>
          <p:spPr>
            <a:xfrm>
              <a:off x="3592767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菱形 31"/>
            <p:cNvSpPr/>
            <p:nvPr/>
          </p:nvSpPr>
          <p:spPr>
            <a:xfrm>
              <a:off x="374517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菱形 32"/>
            <p:cNvSpPr/>
            <p:nvPr/>
          </p:nvSpPr>
          <p:spPr>
            <a:xfrm>
              <a:off x="861267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菱形 33"/>
            <p:cNvSpPr/>
            <p:nvPr/>
          </p:nvSpPr>
          <p:spPr>
            <a:xfrm>
              <a:off x="389758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菱形 34"/>
            <p:cNvSpPr/>
            <p:nvPr/>
          </p:nvSpPr>
          <p:spPr>
            <a:xfrm>
              <a:off x="404998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菱形 35"/>
            <p:cNvSpPr/>
            <p:nvPr/>
          </p:nvSpPr>
          <p:spPr>
            <a:xfrm>
              <a:off x="420239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菱形 36"/>
            <p:cNvSpPr/>
            <p:nvPr/>
          </p:nvSpPr>
          <p:spPr>
            <a:xfrm>
              <a:off x="435480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菱形 37"/>
            <p:cNvSpPr/>
            <p:nvPr/>
          </p:nvSpPr>
          <p:spPr>
            <a:xfrm>
              <a:off x="450721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菱形 38"/>
            <p:cNvSpPr/>
            <p:nvPr/>
          </p:nvSpPr>
          <p:spPr>
            <a:xfrm>
              <a:off x="465961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菱形 39"/>
            <p:cNvSpPr/>
            <p:nvPr/>
          </p:nvSpPr>
          <p:spPr>
            <a:xfrm>
              <a:off x="481202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菱形 40"/>
            <p:cNvSpPr/>
            <p:nvPr/>
          </p:nvSpPr>
          <p:spPr>
            <a:xfrm>
              <a:off x="496443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菱形 41"/>
            <p:cNvSpPr/>
            <p:nvPr/>
          </p:nvSpPr>
          <p:spPr>
            <a:xfrm>
              <a:off x="5116839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菱形 42"/>
            <p:cNvSpPr/>
            <p:nvPr/>
          </p:nvSpPr>
          <p:spPr>
            <a:xfrm>
              <a:off x="5269246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菱形 43"/>
            <p:cNvSpPr/>
            <p:nvPr/>
          </p:nvSpPr>
          <p:spPr>
            <a:xfrm>
              <a:off x="5421653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菱形 44"/>
            <p:cNvSpPr/>
            <p:nvPr/>
          </p:nvSpPr>
          <p:spPr>
            <a:xfrm>
              <a:off x="557406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菱形 45"/>
            <p:cNvSpPr/>
            <p:nvPr/>
          </p:nvSpPr>
          <p:spPr>
            <a:xfrm>
              <a:off x="572646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菱形 46"/>
            <p:cNvSpPr/>
            <p:nvPr/>
          </p:nvSpPr>
          <p:spPr>
            <a:xfrm>
              <a:off x="587887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菱形 47"/>
            <p:cNvSpPr/>
            <p:nvPr/>
          </p:nvSpPr>
          <p:spPr>
            <a:xfrm>
              <a:off x="603128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菱形 48"/>
            <p:cNvSpPr/>
            <p:nvPr/>
          </p:nvSpPr>
          <p:spPr>
            <a:xfrm>
              <a:off x="6183689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菱形 49"/>
            <p:cNvSpPr/>
            <p:nvPr/>
          </p:nvSpPr>
          <p:spPr>
            <a:xfrm>
              <a:off x="633609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菱形 50"/>
            <p:cNvSpPr/>
            <p:nvPr/>
          </p:nvSpPr>
          <p:spPr>
            <a:xfrm>
              <a:off x="6488504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菱形 51"/>
            <p:cNvSpPr/>
            <p:nvPr/>
          </p:nvSpPr>
          <p:spPr>
            <a:xfrm>
              <a:off x="664091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菱形 52"/>
            <p:cNvSpPr/>
            <p:nvPr/>
          </p:nvSpPr>
          <p:spPr>
            <a:xfrm>
              <a:off x="679331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菱形 53"/>
            <p:cNvSpPr/>
            <p:nvPr/>
          </p:nvSpPr>
          <p:spPr>
            <a:xfrm>
              <a:off x="694572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菱形 54"/>
            <p:cNvSpPr/>
            <p:nvPr/>
          </p:nvSpPr>
          <p:spPr>
            <a:xfrm>
              <a:off x="709813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菱形 55"/>
            <p:cNvSpPr/>
            <p:nvPr/>
          </p:nvSpPr>
          <p:spPr>
            <a:xfrm>
              <a:off x="7250540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菱形 56"/>
            <p:cNvSpPr/>
            <p:nvPr/>
          </p:nvSpPr>
          <p:spPr>
            <a:xfrm>
              <a:off x="740294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菱形 57"/>
            <p:cNvSpPr/>
            <p:nvPr/>
          </p:nvSpPr>
          <p:spPr>
            <a:xfrm>
              <a:off x="7555354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菱形 58"/>
            <p:cNvSpPr/>
            <p:nvPr/>
          </p:nvSpPr>
          <p:spPr>
            <a:xfrm>
              <a:off x="770776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菱形 59"/>
            <p:cNvSpPr/>
            <p:nvPr/>
          </p:nvSpPr>
          <p:spPr>
            <a:xfrm>
              <a:off x="786016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菱形 60"/>
            <p:cNvSpPr/>
            <p:nvPr/>
          </p:nvSpPr>
          <p:spPr>
            <a:xfrm>
              <a:off x="8012576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菱形 61"/>
            <p:cNvSpPr/>
            <p:nvPr/>
          </p:nvSpPr>
          <p:spPr>
            <a:xfrm>
              <a:off x="8164983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菱形 62"/>
            <p:cNvSpPr/>
            <p:nvPr/>
          </p:nvSpPr>
          <p:spPr>
            <a:xfrm>
              <a:off x="8317390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菱形 63"/>
            <p:cNvSpPr/>
            <p:nvPr/>
          </p:nvSpPr>
          <p:spPr>
            <a:xfrm>
              <a:off x="846979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315" name="组合 70"/>
          <p:cNvGrpSpPr>
            <a:grpSpLocks/>
          </p:cNvGrpSpPr>
          <p:nvPr/>
        </p:nvGrpSpPr>
        <p:grpSpPr bwMode="auto">
          <a:xfrm>
            <a:off x="1127125" y="-152400"/>
            <a:ext cx="1252538" cy="1368425"/>
            <a:chOff x="844104" y="307638"/>
            <a:chExt cx="1298034" cy="1896560"/>
          </a:xfrm>
        </p:grpSpPr>
        <p:sp>
          <p:nvSpPr>
            <p:cNvPr id="70" name="矩形 69"/>
            <p:cNvSpPr/>
            <p:nvPr/>
          </p:nvSpPr>
          <p:spPr>
            <a:xfrm>
              <a:off x="844104" y="379142"/>
              <a:ext cx="1298034" cy="1825056"/>
            </a:xfrm>
            <a:custGeom>
              <a:avLst/>
              <a:gdLst>
                <a:gd name="connsiteX0" fmla="*/ 0 w 1219200"/>
                <a:gd name="connsiteY0" fmla="*/ 0 h 1733616"/>
                <a:gd name="connsiteX1" fmla="*/ 1219200 w 1219200"/>
                <a:gd name="connsiteY1" fmla="*/ 0 h 1733616"/>
                <a:gd name="connsiteX2" fmla="*/ 1219200 w 1219200"/>
                <a:gd name="connsiteY2" fmla="*/ 1733616 h 1733616"/>
                <a:gd name="connsiteX3" fmla="*/ 0 w 1219200"/>
                <a:gd name="connsiteY3" fmla="*/ 1733616 h 1733616"/>
                <a:gd name="connsiteX4" fmla="*/ 0 w 1219200"/>
                <a:gd name="connsiteY4" fmla="*/ 0 h 173361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219200 w 1219200"/>
                <a:gd name="connsiteY2" fmla="*/ 173361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15062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" h="1825056">
                  <a:moveTo>
                    <a:pt x="0" y="0"/>
                  </a:moveTo>
                  <a:lnTo>
                    <a:pt x="1219200" y="0"/>
                  </a:lnTo>
                  <a:lnTo>
                    <a:pt x="1150620" y="1825056"/>
                  </a:lnTo>
                  <a:cubicBezTo>
                    <a:pt x="678180" y="1692976"/>
                    <a:pt x="444500" y="1700596"/>
                    <a:pt x="31750" y="18174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51000"/>
              </a:schemeClr>
            </a:soli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67136" y="307638"/>
              <a:ext cx="1220711" cy="1733746"/>
            </a:xfrm>
            <a:prstGeom prst="rect">
              <a:avLst/>
            </a:prstGeom>
            <a:gradFill>
              <a:gsLst>
                <a:gs pos="0">
                  <a:srgbClr val="D44B40"/>
                </a:gs>
                <a:gs pos="100000">
                  <a:srgbClr val="9A312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919781" y="338441"/>
              <a:ext cx="1115420" cy="1658940"/>
            </a:xfrm>
            <a:prstGeom prst="rect">
              <a:avLst/>
            </a:prstGeom>
            <a:noFill/>
            <a:ln w="15875">
              <a:solidFill>
                <a:srgbClr val="CC625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8" name="矩形 117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3317" name="组合 1"/>
          <p:cNvGrpSpPr>
            <a:grpSpLocks/>
          </p:cNvGrpSpPr>
          <p:nvPr/>
        </p:nvGrpSpPr>
        <p:grpSpPr bwMode="auto">
          <a:xfrm>
            <a:off x="87313" y="1231900"/>
            <a:ext cx="8986837" cy="3630613"/>
            <a:chOff x="87372" y="1231614"/>
            <a:chExt cx="8986332" cy="3630672"/>
          </a:xfrm>
        </p:grpSpPr>
        <p:sp>
          <p:nvSpPr>
            <p:cNvPr id="80" name="矩形 79"/>
            <p:cNvSpPr/>
            <p:nvPr/>
          </p:nvSpPr>
          <p:spPr>
            <a:xfrm>
              <a:off x="87372" y="1231614"/>
              <a:ext cx="8986332" cy="363067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321" name="矩形 107"/>
            <p:cNvSpPr>
              <a:spLocks noChangeArrowheads="1"/>
            </p:cNvSpPr>
            <p:nvPr/>
          </p:nvSpPr>
          <p:spPr bwMode="auto">
            <a:xfrm>
              <a:off x="392172" y="1401594"/>
              <a:ext cx="3194797" cy="523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D44B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 Processing </a:t>
              </a:r>
              <a:endParaRPr lang="zh-CN" altLang="en-US" sz="2800" b="1">
                <a:solidFill>
                  <a:srgbClr val="D44B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TextBox 92"/>
            <p:cNvSpPr txBox="1"/>
            <p:nvPr/>
          </p:nvSpPr>
          <p:spPr bwMode="auto">
            <a:xfrm>
              <a:off x="360407" y="2392096"/>
              <a:ext cx="7340188" cy="19390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1.Segment sentences to entries with </a:t>
              </a:r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IkAnalyzer;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2.Interests mining  with sensitive dictionary;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3.Emotional </a:t>
              </a:r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analysis with </a:t>
              </a:r>
              <a:r>
                <a:rPr lang="en-US" altLang="zh-CN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emotional </a:t>
              </a:r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dictionary;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318" name="TextBox 99"/>
          <p:cNvSpPr txBox="1">
            <a:spLocks noChangeArrowheads="1"/>
          </p:cNvSpPr>
          <p:nvPr/>
        </p:nvSpPr>
        <p:spPr bwMode="auto">
          <a:xfrm>
            <a:off x="1127125" y="307975"/>
            <a:ext cx="11715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65"/>
          <p:cNvGrpSpPr>
            <a:grpSpLocks/>
          </p:cNvGrpSpPr>
          <p:nvPr/>
        </p:nvGrpSpPr>
        <p:grpSpPr bwMode="auto">
          <a:xfrm>
            <a:off x="-522288" y="-152400"/>
            <a:ext cx="10196513" cy="1062038"/>
            <a:chOff x="-522228" y="-151998"/>
            <a:chExt cx="10196994" cy="1061532"/>
          </a:xfrm>
        </p:grpSpPr>
        <p:sp>
          <p:nvSpPr>
            <p:cNvPr id="4" name="菱形 3"/>
            <p:cNvSpPr/>
            <p:nvPr/>
          </p:nvSpPr>
          <p:spPr>
            <a:xfrm>
              <a:off x="-522228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菱形 4"/>
            <p:cNvSpPr/>
            <p:nvPr/>
          </p:nvSpPr>
          <p:spPr>
            <a:xfrm>
              <a:off x="-369821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菱形 5"/>
            <p:cNvSpPr/>
            <p:nvPr/>
          </p:nvSpPr>
          <p:spPr>
            <a:xfrm>
              <a:off x="-217414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菱形 6"/>
            <p:cNvSpPr/>
            <p:nvPr/>
          </p:nvSpPr>
          <p:spPr>
            <a:xfrm>
              <a:off x="-65006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菱形 7"/>
            <p:cNvSpPr/>
            <p:nvPr/>
          </p:nvSpPr>
          <p:spPr>
            <a:xfrm>
              <a:off x="8740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23980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菱形 9"/>
            <p:cNvSpPr/>
            <p:nvPr/>
          </p:nvSpPr>
          <p:spPr>
            <a:xfrm>
              <a:off x="39221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菱形 10"/>
            <p:cNvSpPr/>
            <p:nvPr/>
          </p:nvSpPr>
          <p:spPr>
            <a:xfrm>
              <a:off x="54462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菱形 11"/>
            <p:cNvSpPr/>
            <p:nvPr/>
          </p:nvSpPr>
          <p:spPr>
            <a:xfrm>
              <a:off x="69703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菱形 12"/>
            <p:cNvSpPr/>
            <p:nvPr/>
          </p:nvSpPr>
          <p:spPr>
            <a:xfrm>
              <a:off x="84943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菱形 13"/>
            <p:cNvSpPr/>
            <p:nvPr/>
          </p:nvSpPr>
          <p:spPr>
            <a:xfrm>
              <a:off x="1001845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菱形 14"/>
            <p:cNvSpPr/>
            <p:nvPr/>
          </p:nvSpPr>
          <p:spPr>
            <a:xfrm>
              <a:off x="115425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菱形 15"/>
            <p:cNvSpPr/>
            <p:nvPr/>
          </p:nvSpPr>
          <p:spPr>
            <a:xfrm>
              <a:off x="130665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菱形 16"/>
            <p:cNvSpPr/>
            <p:nvPr/>
          </p:nvSpPr>
          <p:spPr>
            <a:xfrm>
              <a:off x="145906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菱形 17"/>
            <p:cNvSpPr/>
            <p:nvPr/>
          </p:nvSpPr>
          <p:spPr>
            <a:xfrm>
              <a:off x="161147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菱形 18"/>
            <p:cNvSpPr/>
            <p:nvPr/>
          </p:nvSpPr>
          <p:spPr>
            <a:xfrm>
              <a:off x="176388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菱形 19"/>
            <p:cNvSpPr/>
            <p:nvPr/>
          </p:nvSpPr>
          <p:spPr>
            <a:xfrm>
              <a:off x="191628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菱形 20"/>
            <p:cNvSpPr/>
            <p:nvPr/>
          </p:nvSpPr>
          <p:spPr>
            <a:xfrm>
              <a:off x="2068695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菱形 21"/>
            <p:cNvSpPr/>
            <p:nvPr/>
          </p:nvSpPr>
          <p:spPr>
            <a:xfrm>
              <a:off x="222110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菱形 22"/>
            <p:cNvSpPr/>
            <p:nvPr/>
          </p:nvSpPr>
          <p:spPr>
            <a:xfrm>
              <a:off x="237351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菱形 23"/>
            <p:cNvSpPr/>
            <p:nvPr/>
          </p:nvSpPr>
          <p:spPr>
            <a:xfrm>
              <a:off x="2525917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菱形 24"/>
            <p:cNvSpPr/>
            <p:nvPr/>
          </p:nvSpPr>
          <p:spPr>
            <a:xfrm>
              <a:off x="267832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菱形 25"/>
            <p:cNvSpPr/>
            <p:nvPr/>
          </p:nvSpPr>
          <p:spPr>
            <a:xfrm>
              <a:off x="283073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菱形 26"/>
            <p:cNvSpPr/>
            <p:nvPr/>
          </p:nvSpPr>
          <p:spPr>
            <a:xfrm>
              <a:off x="298313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菱形 27"/>
            <p:cNvSpPr/>
            <p:nvPr/>
          </p:nvSpPr>
          <p:spPr>
            <a:xfrm>
              <a:off x="313554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菱形 28"/>
            <p:cNvSpPr/>
            <p:nvPr/>
          </p:nvSpPr>
          <p:spPr>
            <a:xfrm>
              <a:off x="328795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菱形 29"/>
            <p:cNvSpPr/>
            <p:nvPr/>
          </p:nvSpPr>
          <p:spPr>
            <a:xfrm>
              <a:off x="344036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菱形 30"/>
            <p:cNvSpPr/>
            <p:nvPr/>
          </p:nvSpPr>
          <p:spPr>
            <a:xfrm>
              <a:off x="3592767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菱形 31"/>
            <p:cNvSpPr/>
            <p:nvPr/>
          </p:nvSpPr>
          <p:spPr>
            <a:xfrm>
              <a:off x="374517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菱形 32"/>
            <p:cNvSpPr/>
            <p:nvPr/>
          </p:nvSpPr>
          <p:spPr>
            <a:xfrm>
              <a:off x="861267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菱形 33"/>
            <p:cNvSpPr/>
            <p:nvPr/>
          </p:nvSpPr>
          <p:spPr>
            <a:xfrm>
              <a:off x="389758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菱形 34"/>
            <p:cNvSpPr/>
            <p:nvPr/>
          </p:nvSpPr>
          <p:spPr>
            <a:xfrm>
              <a:off x="404998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菱形 35"/>
            <p:cNvSpPr/>
            <p:nvPr/>
          </p:nvSpPr>
          <p:spPr>
            <a:xfrm>
              <a:off x="420239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菱形 36"/>
            <p:cNvSpPr/>
            <p:nvPr/>
          </p:nvSpPr>
          <p:spPr>
            <a:xfrm>
              <a:off x="435480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菱形 37"/>
            <p:cNvSpPr/>
            <p:nvPr/>
          </p:nvSpPr>
          <p:spPr>
            <a:xfrm>
              <a:off x="450721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菱形 38"/>
            <p:cNvSpPr/>
            <p:nvPr/>
          </p:nvSpPr>
          <p:spPr>
            <a:xfrm>
              <a:off x="465961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菱形 39"/>
            <p:cNvSpPr/>
            <p:nvPr/>
          </p:nvSpPr>
          <p:spPr>
            <a:xfrm>
              <a:off x="481202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菱形 40"/>
            <p:cNvSpPr/>
            <p:nvPr/>
          </p:nvSpPr>
          <p:spPr>
            <a:xfrm>
              <a:off x="496443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菱形 41"/>
            <p:cNvSpPr/>
            <p:nvPr/>
          </p:nvSpPr>
          <p:spPr>
            <a:xfrm>
              <a:off x="5116839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菱形 42"/>
            <p:cNvSpPr/>
            <p:nvPr/>
          </p:nvSpPr>
          <p:spPr>
            <a:xfrm>
              <a:off x="5269246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菱形 43"/>
            <p:cNvSpPr/>
            <p:nvPr/>
          </p:nvSpPr>
          <p:spPr>
            <a:xfrm>
              <a:off x="5421653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菱形 44"/>
            <p:cNvSpPr/>
            <p:nvPr/>
          </p:nvSpPr>
          <p:spPr>
            <a:xfrm>
              <a:off x="557406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菱形 45"/>
            <p:cNvSpPr/>
            <p:nvPr/>
          </p:nvSpPr>
          <p:spPr>
            <a:xfrm>
              <a:off x="572646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菱形 46"/>
            <p:cNvSpPr/>
            <p:nvPr/>
          </p:nvSpPr>
          <p:spPr>
            <a:xfrm>
              <a:off x="587887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菱形 47"/>
            <p:cNvSpPr/>
            <p:nvPr/>
          </p:nvSpPr>
          <p:spPr>
            <a:xfrm>
              <a:off x="603128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菱形 48"/>
            <p:cNvSpPr/>
            <p:nvPr/>
          </p:nvSpPr>
          <p:spPr>
            <a:xfrm>
              <a:off x="6183689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菱形 49"/>
            <p:cNvSpPr/>
            <p:nvPr/>
          </p:nvSpPr>
          <p:spPr>
            <a:xfrm>
              <a:off x="633609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菱形 50"/>
            <p:cNvSpPr/>
            <p:nvPr/>
          </p:nvSpPr>
          <p:spPr>
            <a:xfrm>
              <a:off x="6488504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菱形 51"/>
            <p:cNvSpPr/>
            <p:nvPr/>
          </p:nvSpPr>
          <p:spPr>
            <a:xfrm>
              <a:off x="664091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菱形 52"/>
            <p:cNvSpPr/>
            <p:nvPr/>
          </p:nvSpPr>
          <p:spPr>
            <a:xfrm>
              <a:off x="679331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菱形 53"/>
            <p:cNvSpPr/>
            <p:nvPr/>
          </p:nvSpPr>
          <p:spPr>
            <a:xfrm>
              <a:off x="694572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菱形 54"/>
            <p:cNvSpPr/>
            <p:nvPr/>
          </p:nvSpPr>
          <p:spPr>
            <a:xfrm>
              <a:off x="709813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菱形 55"/>
            <p:cNvSpPr/>
            <p:nvPr/>
          </p:nvSpPr>
          <p:spPr>
            <a:xfrm>
              <a:off x="7250540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菱形 56"/>
            <p:cNvSpPr/>
            <p:nvPr/>
          </p:nvSpPr>
          <p:spPr>
            <a:xfrm>
              <a:off x="740294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菱形 57"/>
            <p:cNvSpPr/>
            <p:nvPr/>
          </p:nvSpPr>
          <p:spPr>
            <a:xfrm>
              <a:off x="7555354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菱形 58"/>
            <p:cNvSpPr/>
            <p:nvPr/>
          </p:nvSpPr>
          <p:spPr>
            <a:xfrm>
              <a:off x="770776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菱形 59"/>
            <p:cNvSpPr/>
            <p:nvPr/>
          </p:nvSpPr>
          <p:spPr>
            <a:xfrm>
              <a:off x="786016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菱形 60"/>
            <p:cNvSpPr/>
            <p:nvPr/>
          </p:nvSpPr>
          <p:spPr>
            <a:xfrm>
              <a:off x="8012576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菱形 61"/>
            <p:cNvSpPr/>
            <p:nvPr/>
          </p:nvSpPr>
          <p:spPr>
            <a:xfrm>
              <a:off x="8164983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菱形 62"/>
            <p:cNvSpPr/>
            <p:nvPr/>
          </p:nvSpPr>
          <p:spPr>
            <a:xfrm>
              <a:off x="8317390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菱形 63"/>
            <p:cNvSpPr/>
            <p:nvPr/>
          </p:nvSpPr>
          <p:spPr>
            <a:xfrm>
              <a:off x="846979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363" name="组合 70"/>
          <p:cNvGrpSpPr>
            <a:grpSpLocks/>
          </p:cNvGrpSpPr>
          <p:nvPr/>
        </p:nvGrpSpPr>
        <p:grpSpPr bwMode="auto">
          <a:xfrm>
            <a:off x="1127125" y="-152400"/>
            <a:ext cx="1252538" cy="1368425"/>
            <a:chOff x="844104" y="307638"/>
            <a:chExt cx="1298034" cy="1896560"/>
          </a:xfrm>
        </p:grpSpPr>
        <p:sp>
          <p:nvSpPr>
            <p:cNvPr id="70" name="矩形 69"/>
            <p:cNvSpPr/>
            <p:nvPr/>
          </p:nvSpPr>
          <p:spPr>
            <a:xfrm>
              <a:off x="844104" y="379142"/>
              <a:ext cx="1298034" cy="1825056"/>
            </a:xfrm>
            <a:custGeom>
              <a:avLst/>
              <a:gdLst>
                <a:gd name="connsiteX0" fmla="*/ 0 w 1219200"/>
                <a:gd name="connsiteY0" fmla="*/ 0 h 1733616"/>
                <a:gd name="connsiteX1" fmla="*/ 1219200 w 1219200"/>
                <a:gd name="connsiteY1" fmla="*/ 0 h 1733616"/>
                <a:gd name="connsiteX2" fmla="*/ 1219200 w 1219200"/>
                <a:gd name="connsiteY2" fmla="*/ 1733616 h 1733616"/>
                <a:gd name="connsiteX3" fmla="*/ 0 w 1219200"/>
                <a:gd name="connsiteY3" fmla="*/ 1733616 h 1733616"/>
                <a:gd name="connsiteX4" fmla="*/ 0 w 1219200"/>
                <a:gd name="connsiteY4" fmla="*/ 0 h 173361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219200 w 1219200"/>
                <a:gd name="connsiteY2" fmla="*/ 173361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15062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" h="1825056">
                  <a:moveTo>
                    <a:pt x="0" y="0"/>
                  </a:moveTo>
                  <a:lnTo>
                    <a:pt x="1219200" y="0"/>
                  </a:lnTo>
                  <a:lnTo>
                    <a:pt x="1150620" y="1825056"/>
                  </a:lnTo>
                  <a:cubicBezTo>
                    <a:pt x="678180" y="1692976"/>
                    <a:pt x="444500" y="1700596"/>
                    <a:pt x="31750" y="18174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51000"/>
              </a:schemeClr>
            </a:soli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67136" y="307638"/>
              <a:ext cx="1220711" cy="1733746"/>
            </a:xfrm>
            <a:prstGeom prst="rect">
              <a:avLst/>
            </a:prstGeom>
            <a:gradFill>
              <a:gsLst>
                <a:gs pos="0">
                  <a:srgbClr val="D44B40"/>
                </a:gs>
                <a:gs pos="100000">
                  <a:srgbClr val="9A312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919781" y="338441"/>
              <a:ext cx="1115420" cy="1658940"/>
            </a:xfrm>
            <a:prstGeom prst="rect">
              <a:avLst/>
            </a:prstGeom>
            <a:noFill/>
            <a:ln w="15875">
              <a:solidFill>
                <a:srgbClr val="CC625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8" name="矩形 117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87313" y="1231900"/>
            <a:ext cx="8986837" cy="363061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366" name="TextBox 99"/>
          <p:cNvSpPr txBox="1">
            <a:spLocks noChangeArrowheads="1"/>
          </p:cNvSpPr>
          <p:nvPr/>
        </p:nvSpPr>
        <p:spPr bwMode="auto">
          <a:xfrm>
            <a:off x="1127125" y="307975"/>
            <a:ext cx="11715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68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1284288"/>
            <a:ext cx="13144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1341438"/>
            <a:ext cx="831850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图片 6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88" y="1363663"/>
            <a:ext cx="728662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1" name="图片 6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1350963"/>
            <a:ext cx="65722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2" name="图片 6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350" y="1414463"/>
            <a:ext cx="65722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65"/>
          <p:cNvGrpSpPr>
            <a:grpSpLocks/>
          </p:cNvGrpSpPr>
          <p:nvPr/>
        </p:nvGrpSpPr>
        <p:grpSpPr bwMode="auto">
          <a:xfrm>
            <a:off x="-522288" y="-152400"/>
            <a:ext cx="10196513" cy="1062038"/>
            <a:chOff x="-522228" y="-151998"/>
            <a:chExt cx="10196994" cy="1061532"/>
          </a:xfrm>
        </p:grpSpPr>
        <p:sp>
          <p:nvSpPr>
            <p:cNvPr id="4" name="菱形 3"/>
            <p:cNvSpPr/>
            <p:nvPr/>
          </p:nvSpPr>
          <p:spPr>
            <a:xfrm>
              <a:off x="-522228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菱形 4"/>
            <p:cNvSpPr/>
            <p:nvPr/>
          </p:nvSpPr>
          <p:spPr>
            <a:xfrm>
              <a:off x="-369821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菱形 5"/>
            <p:cNvSpPr/>
            <p:nvPr/>
          </p:nvSpPr>
          <p:spPr>
            <a:xfrm>
              <a:off x="-217414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菱形 6"/>
            <p:cNvSpPr/>
            <p:nvPr/>
          </p:nvSpPr>
          <p:spPr>
            <a:xfrm>
              <a:off x="-65006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菱形 7"/>
            <p:cNvSpPr/>
            <p:nvPr/>
          </p:nvSpPr>
          <p:spPr>
            <a:xfrm>
              <a:off x="8740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23980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菱形 9"/>
            <p:cNvSpPr/>
            <p:nvPr/>
          </p:nvSpPr>
          <p:spPr>
            <a:xfrm>
              <a:off x="39221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菱形 10"/>
            <p:cNvSpPr/>
            <p:nvPr/>
          </p:nvSpPr>
          <p:spPr>
            <a:xfrm>
              <a:off x="54462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菱形 11"/>
            <p:cNvSpPr/>
            <p:nvPr/>
          </p:nvSpPr>
          <p:spPr>
            <a:xfrm>
              <a:off x="69703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菱形 12"/>
            <p:cNvSpPr/>
            <p:nvPr/>
          </p:nvSpPr>
          <p:spPr>
            <a:xfrm>
              <a:off x="84943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菱形 13"/>
            <p:cNvSpPr/>
            <p:nvPr/>
          </p:nvSpPr>
          <p:spPr>
            <a:xfrm>
              <a:off x="1001845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115425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菱形 15"/>
            <p:cNvSpPr/>
            <p:nvPr/>
          </p:nvSpPr>
          <p:spPr>
            <a:xfrm>
              <a:off x="130665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菱形 16"/>
            <p:cNvSpPr/>
            <p:nvPr/>
          </p:nvSpPr>
          <p:spPr>
            <a:xfrm>
              <a:off x="145906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菱形 17"/>
            <p:cNvSpPr/>
            <p:nvPr/>
          </p:nvSpPr>
          <p:spPr>
            <a:xfrm>
              <a:off x="161147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菱形 18"/>
            <p:cNvSpPr/>
            <p:nvPr/>
          </p:nvSpPr>
          <p:spPr>
            <a:xfrm>
              <a:off x="176388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菱形 19"/>
            <p:cNvSpPr/>
            <p:nvPr/>
          </p:nvSpPr>
          <p:spPr>
            <a:xfrm>
              <a:off x="191628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菱形 20"/>
            <p:cNvSpPr/>
            <p:nvPr/>
          </p:nvSpPr>
          <p:spPr>
            <a:xfrm>
              <a:off x="2068695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菱形 21"/>
            <p:cNvSpPr/>
            <p:nvPr/>
          </p:nvSpPr>
          <p:spPr>
            <a:xfrm>
              <a:off x="222110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菱形 22"/>
            <p:cNvSpPr/>
            <p:nvPr/>
          </p:nvSpPr>
          <p:spPr>
            <a:xfrm>
              <a:off x="237351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菱形 23"/>
            <p:cNvSpPr/>
            <p:nvPr/>
          </p:nvSpPr>
          <p:spPr>
            <a:xfrm>
              <a:off x="2525917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菱形 24"/>
            <p:cNvSpPr/>
            <p:nvPr/>
          </p:nvSpPr>
          <p:spPr>
            <a:xfrm>
              <a:off x="267832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菱形 25"/>
            <p:cNvSpPr/>
            <p:nvPr/>
          </p:nvSpPr>
          <p:spPr>
            <a:xfrm>
              <a:off x="283073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菱形 26"/>
            <p:cNvSpPr/>
            <p:nvPr/>
          </p:nvSpPr>
          <p:spPr>
            <a:xfrm>
              <a:off x="298313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菱形 27"/>
            <p:cNvSpPr/>
            <p:nvPr/>
          </p:nvSpPr>
          <p:spPr>
            <a:xfrm>
              <a:off x="313554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菱形 28"/>
            <p:cNvSpPr/>
            <p:nvPr/>
          </p:nvSpPr>
          <p:spPr>
            <a:xfrm>
              <a:off x="328795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菱形 29"/>
            <p:cNvSpPr/>
            <p:nvPr/>
          </p:nvSpPr>
          <p:spPr>
            <a:xfrm>
              <a:off x="344036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菱形 30"/>
            <p:cNvSpPr/>
            <p:nvPr/>
          </p:nvSpPr>
          <p:spPr>
            <a:xfrm>
              <a:off x="3592767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菱形 31"/>
            <p:cNvSpPr/>
            <p:nvPr/>
          </p:nvSpPr>
          <p:spPr>
            <a:xfrm>
              <a:off x="374517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菱形 32"/>
            <p:cNvSpPr/>
            <p:nvPr/>
          </p:nvSpPr>
          <p:spPr>
            <a:xfrm>
              <a:off x="861267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菱形 33"/>
            <p:cNvSpPr/>
            <p:nvPr/>
          </p:nvSpPr>
          <p:spPr>
            <a:xfrm>
              <a:off x="389758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菱形 34"/>
            <p:cNvSpPr/>
            <p:nvPr/>
          </p:nvSpPr>
          <p:spPr>
            <a:xfrm>
              <a:off x="404998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菱形 35"/>
            <p:cNvSpPr/>
            <p:nvPr/>
          </p:nvSpPr>
          <p:spPr>
            <a:xfrm>
              <a:off x="420239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菱形 36"/>
            <p:cNvSpPr/>
            <p:nvPr/>
          </p:nvSpPr>
          <p:spPr>
            <a:xfrm>
              <a:off x="435480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菱形 37"/>
            <p:cNvSpPr/>
            <p:nvPr/>
          </p:nvSpPr>
          <p:spPr>
            <a:xfrm>
              <a:off x="450721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菱形 38"/>
            <p:cNvSpPr/>
            <p:nvPr/>
          </p:nvSpPr>
          <p:spPr>
            <a:xfrm>
              <a:off x="465961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菱形 39"/>
            <p:cNvSpPr/>
            <p:nvPr/>
          </p:nvSpPr>
          <p:spPr>
            <a:xfrm>
              <a:off x="481202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菱形 40"/>
            <p:cNvSpPr/>
            <p:nvPr/>
          </p:nvSpPr>
          <p:spPr>
            <a:xfrm>
              <a:off x="496443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菱形 41"/>
            <p:cNvSpPr/>
            <p:nvPr/>
          </p:nvSpPr>
          <p:spPr>
            <a:xfrm>
              <a:off x="5116839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菱形 42"/>
            <p:cNvSpPr/>
            <p:nvPr/>
          </p:nvSpPr>
          <p:spPr>
            <a:xfrm>
              <a:off x="5269246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菱形 43"/>
            <p:cNvSpPr/>
            <p:nvPr/>
          </p:nvSpPr>
          <p:spPr>
            <a:xfrm>
              <a:off x="5421653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菱形 44"/>
            <p:cNvSpPr/>
            <p:nvPr/>
          </p:nvSpPr>
          <p:spPr>
            <a:xfrm>
              <a:off x="557406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菱形 45"/>
            <p:cNvSpPr/>
            <p:nvPr/>
          </p:nvSpPr>
          <p:spPr>
            <a:xfrm>
              <a:off x="572646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菱形 46"/>
            <p:cNvSpPr/>
            <p:nvPr/>
          </p:nvSpPr>
          <p:spPr>
            <a:xfrm>
              <a:off x="587887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菱形 47"/>
            <p:cNvSpPr/>
            <p:nvPr/>
          </p:nvSpPr>
          <p:spPr>
            <a:xfrm>
              <a:off x="603128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菱形 48"/>
            <p:cNvSpPr/>
            <p:nvPr/>
          </p:nvSpPr>
          <p:spPr>
            <a:xfrm>
              <a:off x="6183689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菱形 49"/>
            <p:cNvSpPr/>
            <p:nvPr/>
          </p:nvSpPr>
          <p:spPr>
            <a:xfrm>
              <a:off x="633609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菱形 50"/>
            <p:cNvSpPr/>
            <p:nvPr/>
          </p:nvSpPr>
          <p:spPr>
            <a:xfrm>
              <a:off x="6488504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菱形 51"/>
            <p:cNvSpPr/>
            <p:nvPr/>
          </p:nvSpPr>
          <p:spPr>
            <a:xfrm>
              <a:off x="664091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菱形 52"/>
            <p:cNvSpPr/>
            <p:nvPr/>
          </p:nvSpPr>
          <p:spPr>
            <a:xfrm>
              <a:off x="679331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菱形 53"/>
            <p:cNvSpPr/>
            <p:nvPr/>
          </p:nvSpPr>
          <p:spPr>
            <a:xfrm>
              <a:off x="694572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菱形 54"/>
            <p:cNvSpPr/>
            <p:nvPr/>
          </p:nvSpPr>
          <p:spPr>
            <a:xfrm>
              <a:off x="709813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" name="菱形 55"/>
            <p:cNvSpPr/>
            <p:nvPr/>
          </p:nvSpPr>
          <p:spPr>
            <a:xfrm>
              <a:off x="7250540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菱形 56"/>
            <p:cNvSpPr/>
            <p:nvPr/>
          </p:nvSpPr>
          <p:spPr>
            <a:xfrm>
              <a:off x="740294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菱形 57"/>
            <p:cNvSpPr/>
            <p:nvPr/>
          </p:nvSpPr>
          <p:spPr>
            <a:xfrm>
              <a:off x="7555354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菱形 58"/>
            <p:cNvSpPr/>
            <p:nvPr/>
          </p:nvSpPr>
          <p:spPr>
            <a:xfrm>
              <a:off x="770776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菱形 59"/>
            <p:cNvSpPr/>
            <p:nvPr/>
          </p:nvSpPr>
          <p:spPr>
            <a:xfrm>
              <a:off x="786016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菱形 60"/>
            <p:cNvSpPr/>
            <p:nvPr/>
          </p:nvSpPr>
          <p:spPr>
            <a:xfrm>
              <a:off x="8012576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" name="菱形 61"/>
            <p:cNvSpPr/>
            <p:nvPr/>
          </p:nvSpPr>
          <p:spPr>
            <a:xfrm>
              <a:off x="8164983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菱形 62"/>
            <p:cNvSpPr/>
            <p:nvPr/>
          </p:nvSpPr>
          <p:spPr>
            <a:xfrm>
              <a:off x="8317390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4" name="菱形 63"/>
            <p:cNvSpPr/>
            <p:nvPr/>
          </p:nvSpPr>
          <p:spPr>
            <a:xfrm>
              <a:off x="846979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411" name="组合 70"/>
          <p:cNvGrpSpPr>
            <a:grpSpLocks/>
          </p:cNvGrpSpPr>
          <p:nvPr/>
        </p:nvGrpSpPr>
        <p:grpSpPr bwMode="auto">
          <a:xfrm>
            <a:off x="1127125" y="-152400"/>
            <a:ext cx="1252538" cy="1368425"/>
            <a:chOff x="844104" y="307638"/>
            <a:chExt cx="1298034" cy="1896560"/>
          </a:xfrm>
        </p:grpSpPr>
        <p:sp>
          <p:nvSpPr>
            <p:cNvPr id="70" name="矩形 69"/>
            <p:cNvSpPr/>
            <p:nvPr/>
          </p:nvSpPr>
          <p:spPr>
            <a:xfrm>
              <a:off x="844104" y="379142"/>
              <a:ext cx="1298034" cy="1825056"/>
            </a:xfrm>
            <a:custGeom>
              <a:avLst/>
              <a:gdLst>
                <a:gd name="connsiteX0" fmla="*/ 0 w 1219200"/>
                <a:gd name="connsiteY0" fmla="*/ 0 h 1733616"/>
                <a:gd name="connsiteX1" fmla="*/ 1219200 w 1219200"/>
                <a:gd name="connsiteY1" fmla="*/ 0 h 1733616"/>
                <a:gd name="connsiteX2" fmla="*/ 1219200 w 1219200"/>
                <a:gd name="connsiteY2" fmla="*/ 1733616 h 1733616"/>
                <a:gd name="connsiteX3" fmla="*/ 0 w 1219200"/>
                <a:gd name="connsiteY3" fmla="*/ 1733616 h 1733616"/>
                <a:gd name="connsiteX4" fmla="*/ 0 w 1219200"/>
                <a:gd name="connsiteY4" fmla="*/ 0 h 173361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219200 w 1219200"/>
                <a:gd name="connsiteY2" fmla="*/ 173361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15062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" h="1825056">
                  <a:moveTo>
                    <a:pt x="0" y="0"/>
                  </a:moveTo>
                  <a:lnTo>
                    <a:pt x="1219200" y="0"/>
                  </a:lnTo>
                  <a:lnTo>
                    <a:pt x="1150620" y="1825056"/>
                  </a:lnTo>
                  <a:cubicBezTo>
                    <a:pt x="678180" y="1692976"/>
                    <a:pt x="444500" y="1700596"/>
                    <a:pt x="31750" y="18174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51000"/>
              </a:schemeClr>
            </a:soli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867136" y="307638"/>
              <a:ext cx="1220711" cy="1733746"/>
            </a:xfrm>
            <a:prstGeom prst="rect">
              <a:avLst/>
            </a:prstGeom>
            <a:gradFill>
              <a:gsLst>
                <a:gs pos="0">
                  <a:srgbClr val="D44B40"/>
                </a:gs>
                <a:gs pos="100000">
                  <a:srgbClr val="9A312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919781" y="338441"/>
              <a:ext cx="1115420" cy="1658940"/>
            </a:xfrm>
            <a:prstGeom prst="rect">
              <a:avLst/>
            </a:prstGeom>
            <a:noFill/>
            <a:ln w="15875">
              <a:solidFill>
                <a:srgbClr val="CC625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8" name="矩形 117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7413" name="组合 1"/>
          <p:cNvGrpSpPr>
            <a:grpSpLocks/>
          </p:cNvGrpSpPr>
          <p:nvPr/>
        </p:nvGrpSpPr>
        <p:grpSpPr bwMode="auto">
          <a:xfrm>
            <a:off x="87313" y="1231900"/>
            <a:ext cx="8986837" cy="3630613"/>
            <a:chOff x="87372" y="1231614"/>
            <a:chExt cx="8986332" cy="3630672"/>
          </a:xfrm>
        </p:grpSpPr>
        <p:sp>
          <p:nvSpPr>
            <p:cNvPr id="80" name="矩形 79"/>
            <p:cNvSpPr/>
            <p:nvPr/>
          </p:nvSpPr>
          <p:spPr>
            <a:xfrm>
              <a:off x="87372" y="1231614"/>
              <a:ext cx="8986332" cy="363067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418" name="矩形 107"/>
            <p:cNvSpPr>
              <a:spLocks noChangeArrowheads="1"/>
            </p:cNvSpPr>
            <p:nvPr/>
          </p:nvSpPr>
          <p:spPr bwMode="auto">
            <a:xfrm>
              <a:off x="392172" y="1401594"/>
              <a:ext cx="1825910" cy="523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D44B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Features </a:t>
              </a:r>
              <a:endParaRPr lang="zh-CN" altLang="en-US" sz="2800" b="1">
                <a:solidFill>
                  <a:srgbClr val="D44B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414" name="TextBox 99"/>
          <p:cNvSpPr txBox="1">
            <a:spLocks noChangeArrowheads="1"/>
          </p:cNvSpPr>
          <p:nvPr/>
        </p:nvSpPr>
        <p:spPr bwMode="auto">
          <a:xfrm>
            <a:off x="1127125" y="307975"/>
            <a:ext cx="11715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TextBox 160"/>
          <p:cNvSpPr txBox="1"/>
          <p:nvPr/>
        </p:nvSpPr>
        <p:spPr bwMode="auto">
          <a:xfrm>
            <a:off x="374650" y="2173288"/>
            <a:ext cx="5889625" cy="22467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Flow Display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Interests </a:t>
            </a: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Mining</a:t>
            </a: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Real-time </a:t>
            </a: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status</a:t>
            </a: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Emotional </a:t>
            </a: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Statistical </a:t>
            </a: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  <a:endParaRPr lang="zh-CN" altLang="en-US" sz="2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65"/>
          <p:cNvGrpSpPr>
            <a:grpSpLocks/>
          </p:cNvGrpSpPr>
          <p:nvPr/>
        </p:nvGrpSpPr>
        <p:grpSpPr bwMode="auto">
          <a:xfrm>
            <a:off x="-522288" y="-152400"/>
            <a:ext cx="10196513" cy="1062038"/>
            <a:chOff x="-522228" y="-151998"/>
            <a:chExt cx="10196994" cy="1061532"/>
          </a:xfrm>
        </p:grpSpPr>
        <p:sp>
          <p:nvSpPr>
            <p:cNvPr id="4" name="菱形 3"/>
            <p:cNvSpPr/>
            <p:nvPr/>
          </p:nvSpPr>
          <p:spPr>
            <a:xfrm>
              <a:off x="-522228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菱形 4"/>
            <p:cNvSpPr/>
            <p:nvPr/>
          </p:nvSpPr>
          <p:spPr>
            <a:xfrm>
              <a:off x="-369821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菱形 5"/>
            <p:cNvSpPr/>
            <p:nvPr/>
          </p:nvSpPr>
          <p:spPr>
            <a:xfrm>
              <a:off x="-217414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菱形 6"/>
            <p:cNvSpPr/>
            <p:nvPr/>
          </p:nvSpPr>
          <p:spPr>
            <a:xfrm>
              <a:off x="-65006" y="-151998"/>
              <a:ext cx="1062088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菱形 7"/>
            <p:cNvSpPr/>
            <p:nvPr/>
          </p:nvSpPr>
          <p:spPr>
            <a:xfrm>
              <a:off x="8740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23980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菱形 9"/>
            <p:cNvSpPr/>
            <p:nvPr/>
          </p:nvSpPr>
          <p:spPr>
            <a:xfrm>
              <a:off x="39221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菱形 10"/>
            <p:cNvSpPr/>
            <p:nvPr/>
          </p:nvSpPr>
          <p:spPr>
            <a:xfrm>
              <a:off x="54462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菱形 11"/>
            <p:cNvSpPr/>
            <p:nvPr/>
          </p:nvSpPr>
          <p:spPr>
            <a:xfrm>
              <a:off x="69703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菱形 12"/>
            <p:cNvSpPr/>
            <p:nvPr/>
          </p:nvSpPr>
          <p:spPr>
            <a:xfrm>
              <a:off x="84943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菱形 13"/>
            <p:cNvSpPr/>
            <p:nvPr/>
          </p:nvSpPr>
          <p:spPr>
            <a:xfrm>
              <a:off x="1001845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115425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菱形 15"/>
            <p:cNvSpPr/>
            <p:nvPr/>
          </p:nvSpPr>
          <p:spPr>
            <a:xfrm>
              <a:off x="130665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菱形 16"/>
            <p:cNvSpPr/>
            <p:nvPr/>
          </p:nvSpPr>
          <p:spPr>
            <a:xfrm>
              <a:off x="145906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菱形 17"/>
            <p:cNvSpPr/>
            <p:nvPr/>
          </p:nvSpPr>
          <p:spPr>
            <a:xfrm>
              <a:off x="161147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菱形 18"/>
            <p:cNvSpPr/>
            <p:nvPr/>
          </p:nvSpPr>
          <p:spPr>
            <a:xfrm>
              <a:off x="176388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菱形 19"/>
            <p:cNvSpPr/>
            <p:nvPr/>
          </p:nvSpPr>
          <p:spPr>
            <a:xfrm>
              <a:off x="191628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菱形 20"/>
            <p:cNvSpPr/>
            <p:nvPr/>
          </p:nvSpPr>
          <p:spPr>
            <a:xfrm>
              <a:off x="2068695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菱形 21"/>
            <p:cNvSpPr/>
            <p:nvPr/>
          </p:nvSpPr>
          <p:spPr>
            <a:xfrm>
              <a:off x="2221102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菱形 22"/>
            <p:cNvSpPr/>
            <p:nvPr/>
          </p:nvSpPr>
          <p:spPr>
            <a:xfrm>
              <a:off x="237351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菱形 23"/>
            <p:cNvSpPr/>
            <p:nvPr/>
          </p:nvSpPr>
          <p:spPr>
            <a:xfrm>
              <a:off x="2525917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菱形 24"/>
            <p:cNvSpPr/>
            <p:nvPr/>
          </p:nvSpPr>
          <p:spPr>
            <a:xfrm>
              <a:off x="267832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菱形 25"/>
            <p:cNvSpPr/>
            <p:nvPr/>
          </p:nvSpPr>
          <p:spPr>
            <a:xfrm>
              <a:off x="283073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菱形 26"/>
            <p:cNvSpPr/>
            <p:nvPr/>
          </p:nvSpPr>
          <p:spPr>
            <a:xfrm>
              <a:off x="2983138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菱形 27"/>
            <p:cNvSpPr/>
            <p:nvPr/>
          </p:nvSpPr>
          <p:spPr>
            <a:xfrm>
              <a:off x="313554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菱形 28"/>
            <p:cNvSpPr/>
            <p:nvPr/>
          </p:nvSpPr>
          <p:spPr>
            <a:xfrm>
              <a:off x="328795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菱形 29"/>
            <p:cNvSpPr/>
            <p:nvPr/>
          </p:nvSpPr>
          <p:spPr>
            <a:xfrm>
              <a:off x="344036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菱形 30"/>
            <p:cNvSpPr/>
            <p:nvPr/>
          </p:nvSpPr>
          <p:spPr>
            <a:xfrm>
              <a:off x="3592767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菱形 31"/>
            <p:cNvSpPr/>
            <p:nvPr/>
          </p:nvSpPr>
          <p:spPr>
            <a:xfrm>
              <a:off x="3745174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菱形 32"/>
            <p:cNvSpPr/>
            <p:nvPr/>
          </p:nvSpPr>
          <p:spPr>
            <a:xfrm>
              <a:off x="861267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菱形 33"/>
            <p:cNvSpPr/>
            <p:nvPr/>
          </p:nvSpPr>
          <p:spPr>
            <a:xfrm>
              <a:off x="3897581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菱形 34"/>
            <p:cNvSpPr/>
            <p:nvPr/>
          </p:nvSpPr>
          <p:spPr>
            <a:xfrm>
              <a:off x="4049989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菱形 35"/>
            <p:cNvSpPr/>
            <p:nvPr/>
          </p:nvSpPr>
          <p:spPr>
            <a:xfrm>
              <a:off x="4202396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菱形 36"/>
            <p:cNvSpPr/>
            <p:nvPr/>
          </p:nvSpPr>
          <p:spPr>
            <a:xfrm>
              <a:off x="4354803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菱形 37"/>
            <p:cNvSpPr/>
            <p:nvPr/>
          </p:nvSpPr>
          <p:spPr>
            <a:xfrm>
              <a:off x="4507210" y="-151998"/>
              <a:ext cx="1062087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菱形 38"/>
            <p:cNvSpPr/>
            <p:nvPr/>
          </p:nvSpPr>
          <p:spPr>
            <a:xfrm>
              <a:off x="465961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菱形 39"/>
            <p:cNvSpPr/>
            <p:nvPr/>
          </p:nvSpPr>
          <p:spPr>
            <a:xfrm>
              <a:off x="481202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菱形 40"/>
            <p:cNvSpPr/>
            <p:nvPr/>
          </p:nvSpPr>
          <p:spPr>
            <a:xfrm>
              <a:off x="496443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菱形 41"/>
            <p:cNvSpPr/>
            <p:nvPr/>
          </p:nvSpPr>
          <p:spPr>
            <a:xfrm>
              <a:off x="5116839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菱形 42"/>
            <p:cNvSpPr/>
            <p:nvPr/>
          </p:nvSpPr>
          <p:spPr>
            <a:xfrm>
              <a:off x="5269246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菱形 43"/>
            <p:cNvSpPr/>
            <p:nvPr/>
          </p:nvSpPr>
          <p:spPr>
            <a:xfrm>
              <a:off x="5421653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菱形 44"/>
            <p:cNvSpPr/>
            <p:nvPr/>
          </p:nvSpPr>
          <p:spPr>
            <a:xfrm>
              <a:off x="557406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菱形 45"/>
            <p:cNvSpPr/>
            <p:nvPr/>
          </p:nvSpPr>
          <p:spPr>
            <a:xfrm>
              <a:off x="572646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菱形 46"/>
            <p:cNvSpPr/>
            <p:nvPr/>
          </p:nvSpPr>
          <p:spPr>
            <a:xfrm>
              <a:off x="587887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菱形 47"/>
            <p:cNvSpPr/>
            <p:nvPr/>
          </p:nvSpPr>
          <p:spPr>
            <a:xfrm>
              <a:off x="603128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菱形 48"/>
            <p:cNvSpPr/>
            <p:nvPr/>
          </p:nvSpPr>
          <p:spPr>
            <a:xfrm>
              <a:off x="6183689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菱形 49"/>
            <p:cNvSpPr/>
            <p:nvPr/>
          </p:nvSpPr>
          <p:spPr>
            <a:xfrm>
              <a:off x="633609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菱形 50"/>
            <p:cNvSpPr/>
            <p:nvPr/>
          </p:nvSpPr>
          <p:spPr>
            <a:xfrm>
              <a:off x="6488504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菱形 51"/>
            <p:cNvSpPr/>
            <p:nvPr/>
          </p:nvSpPr>
          <p:spPr>
            <a:xfrm>
              <a:off x="664091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菱形 52"/>
            <p:cNvSpPr/>
            <p:nvPr/>
          </p:nvSpPr>
          <p:spPr>
            <a:xfrm>
              <a:off x="679331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菱形 53"/>
            <p:cNvSpPr/>
            <p:nvPr/>
          </p:nvSpPr>
          <p:spPr>
            <a:xfrm>
              <a:off x="6945725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菱形 54"/>
            <p:cNvSpPr/>
            <p:nvPr/>
          </p:nvSpPr>
          <p:spPr>
            <a:xfrm>
              <a:off x="7098132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" name="菱形 55"/>
            <p:cNvSpPr/>
            <p:nvPr/>
          </p:nvSpPr>
          <p:spPr>
            <a:xfrm>
              <a:off x="7250540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菱形 56"/>
            <p:cNvSpPr/>
            <p:nvPr/>
          </p:nvSpPr>
          <p:spPr>
            <a:xfrm>
              <a:off x="740294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菱形 57"/>
            <p:cNvSpPr/>
            <p:nvPr/>
          </p:nvSpPr>
          <p:spPr>
            <a:xfrm>
              <a:off x="7555354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菱形 58"/>
            <p:cNvSpPr/>
            <p:nvPr/>
          </p:nvSpPr>
          <p:spPr>
            <a:xfrm>
              <a:off x="7707761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菱形 59"/>
            <p:cNvSpPr/>
            <p:nvPr/>
          </p:nvSpPr>
          <p:spPr>
            <a:xfrm>
              <a:off x="7860168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菱形 60"/>
            <p:cNvSpPr/>
            <p:nvPr/>
          </p:nvSpPr>
          <p:spPr>
            <a:xfrm>
              <a:off x="8012576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" name="菱形 61"/>
            <p:cNvSpPr/>
            <p:nvPr/>
          </p:nvSpPr>
          <p:spPr>
            <a:xfrm>
              <a:off x="8164983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菱形 62"/>
            <p:cNvSpPr/>
            <p:nvPr/>
          </p:nvSpPr>
          <p:spPr>
            <a:xfrm>
              <a:off x="8317390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4" name="菱形 63"/>
            <p:cNvSpPr/>
            <p:nvPr/>
          </p:nvSpPr>
          <p:spPr>
            <a:xfrm>
              <a:off x="8469797" y="-151998"/>
              <a:ext cx="1060500" cy="1061532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9459" name="组合 70"/>
          <p:cNvGrpSpPr>
            <a:grpSpLocks/>
          </p:cNvGrpSpPr>
          <p:nvPr/>
        </p:nvGrpSpPr>
        <p:grpSpPr bwMode="auto">
          <a:xfrm>
            <a:off x="1127125" y="-152400"/>
            <a:ext cx="1252538" cy="1368425"/>
            <a:chOff x="844104" y="307638"/>
            <a:chExt cx="1298034" cy="1896560"/>
          </a:xfrm>
        </p:grpSpPr>
        <p:sp>
          <p:nvSpPr>
            <p:cNvPr id="70" name="矩形 69"/>
            <p:cNvSpPr/>
            <p:nvPr/>
          </p:nvSpPr>
          <p:spPr>
            <a:xfrm>
              <a:off x="844104" y="379142"/>
              <a:ext cx="1298034" cy="1825056"/>
            </a:xfrm>
            <a:custGeom>
              <a:avLst/>
              <a:gdLst>
                <a:gd name="connsiteX0" fmla="*/ 0 w 1219200"/>
                <a:gd name="connsiteY0" fmla="*/ 0 h 1733616"/>
                <a:gd name="connsiteX1" fmla="*/ 1219200 w 1219200"/>
                <a:gd name="connsiteY1" fmla="*/ 0 h 1733616"/>
                <a:gd name="connsiteX2" fmla="*/ 1219200 w 1219200"/>
                <a:gd name="connsiteY2" fmla="*/ 1733616 h 1733616"/>
                <a:gd name="connsiteX3" fmla="*/ 0 w 1219200"/>
                <a:gd name="connsiteY3" fmla="*/ 1733616 h 1733616"/>
                <a:gd name="connsiteX4" fmla="*/ 0 w 1219200"/>
                <a:gd name="connsiteY4" fmla="*/ 0 h 173361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219200 w 1219200"/>
                <a:gd name="connsiteY2" fmla="*/ 173361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09347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36486"/>
                <a:gd name="connsiteX1" fmla="*/ 1219200 w 1219200"/>
                <a:gd name="connsiteY1" fmla="*/ 0 h 1836486"/>
                <a:gd name="connsiteX2" fmla="*/ 1150620 w 1219200"/>
                <a:gd name="connsiteY2" fmla="*/ 1825056 h 1836486"/>
                <a:gd name="connsiteX3" fmla="*/ 57150 w 1219200"/>
                <a:gd name="connsiteY3" fmla="*/ 1836486 h 1836486"/>
                <a:gd name="connsiteX4" fmla="*/ 0 w 1219200"/>
                <a:gd name="connsiteY4" fmla="*/ 0 h 183648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  <a:gd name="connsiteX0" fmla="*/ 0 w 1219200"/>
                <a:gd name="connsiteY0" fmla="*/ 0 h 1825056"/>
                <a:gd name="connsiteX1" fmla="*/ 1219200 w 1219200"/>
                <a:gd name="connsiteY1" fmla="*/ 0 h 1825056"/>
                <a:gd name="connsiteX2" fmla="*/ 1150620 w 1219200"/>
                <a:gd name="connsiteY2" fmla="*/ 1825056 h 1825056"/>
                <a:gd name="connsiteX3" fmla="*/ 31750 w 1219200"/>
                <a:gd name="connsiteY3" fmla="*/ 1817436 h 1825056"/>
                <a:gd name="connsiteX4" fmla="*/ 0 w 1219200"/>
                <a:gd name="connsiteY4" fmla="*/ 0 h 1825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" h="1825056">
                  <a:moveTo>
                    <a:pt x="0" y="0"/>
                  </a:moveTo>
                  <a:lnTo>
                    <a:pt x="1219200" y="0"/>
                  </a:lnTo>
                  <a:lnTo>
                    <a:pt x="1150620" y="1825056"/>
                  </a:lnTo>
                  <a:cubicBezTo>
                    <a:pt x="678180" y="1692976"/>
                    <a:pt x="444500" y="1700596"/>
                    <a:pt x="31750" y="18174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51000"/>
              </a:schemeClr>
            </a:soli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867136" y="307638"/>
              <a:ext cx="1220711" cy="1733746"/>
            </a:xfrm>
            <a:prstGeom prst="rect">
              <a:avLst/>
            </a:prstGeom>
            <a:gradFill>
              <a:gsLst>
                <a:gs pos="0">
                  <a:srgbClr val="D44B40"/>
                </a:gs>
                <a:gs pos="100000">
                  <a:srgbClr val="9A312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919781" y="338441"/>
              <a:ext cx="1115420" cy="1658940"/>
            </a:xfrm>
            <a:prstGeom prst="rect">
              <a:avLst/>
            </a:prstGeom>
            <a:noFill/>
            <a:ln w="15875">
              <a:solidFill>
                <a:srgbClr val="CC625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8" name="矩形 117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9461" name="组合 1"/>
          <p:cNvGrpSpPr>
            <a:grpSpLocks/>
          </p:cNvGrpSpPr>
          <p:nvPr/>
        </p:nvGrpSpPr>
        <p:grpSpPr bwMode="auto">
          <a:xfrm>
            <a:off x="87313" y="1231900"/>
            <a:ext cx="8986837" cy="3630613"/>
            <a:chOff x="87372" y="1231614"/>
            <a:chExt cx="8986332" cy="3630672"/>
          </a:xfrm>
        </p:grpSpPr>
        <p:sp>
          <p:nvSpPr>
            <p:cNvPr id="80" name="矩形 79"/>
            <p:cNvSpPr/>
            <p:nvPr/>
          </p:nvSpPr>
          <p:spPr>
            <a:xfrm>
              <a:off x="87372" y="1231614"/>
              <a:ext cx="8986332" cy="363067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465" name="矩形 107"/>
            <p:cNvSpPr>
              <a:spLocks noChangeArrowheads="1"/>
            </p:cNvSpPr>
            <p:nvPr/>
          </p:nvSpPr>
          <p:spPr bwMode="auto">
            <a:xfrm>
              <a:off x="392172" y="1401594"/>
              <a:ext cx="2003834" cy="523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D44B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 Flow </a:t>
              </a:r>
              <a:endParaRPr lang="zh-CN" altLang="en-US" sz="2800" b="1">
                <a:solidFill>
                  <a:srgbClr val="D44B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462" name="TextBox 99"/>
          <p:cNvSpPr txBox="1">
            <a:spLocks noChangeArrowheads="1"/>
          </p:cNvSpPr>
          <p:nvPr/>
        </p:nvSpPr>
        <p:spPr bwMode="auto">
          <a:xfrm>
            <a:off x="1127125" y="307975"/>
            <a:ext cx="11715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471" y="1509486"/>
            <a:ext cx="2154660" cy="33478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874" y="1509486"/>
            <a:ext cx="2149941" cy="3418758"/>
          </a:xfrm>
          <a:prstGeom prst="rect">
            <a:avLst/>
          </a:prstGeom>
        </p:spPr>
      </p:pic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  <a:prstDash val="sys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50000"/>
                <a:lumOff val="50000"/>
              </a:schemeClr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177</Words>
  <Application>Microsoft Office PowerPoint</Application>
  <PresentationFormat>全屏显示(16:9)</PresentationFormat>
  <Paragraphs>94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Calibri</vt:lpstr>
      <vt:lpstr>宋体</vt:lpstr>
      <vt:lpstr>Arial</vt:lpstr>
      <vt:lpstr>微软雅黑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微软中国</dc:creator>
  <cp:lastModifiedBy>HDQ</cp:lastModifiedBy>
  <cp:revision>109</cp:revision>
  <dcterms:created xsi:type="dcterms:W3CDTF">2012-06-08T11:24:43Z</dcterms:created>
  <dcterms:modified xsi:type="dcterms:W3CDTF">2014-12-25T17:52:28Z</dcterms:modified>
</cp:coreProperties>
</file>