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832" y="1288112"/>
            <a:ext cx="8434318" cy="3085106"/>
          </a:xfrm>
        </p:spPr>
        <p:txBody>
          <a:bodyPr/>
          <a:lstStyle/>
          <a:p>
            <a:r>
              <a:rPr lang="en-US" sz="3200" dirty="0">
                <a:latin typeface="Agency FB" panose="020B0503020202020204" pitchFamily="34" charset="0"/>
              </a:rPr>
              <a:t>Title: </a:t>
            </a:r>
            <a:r>
              <a:rPr lang="en-US" sz="3200" dirty="0" smtClean="0">
                <a:latin typeface="Agency FB" panose="020B0503020202020204" pitchFamily="34" charset="0"/>
              </a:rPr>
              <a:t>“Startup Labs Management System“</a:t>
            </a:r>
            <a:br>
              <a:rPr lang="en-US" sz="32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Subtitle</a:t>
            </a:r>
            <a:r>
              <a:rPr lang="en-US" sz="2800" dirty="0">
                <a:latin typeface="Agency FB" panose="020B0503020202020204" pitchFamily="34" charset="0"/>
              </a:rPr>
              <a:t>: "Optimizing Laboratory </a:t>
            </a:r>
            <a:r>
              <a:rPr lang="en-US" sz="2800" dirty="0" smtClean="0">
                <a:latin typeface="Agency FB" panose="020B0503020202020204" pitchFamily="34" charset="0"/>
              </a:rPr>
              <a:t>Operations and </a:t>
            </a:r>
            <a:r>
              <a:rPr lang="en-US" sz="2800" dirty="0" err="1" smtClean="0">
                <a:latin typeface="Agency FB" panose="020B0503020202020204" pitchFamily="34" charset="0"/>
              </a:rPr>
              <a:t>Intergrations</a:t>
            </a:r>
            <a:r>
              <a:rPr lang="en-US" sz="2800" dirty="0">
                <a:latin typeface="Agency FB" panose="020B0503020202020204" pitchFamily="34" charset="0"/>
              </a:rPr>
              <a:t/>
            </a:r>
            <a:br>
              <a:rPr lang="en-US" sz="2800" dirty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in Healthcare"</a:t>
            </a:r>
            <a:r>
              <a:rPr lang="en-US" sz="3200" dirty="0">
                <a:latin typeface="Agency FB" panose="020B0503020202020204" pitchFamily="34" charset="0"/>
              </a:rPr>
              <a:t/>
            </a:r>
            <a:br>
              <a:rPr lang="en-US" sz="3200" dirty="0">
                <a:latin typeface="Agency FB" panose="020B0503020202020204" pitchFamily="34" charset="0"/>
              </a:rPr>
            </a:br>
            <a:r>
              <a:rPr lang="en-US" sz="3200" dirty="0">
                <a:latin typeface="Agency FB" panose="020B0503020202020204" pitchFamily="34" charset="0"/>
              </a:rPr>
              <a:t>Your </a:t>
            </a:r>
            <a:r>
              <a:rPr lang="en-US" sz="3200" dirty="0" smtClean="0">
                <a:latin typeface="Agency FB" panose="020B0503020202020204" pitchFamily="34" charset="0"/>
              </a:rPr>
              <a:t>Name: Kitumba Derrick</a:t>
            </a:r>
            <a:r>
              <a:rPr lang="en-US" sz="3200" dirty="0">
                <a:latin typeface="Agency FB" panose="020B0503020202020204" pitchFamily="34" charset="0"/>
              </a:rPr>
              <a:t/>
            </a:r>
            <a:br>
              <a:rPr lang="en-US" sz="3200" dirty="0">
                <a:latin typeface="Agency FB" panose="020B0503020202020204" pitchFamily="34" charset="0"/>
              </a:rPr>
            </a:br>
            <a:r>
              <a:rPr lang="en-US" sz="3200" dirty="0" smtClean="0">
                <a:latin typeface="Agency FB" panose="020B0503020202020204" pitchFamily="34" charset="0"/>
              </a:rPr>
              <a:t>Date:02</a:t>
            </a:r>
            <a:r>
              <a:rPr lang="en-US" sz="3200" baseline="30000" dirty="0" smtClean="0">
                <a:latin typeface="Agency FB" panose="020B0503020202020204" pitchFamily="34" charset="0"/>
              </a:rPr>
              <a:t>nd</a:t>
            </a:r>
            <a:r>
              <a:rPr lang="en-US" sz="3200" dirty="0" smtClean="0">
                <a:latin typeface="Agency FB" panose="020B0503020202020204" pitchFamily="34" charset="0"/>
              </a:rPr>
              <a:t>/11/2023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80" y="391138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Research Questions (Related to Objectives)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440406" cy="167430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How does the user interface design impact user satisfaction and efficiency?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Is the barcode-based sample tracking system effective in reducing errors and delays?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What is the impact of real-time EHR integration on patient care and staff productivity?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How does automated data transfer from lab machines improve data accuracy and efficiency?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211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1434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We employ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an Agile approach to software development, using technologies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like Python,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HTML, CSS,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JavaScript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Lab Information System (LIS) interfaces for lab machine integration. Barcode scanners were integrated for sample tracking,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Fhir(HL7) and so on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standards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to be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used for EHR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integration.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583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1097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The Hospital Lab Management System is expected to streamline sample tracking, enhance reporting accuracy, improve patient care outcomes, and expedite data transfer from lab machines.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78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9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2444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Conclusion: Our system has the potential to revolutionize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healthcare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lab operations, contributing to improved patient care and data accuracy.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Recommendations: We recommend implementing the system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healthcare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laboratories and continuously refining it based on user feedback.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25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9965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Research Outcome: The Hospital Lab Management System promises to enhance patient care, streamline lab operations, improve data accuracy, and reduce manual data entry.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31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9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724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Thank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you for your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attention and participation in the presentation.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117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Problem statement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Related works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Main Objectives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project objectives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specific Objectives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research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Questions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methodology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Results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conclusion and Recommendation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Research outcome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72437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Health Care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laboratories play a vital role in patient care, diagnostics, and research. To enhance efficiency and accuracy, we've developed a Hospital Lab Management System, which we'll present today.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39" y="436394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7580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Hospital laboratories face challenges in sample tracking, result reporting, and resource allocation, impacting patient care and staff productivity.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29" y="449977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4399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Related Works: Existing laboratory information systems often lack user-friendliness, flexibility, and integration with medical records.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1771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Main Objectives: Our main objective is to create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healthcare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Lab Management System that streamlines sample tracking, report generation, and resource management in healthcare settings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Make Lab machine Integration Universal, Fast and Reliable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964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1405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Develop an intuitive web-based interface for lab staff.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Implement an integrated sample tracking system.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Ensure seamless integration with the hospital's electronic health records (EHR) system.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Integrate with lab machines for automated data transfer.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265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Design an intuitive user interface for healthcare professionals.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Develop a barcode-based sample tracking system.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Establish secure and real-time EHR integration.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Enable automated data transfer from lab machines.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75" y="438831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8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Achieve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478298" cy="34163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to Achieve Main Objective (Step 1)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 1: User Interface Design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Describe the process of designing a user-friendly web interface for healthcare professionals.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to Achieve Main Objective (Step 2)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 2: Sample Tracking System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Discuss the implementation of a barcode-based sample tracking system for hospital labs.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to Achieve Main Objective (Step 3)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 3: EHR Integration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Explain how the system is integrated with the hospital's electronic health records for real-time data sharing.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to Achieve Main Objective (Step 4)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Step 4: Lab Machine Integration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Discuss the process of integrating the Lab Management System with lab machines for automated data transfer.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7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1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49</TotalTime>
  <Words>604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Century Gothic</vt:lpstr>
      <vt:lpstr>Wingdings 3</vt:lpstr>
      <vt:lpstr>Ion Boardroom</vt:lpstr>
      <vt:lpstr>Title: “Startup Labs Management System“ Subtitle: "Optimizing Laboratory Operations and Intergrations in Healthcare" Your Name: Kitumba Derrick Date:02nd/11/2023 </vt:lpstr>
      <vt:lpstr>Presentation Overview</vt:lpstr>
      <vt:lpstr>Introduction</vt:lpstr>
      <vt:lpstr>Problem Statement</vt:lpstr>
      <vt:lpstr>Related Works</vt:lpstr>
      <vt:lpstr>Main Objectives</vt:lpstr>
      <vt:lpstr>Project Objectives</vt:lpstr>
      <vt:lpstr>Specific Objectives</vt:lpstr>
      <vt:lpstr>Steps to Achieve Objectives</vt:lpstr>
      <vt:lpstr>Research Questions (Related to Objectives)</vt:lpstr>
      <vt:lpstr>Methodology</vt:lpstr>
      <vt:lpstr>Results</vt:lpstr>
      <vt:lpstr>Conclusion and Recommendations</vt:lpstr>
      <vt:lpstr>Research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“Startup Labs Management System“ Subtitle: "Optimizing Laboratory Operations in Healthcare" Your Name: Kitumba Derrick Date:02nd/11/2023</dc:title>
  <dc:creator>kitumba derrick</dc:creator>
  <cp:lastModifiedBy>kitumba derrick</cp:lastModifiedBy>
  <cp:revision>5</cp:revision>
  <dcterms:created xsi:type="dcterms:W3CDTF">2023-11-02T09:18:39Z</dcterms:created>
  <dcterms:modified xsi:type="dcterms:W3CDTF">2023-11-02T10:07:58Z</dcterms:modified>
</cp:coreProperties>
</file>