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92" r:id="rId1"/>
  </p:sldMasterIdLst>
  <p:notesMasterIdLst>
    <p:notesMasterId r:id="rId35"/>
  </p:notesMasterIdLst>
  <p:sldIdLst>
    <p:sldId id="257" r:id="rId2"/>
    <p:sldId id="258" r:id="rId3"/>
    <p:sldId id="259" r:id="rId4"/>
    <p:sldId id="260" r:id="rId5"/>
    <p:sldId id="261" r:id="rId6"/>
    <p:sldId id="262" r:id="rId7"/>
    <p:sldId id="263" r:id="rId8"/>
    <p:sldId id="264" r:id="rId9"/>
    <p:sldId id="265" r:id="rId10"/>
    <p:sldId id="266" r:id="rId11"/>
    <p:sldId id="288" r:id="rId12"/>
    <p:sldId id="290" r:id="rId13"/>
    <p:sldId id="289"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93" d="100"/>
          <a:sy n="93" d="100"/>
        </p:scale>
        <p:origin x="1162"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266769-677C-4AEC-BE45-C0128D092AB4}" type="doc">
      <dgm:prSet loTypeId="urn:microsoft.com/office/officeart/2008/layout/HorizontalMultiLevelHierarchy" loCatId="hierarchy" qsTypeId="urn:microsoft.com/office/officeart/2005/8/quickstyle/simple1" qsCatId="simple" csTypeId="urn:microsoft.com/office/officeart/2005/8/colors/colorful2" csCatId="colorful" phldr="1"/>
      <dgm:spPr/>
      <dgm:t>
        <a:bodyPr/>
        <a:lstStyle/>
        <a:p>
          <a:endParaRPr lang="en-US"/>
        </a:p>
      </dgm:t>
    </dgm:pt>
    <dgm:pt modelId="{0CDF478B-2641-4C4A-9DDB-2C0F9298594A}">
      <dgm:prSet phldrT="[Text]"/>
      <dgm:spPr>
        <a:solidFill>
          <a:srgbClr val="00B0F0"/>
        </a:solidFill>
      </dgm:spPr>
      <dgm:t>
        <a:bodyPr/>
        <a:lstStyle/>
        <a:p>
          <a:r>
            <a:rPr lang="en-US" dirty="0" smtClean="0"/>
            <a:t>Pre examination </a:t>
          </a:r>
          <a:endParaRPr lang="en-US" dirty="0"/>
        </a:p>
      </dgm:t>
    </dgm:pt>
    <dgm:pt modelId="{A67D2517-58A7-40C3-A429-2004D9B77046}" type="parTrans" cxnId="{EC17BE2D-125E-48F3-A058-EBCA286B7FD0}">
      <dgm:prSet/>
      <dgm:spPr/>
      <dgm:t>
        <a:bodyPr/>
        <a:lstStyle/>
        <a:p>
          <a:endParaRPr lang="en-US"/>
        </a:p>
      </dgm:t>
    </dgm:pt>
    <dgm:pt modelId="{F2D54CB9-5F71-47BA-B436-68D8C2AC07E5}" type="sibTrans" cxnId="{EC17BE2D-125E-48F3-A058-EBCA286B7FD0}">
      <dgm:prSet/>
      <dgm:spPr/>
      <dgm:t>
        <a:bodyPr/>
        <a:lstStyle/>
        <a:p>
          <a:endParaRPr lang="en-US"/>
        </a:p>
      </dgm:t>
    </dgm:pt>
    <dgm:pt modelId="{014CA340-225C-44A1-803F-F846220AC262}">
      <dgm:prSet phldrT="[Text]"/>
      <dgm:spPr/>
      <dgm:t>
        <a:bodyPr/>
        <a:lstStyle/>
        <a:p>
          <a:pPr rtl="0"/>
          <a:r>
            <a:rPr lang="en-US" b="1" dirty="0" smtClean="0">
              <a:solidFill>
                <a:prstClr val="black"/>
              </a:solidFill>
            </a:rPr>
            <a:t>Test selection</a:t>
          </a:r>
          <a:endParaRPr lang="en-US" dirty="0"/>
        </a:p>
      </dgm:t>
    </dgm:pt>
    <dgm:pt modelId="{5B9CCD51-9B5C-4DFB-8194-29E25F747617}" type="parTrans" cxnId="{D3560E8A-EFF4-42FD-A11B-61CD2DCB7714}">
      <dgm:prSet/>
      <dgm:spPr/>
      <dgm:t>
        <a:bodyPr/>
        <a:lstStyle/>
        <a:p>
          <a:endParaRPr lang="en-US"/>
        </a:p>
      </dgm:t>
    </dgm:pt>
    <dgm:pt modelId="{E51834A7-B92E-4D81-820A-9C4A602220E4}" type="sibTrans" cxnId="{D3560E8A-EFF4-42FD-A11B-61CD2DCB7714}">
      <dgm:prSet/>
      <dgm:spPr/>
      <dgm:t>
        <a:bodyPr/>
        <a:lstStyle/>
        <a:p>
          <a:endParaRPr lang="en-US"/>
        </a:p>
      </dgm:t>
    </dgm:pt>
    <dgm:pt modelId="{5FD34F9A-0980-44EF-9993-2FD6539237DF}">
      <dgm:prSet phldrT="[Text]"/>
      <dgm:spPr/>
      <dgm:t>
        <a:bodyPr/>
        <a:lstStyle/>
        <a:p>
          <a:pPr rtl="0"/>
          <a:r>
            <a:rPr lang="en-US" b="1" dirty="0" smtClean="0">
              <a:solidFill>
                <a:prstClr val="black"/>
              </a:solidFill>
            </a:rPr>
            <a:t>Sample Collection</a:t>
          </a:r>
          <a:endParaRPr lang="en-US" dirty="0"/>
        </a:p>
      </dgm:t>
    </dgm:pt>
    <dgm:pt modelId="{1855EF2B-D460-4F64-846B-7E9EFA5E716C}" type="parTrans" cxnId="{5F8BF915-09F4-4FDD-AB96-FDDD50080496}">
      <dgm:prSet/>
      <dgm:spPr/>
      <dgm:t>
        <a:bodyPr/>
        <a:lstStyle/>
        <a:p>
          <a:endParaRPr lang="en-US"/>
        </a:p>
      </dgm:t>
    </dgm:pt>
    <dgm:pt modelId="{78061749-1A51-4B41-A745-8E86CDF62A75}" type="sibTrans" cxnId="{5F8BF915-09F4-4FDD-AB96-FDDD50080496}">
      <dgm:prSet/>
      <dgm:spPr/>
      <dgm:t>
        <a:bodyPr/>
        <a:lstStyle/>
        <a:p>
          <a:endParaRPr lang="en-US"/>
        </a:p>
      </dgm:t>
    </dgm:pt>
    <dgm:pt modelId="{D98674F1-BEB9-41DD-8855-E4B43CBAEDE5}">
      <dgm:prSet phldrT="[Text]"/>
      <dgm:spPr/>
      <dgm:t>
        <a:bodyPr/>
        <a:lstStyle/>
        <a:p>
          <a:pPr rtl="0"/>
          <a:r>
            <a:rPr lang="en-US" b="1" dirty="0" smtClean="0">
              <a:solidFill>
                <a:prstClr val="black"/>
              </a:solidFill>
            </a:rPr>
            <a:t>Sample Transport</a:t>
          </a:r>
          <a:endParaRPr lang="en-US" dirty="0"/>
        </a:p>
      </dgm:t>
    </dgm:pt>
    <dgm:pt modelId="{57D8D2E0-6F07-4931-85E0-6DD9173C2F51}" type="parTrans" cxnId="{6AA33ED5-CEE4-41D0-BD73-3EA5C6B9DB0B}">
      <dgm:prSet/>
      <dgm:spPr/>
      <dgm:t>
        <a:bodyPr/>
        <a:lstStyle/>
        <a:p>
          <a:endParaRPr lang="en-US"/>
        </a:p>
      </dgm:t>
    </dgm:pt>
    <dgm:pt modelId="{BED42884-E565-4F16-9B9F-63A175472CB9}" type="sibTrans" cxnId="{6AA33ED5-CEE4-41D0-BD73-3EA5C6B9DB0B}">
      <dgm:prSet/>
      <dgm:spPr/>
      <dgm:t>
        <a:bodyPr/>
        <a:lstStyle/>
        <a:p>
          <a:endParaRPr lang="en-US"/>
        </a:p>
      </dgm:t>
    </dgm:pt>
    <dgm:pt modelId="{E6D3A649-8366-4038-BFC4-A05E62B462C7}" type="pres">
      <dgm:prSet presAssocID="{06266769-677C-4AEC-BE45-C0128D092AB4}" presName="Name0" presStyleCnt="0">
        <dgm:presLayoutVars>
          <dgm:chPref val="1"/>
          <dgm:dir/>
          <dgm:animOne val="branch"/>
          <dgm:animLvl val="lvl"/>
          <dgm:resizeHandles val="exact"/>
        </dgm:presLayoutVars>
      </dgm:prSet>
      <dgm:spPr/>
      <dgm:t>
        <a:bodyPr/>
        <a:lstStyle/>
        <a:p>
          <a:endParaRPr lang="en-US"/>
        </a:p>
      </dgm:t>
    </dgm:pt>
    <dgm:pt modelId="{B47C1CA4-FF91-4DD0-9DFB-3706769E7243}" type="pres">
      <dgm:prSet presAssocID="{0CDF478B-2641-4C4A-9DDB-2C0F9298594A}" presName="root1" presStyleCnt="0"/>
      <dgm:spPr/>
    </dgm:pt>
    <dgm:pt modelId="{0521D117-CBBC-445D-AEE3-5EF8C87AAEAC}" type="pres">
      <dgm:prSet presAssocID="{0CDF478B-2641-4C4A-9DDB-2C0F9298594A}" presName="LevelOneTextNode" presStyleLbl="node0" presStyleIdx="0" presStyleCnt="1">
        <dgm:presLayoutVars>
          <dgm:chPref val="3"/>
        </dgm:presLayoutVars>
      </dgm:prSet>
      <dgm:spPr/>
      <dgm:t>
        <a:bodyPr/>
        <a:lstStyle/>
        <a:p>
          <a:endParaRPr lang="en-US"/>
        </a:p>
      </dgm:t>
    </dgm:pt>
    <dgm:pt modelId="{3D9E647A-BA50-4B0D-B204-FE6BF04C71EE}" type="pres">
      <dgm:prSet presAssocID="{0CDF478B-2641-4C4A-9DDB-2C0F9298594A}" presName="level2hierChild" presStyleCnt="0"/>
      <dgm:spPr/>
    </dgm:pt>
    <dgm:pt modelId="{72F3BCEE-9D6A-413D-BE4B-DB682B201705}" type="pres">
      <dgm:prSet presAssocID="{5B9CCD51-9B5C-4DFB-8194-29E25F747617}" presName="conn2-1" presStyleLbl="parChTrans1D2" presStyleIdx="0" presStyleCnt="3"/>
      <dgm:spPr/>
      <dgm:t>
        <a:bodyPr/>
        <a:lstStyle/>
        <a:p>
          <a:endParaRPr lang="en-US"/>
        </a:p>
      </dgm:t>
    </dgm:pt>
    <dgm:pt modelId="{4704B72C-4AE0-4543-B912-191672C164E0}" type="pres">
      <dgm:prSet presAssocID="{5B9CCD51-9B5C-4DFB-8194-29E25F747617}" presName="connTx" presStyleLbl="parChTrans1D2" presStyleIdx="0" presStyleCnt="3"/>
      <dgm:spPr/>
      <dgm:t>
        <a:bodyPr/>
        <a:lstStyle/>
        <a:p>
          <a:endParaRPr lang="en-US"/>
        </a:p>
      </dgm:t>
    </dgm:pt>
    <dgm:pt modelId="{BB0D01EC-EE58-48B1-9CA8-AD2F999C43DC}" type="pres">
      <dgm:prSet presAssocID="{014CA340-225C-44A1-803F-F846220AC262}" presName="root2" presStyleCnt="0"/>
      <dgm:spPr/>
    </dgm:pt>
    <dgm:pt modelId="{5A9E9A1F-753B-47DE-B345-D4EF122A7755}" type="pres">
      <dgm:prSet presAssocID="{014CA340-225C-44A1-803F-F846220AC262}" presName="LevelTwoTextNode" presStyleLbl="node2" presStyleIdx="0" presStyleCnt="3" custScaleX="171203">
        <dgm:presLayoutVars>
          <dgm:chPref val="3"/>
        </dgm:presLayoutVars>
      </dgm:prSet>
      <dgm:spPr/>
      <dgm:t>
        <a:bodyPr/>
        <a:lstStyle/>
        <a:p>
          <a:endParaRPr lang="en-US"/>
        </a:p>
      </dgm:t>
    </dgm:pt>
    <dgm:pt modelId="{FF392718-E0DE-44FD-B756-609577CAC1DF}" type="pres">
      <dgm:prSet presAssocID="{014CA340-225C-44A1-803F-F846220AC262}" presName="level3hierChild" presStyleCnt="0"/>
      <dgm:spPr/>
    </dgm:pt>
    <dgm:pt modelId="{44FF3BD1-6F33-414F-8494-C9BEC2858F08}" type="pres">
      <dgm:prSet presAssocID="{1855EF2B-D460-4F64-846B-7E9EFA5E716C}" presName="conn2-1" presStyleLbl="parChTrans1D2" presStyleIdx="1" presStyleCnt="3"/>
      <dgm:spPr/>
      <dgm:t>
        <a:bodyPr/>
        <a:lstStyle/>
        <a:p>
          <a:endParaRPr lang="en-US"/>
        </a:p>
      </dgm:t>
    </dgm:pt>
    <dgm:pt modelId="{C6680817-BDFA-4FC7-A034-1A927F1422E0}" type="pres">
      <dgm:prSet presAssocID="{1855EF2B-D460-4F64-846B-7E9EFA5E716C}" presName="connTx" presStyleLbl="parChTrans1D2" presStyleIdx="1" presStyleCnt="3"/>
      <dgm:spPr/>
      <dgm:t>
        <a:bodyPr/>
        <a:lstStyle/>
        <a:p>
          <a:endParaRPr lang="en-US"/>
        </a:p>
      </dgm:t>
    </dgm:pt>
    <dgm:pt modelId="{3C0909D9-8B7A-4B98-BF6A-7A26490E3287}" type="pres">
      <dgm:prSet presAssocID="{5FD34F9A-0980-44EF-9993-2FD6539237DF}" presName="root2" presStyleCnt="0"/>
      <dgm:spPr/>
    </dgm:pt>
    <dgm:pt modelId="{856D7645-AC61-465F-BD9D-142CEDCC9C23}" type="pres">
      <dgm:prSet presAssocID="{5FD34F9A-0980-44EF-9993-2FD6539237DF}" presName="LevelTwoTextNode" presStyleLbl="node2" presStyleIdx="1" presStyleCnt="3" custScaleX="171203">
        <dgm:presLayoutVars>
          <dgm:chPref val="3"/>
        </dgm:presLayoutVars>
      </dgm:prSet>
      <dgm:spPr/>
      <dgm:t>
        <a:bodyPr/>
        <a:lstStyle/>
        <a:p>
          <a:endParaRPr lang="en-US"/>
        </a:p>
      </dgm:t>
    </dgm:pt>
    <dgm:pt modelId="{208127DE-846C-4D3D-842E-125EDB51A192}" type="pres">
      <dgm:prSet presAssocID="{5FD34F9A-0980-44EF-9993-2FD6539237DF}" presName="level3hierChild" presStyleCnt="0"/>
      <dgm:spPr/>
    </dgm:pt>
    <dgm:pt modelId="{0A629E41-58C6-4474-AA77-EDB4719E0FFA}" type="pres">
      <dgm:prSet presAssocID="{57D8D2E0-6F07-4931-85E0-6DD9173C2F51}" presName="conn2-1" presStyleLbl="parChTrans1D2" presStyleIdx="2" presStyleCnt="3"/>
      <dgm:spPr/>
      <dgm:t>
        <a:bodyPr/>
        <a:lstStyle/>
        <a:p>
          <a:endParaRPr lang="en-US"/>
        </a:p>
      </dgm:t>
    </dgm:pt>
    <dgm:pt modelId="{65C2CB43-9D56-47BF-A9AD-FE9198756DB3}" type="pres">
      <dgm:prSet presAssocID="{57D8D2E0-6F07-4931-85E0-6DD9173C2F51}" presName="connTx" presStyleLbl="parChTrans1D2" presStyleIdx="2" presStyleCnt="3"/>
      <dgm:spPr/>
      <dgm:t>
        <a:bodyPr/>
        <a:lstStyle/>
        <a:p>
          <a:endParaRPr lang="en-US"/>
        </a:p>
      </dgm:t>
    </dgm:pt>
    <dgm:pt modelId="{D3389B72-5DB7-4D58-B6F1-327E567BD2A6}" type="pres">
      <dgm:prSet presAssocID="{D98674F1-BEB9-41DD-8855-E4B43CBAEDE5}" presName="root2" presStyleCnt="0"/>
      <dgm:spPr/>
    </dgm:pt>
    <dgm:pt modelId="{3811244B-FE07-46D7-B405-2B40D0713C2F}" type="pres">
      <dgm:prSet presAssocID="{D98674F1-BEB9-41DD-8855-E4B43CBAEDE5}" presName="LevelTwoTextNode" presStyleLbl="node2" presStyleIdx="2" presStyleCnt="3" custScaleX="171203">
        <dgm:presLayoutVars>
          <dgm:chPref val="3"/>
        </dgm:presLayoutVars>
      </dgm:prSet>
      <dgm:spPr/>
      <dgm:t>
        <a:bodyPr/>
        <a:lstStyle/>
        <a:p>
          <a:endParaRPr lang="en-US"/>
        </a:p>
      </dgm:t>
    </dgm:pt>
    <dgm:pt modelId="{36DBABBD-8CA2-41CB-8BAE-A7DFF635869C}" type="pres">
      <dgm:prSet presAssocID="{D98674F1-BEB9-41DD-8855-E4B43CBAEDE5}" presName="level3hierChild" presStyleCnt="0"/>
      <dgm:spPr/>
    </dgm:pt>
  </dgm:ptLst>
  <dgm:cxnLst>
    <dgm:cxn modelId="{024ECC9F-4A43-438E-A42F-877097CAAFFD}" type="presOf" srcId="{57D8D2E0-6F07-4931-85E0-6DD9173C2F51}" destId="{65C2CB43-9D56-47BF-A9AD-FE9198756DB3}" srcOrd="1" destOrd="0" presId="urn:microsoft.com/office/officeart/2008/layout/HorizontalMultiLevelHierarchy"/>
    <dgm:cxn modelId="{DD15E699-ECAE-4C36-B4AF-60A89CEF747A}" type="presOf" srcId="{5FD34F9A-0980-44EF-9993-2FD6539237DF}" destId="{856D7645-AC61-465F-BD9D-142CEDCC9C23}" srcOrd="0" destOrd="0" presId="urn:microsoft.com/office/officeart/2008/layout/HorizontalMultiLevelHierarchy"/>
    <dgm:cxn modelId="{7F4F7FCC-B029-4E82-908B-7429F3B10EE8}" type="presOf" srcId="{1855EF2B-D460-4F64-846B-7E9EFA5E716C}" destId="{44FF3BD1-6F33-414F-8494-C9BEC2858F08}" srcOrd="0" destOrd="0" presId="urn:microsoft.com/office/officeart/2008/layout/HorizontalMultiLevelHierarchy"/>
    <dgm:cxn modelId="{83674803-9A1F-4D62-B1EF-50AA27F8D438}" type="presOf" srcId="{57D8D2E0-6F07-4931-85E0-6DD9173C2F51}" destId="{0A629E41-58C6-4474-AA77-EDB4719E0FFA}" srcOrd="0" destOrd="0" presId="urn:microsoft.com/office/officeart/2008/layout/HorizontalMultiLevelHierarchy"/>
    <dgm:cxn modelId="{8340C10C-CFEF-4F48-BCE6-BC259ACC90D3}" type="presOf" srcId="{1855EF2B-D460-4F64-846B-7E9EFA5E716C}" destId="{C6680817-BDFA-4FC7-A034-1A927F1422E0}" srcOrd="1" destOrd="0" presId="urn:microsoft.com/office/officeart/2008/layout/HorizontalMultiLevelHierarchy"/>
    <dgm:cxn modelId="{D3560E8A-EFF4-42FD-A11B-61CD2DCB7714}" srcId="{0CDF478B-2641-4C4A-9DDB-2C0F9298594A}" destId="{014CA340-225C-44A1-803F-F846220AC262}" srcOrd="0" destOrd="0" parTransId="{5B9CCD51-9B5C-4DFB-8194-29E25F747617}" sibTransId="{E51834A7-B92E-4D81-820A-9C4A602220E4}"/>
    <dgm:cxn modelId="{5C29E570-6328-485A-9946-40531B8F28AB}" type="presOf" srcId="{5B9CCD51-9B5C-4DFB-8194-29E25F747617}" destId="{72F3BCEE-9D6A-413D-BE4B-DB682B201705}" srcOrd="0" destOrd="0" presId="urn:microsoft.com/office/officeart/2008/layout/HorizontalMultiLevelHierarchy"/>
    <dgm:cxn modelId="{B7450642-CE8A-4AA6-879C-DABEA15E59CC}" type="presOf" srcId="{0CDF478B-2641-4C4A-9DDB-2C0F9298594A}" destId="{0521D117-CBBC-445D-AEE3-5EF8C87AAEAC}" srcOrd="0" destOrd="0" presId="urn:microsoft.com/office/officeart/2008/layout/HorizontalMultiLevelHierarchy"/>
    <dgm:cxn modelId="{663EC04B-CDDC-4D56-A973-C05B27DEA29C}" type="presOf" srcId="{5B9CCD51-9B5C-4DFB-8194-29E25F747617}" destId="{4704B72C-4AE0-4543-B912-191672C164E0}" srcOrd="1" destOrd="0" presId="urn:microsoft.com/office/officeart/2008/layout/HorizontalMultiLevelHierarchy"/>
    <dgm:cxn modelId="{6AA33ED5-CEE4-41D0-BD73-3EA5C6B9DB0B}" srcId="{0CDF478B-2641-4C4A-9DDB-2C0F9298594A}" destId="{D98674F1-BEB9-41DD-8855-E4B43CBAEDE5}" srcOrd="2" destOrd="0" parTransId="{57D8D2E0-6F07-4931-85E0-6DD9173C2F51}" sibTransId="{BED42884-E565-4F16-9B9F-63A175472CB9}"/>
    <dgm:cxn modelId="{EC17BE2D-125E-48F3-A058-EBCA286B7FD0}" srcId="{06266769-677C-4AEC-BE45-C0128D092AB4}" destId="{0CDF478B-2641-4C4A-9DDB-2C0F9298594A}" srcOrd="0" destOrd="0" parTransId="{A67D2517-58A7-40C3-A429-2004D9B77046}" sibTransId="{F2D54CB9-5F71-47BA-B436-68D8C2AC07E5}"/>
    <dgm:cxn modelId="{2D626608-CCA4-422B-A824-C6B4E77C89A6}" type="presOf" srcId="{06266769-677C-4AEC-BE45-C0128D092AB4}" destId="{E6D3A649-8366-4038-BFC4-A05E62B462C7}" srcOrd="0" destOrd="0" presId="urn:microsoft.com/office/officeart/2008/layout/HorizontalMultiLevelHierarchy"/>
    <dgm:cxn modelId="{5F8BF915-09F4-4FDD-AB96-FDDD50080496}" srcId="{0CDF478B-2641-4C4A-9DDB-2C0F9298594A}" destId="{5FD34F9A-0980-44EF-9993-2FD6539237DF}" srcOrd="1" destOrd="0" parTransId="{1855EF2B-D460-4F64-846B-7E9EFA5E716C}" sibTransId="{78061749-1A51-4B41-A745-8E86CDF62A75}"/>
    <dgm:cxn modelId="{C68079AB-4A60-4D39-8B5A-4E46DF5B7746}" type="presOf" srcId="{D98674F1-BEB9-41DD-8855-E4B43CBAEDE5}" destId="{3811244B-FE07-46D7-B405-2B40D0713C2F}" srcOrd="0" destOrd="0" presId="urn:microsoft.com/office/officeart/2008/layout/HorizontalMultiLevelHierarchy"/>
    <dgm:cxn modelId="{F7388C53-C06B-4444-8B98-5EF7E65C1687}" type="presOf" srcId="{014CA340-225C-44A1-803F-F846220AC262}" destId="{5A9E9A1F-753B-47DE-B345-D4EF122A7755}" srcOrd="0" destOrd="0" presId="urn:microsoft.com/office/officeart/2008/layout/HorizontalMultiLevelHierarchy"/>
    <dgm:cxn modelId="{D6E3352F-0F79-478E-95D7-1CC7CA7A226E}" type="presParOf" srcId="{E6D3A649-8366-4038-BFC4-A05E62B462C7}" destId="{B47C1CA4-FF91-4DD0-9DFB-3706769E7243}" srcOrd="0" destOrd="0" presId="urn:microsoft.com/office/officeart/2008/layout/HorizontalMultiLevelHierarchy"/>
    <dgm:cxn modelId="{E84E1626-6915-438F-AB62-CD5A81FDA07B}" type="presParOf" srcId="{B47C1CA4-FF91-4DD0-9DFB-3706769E7243}" destId="{0521D117-CBBC-445D-AEE3-5EF8C87AAEAC}" srcOrd="0" destOrd="0" presId="urn:microsoft.com/office/officeart/2008/layout/HorizontalMultiLevelHierarchy"/>
    <dgm:cxn modelId="{571629CA-88CB-4D2F-8662-94B6180465B2}" type="presParOf" srcId="{B47C1CA4-FF91-4DD0-9DFB-3706769E7243}" destId="{3D9E647A-BA50-4B0D-B204-FE6BF04C71EE}" srcOrd="1" destOrd="0" presId="urn:microsoft.com/office/officeart/2008/layout/HorizontalMultiLevelHierarchy"/>
    <dgm:cxn modelId="{7B45B970-0E7D-41CC-A21E-70037B254768}" type="presParOf" srcId="{3D9E647A-BA50-4B0D-B204-FE6BF04C71EE}" destId="{72F3BCEE-9D6A-413D-BE4B-DB682B201705}" srcOrd="0" destOrd="0" presId="urn:microsoft.com/office/officeart/2008/layout/HorizontalMultiLevelHierarchy"/>
    <dgm:cxn modelId="{F9BD2C2C-A2E2-47EE-BD6F-54B94266518A}" type="presParOf" srcId="{72F3BCEE-9D6A-413D-BE4B-DB682B201705}" destId="{4704B72C-4AE0-4543-B912-191672C164E0}" srcOrd="0" destOrd="0" presId="urn:microsoft.com/office/officeart/2008/layout/HorizontalMultiLevelHierarchy"/>
    <dgm:cxn modelId="{DB9508B0-68D8-46AB-B26C-0A01AEA35896}" type="presParOf" srcId="{3D9E647A-BA50-4B0D-B204-FE6BF04C71EE}" destId="{BB0D01EC-EE58-48B1-9CA8-AD2F999C43DC}" srcOrd="1" destOrd="0" presId="urn:microsoft.com/office/officeart/2008/layout/HorizontalMultiLevelHierarchy"/>
    <dgm:cxn modelId="{F26C99E0-45B9-4C46-8193-C0B399370C5F}" type="presParOf" srcId="{BB0D01EC-EE58-48B1-9CA8-AD2F999C43DC}" destId="{5A9E9A1F-753B-47DE-B345-D4EF122A7755}" srcOrd="0" destOrd="0" presId="urn:microsoft.com/office/officeart/2008/layout/HorizontalMultiLevelHierarchy"/>
    <dgm:cxn modelId="{792B4337-2AC3-40AE-ABB1-AA11ADB5F99D}" type="presParOf" srcId="{BB0D01EC-EE58-48B1-9CA8-AD2F999C43DC}" destId="{FF392718-E0DE-44FD-B756-609577CAC1DF}" srcOrd="1" destOrd="0" presId="urn:microsoft.com/office/officeart/2008/layout/HorizontalMultiLevelHierarchy"/>
    <dgm:cxn modelId="{EDC9BAFD-9177-4F50-A65A-21E889FC8155}" type="presParOf" srcId="{3D9E647A-BA50-4B0D-B204-FE6BF04C71EE}" destId="{44FF3BD1-6F33-414F-8494-C9BEC2858F08}" srcOrd="2" destOrd="0" presId="urn:microsoft.com/office/officeart/2008/layout/HorizontalMultiLevelHierarchy"/>
    <dgm:cxn modelId="{C0BCAEFC-38AF-4670-887F-9A4A651CF554}" type="presParOf" srcId="{44FF3BD1-6F33-414F-8494-C9BEC2858F08}" destId="{C6680817-BDFA-4FC7-A034-1A927F1422E0}" srcOrd="0" destOrd="0" presId="urn:microsoft.com/office/officeart/2008/layout/HorizontalMultiLevelHierarchy"/>
    <dgm:cxn modelId="{131A0D1A-2F22-4A1E-891F-8838AAEDB303}" type="presParOf" srcId="{3D9E647A-BA50-4B0D-B204-FE6BF04C71EE}" destId="{3C0909D9-8B7A-4B98-BF6A-7A26490E3287}" srcOrd="3" destOrd="0" presId="urn:microsoft.com/office/officeart/2008/layout/HorizontalMultiLevelHierarchy"/>
    <dgm:cxn modelId="{9248479C-3C18-480C-A0CD-2F8C1772F96A}" type="presParOf" srcId="{3C0909D9-8B7A-4B98-BF6A-7A26490E3287}" destId="{856D7645-AC61-465F-BD9D-142CEDCC9C23}" srcOrd="0" destOrd="0" presId="urn:microsoft.com/office/officeart/2008/layout/HorizontalMultiLevelHierarchy"/>
    <dgm:cxn modelId="{FC7E5718-3EBD-4019-B04C-458F4ABBDEEA}" type="presParOf" srcId="{3C0909D9-8B7A-4B98-BF6A-7A26490E3287}" destId="{208127DE-846C-4D3D-842E-125EDB51A192}" srcOrd="1" destOrd="0" presId="urn:microsoft.com/office/officeart/2008/layout/HorizontalMultiLevelHierarchy"/>
    <dgm:cxn modelId="{FD08A413-5152-4D8B-ACAC-FB81AA792EC2}" type="presParOf" srcId="{3D9E647A-BA50-4B0D-B204-FE6BF04C71EE}" destId="{0A629E41-58C6-4474-AA77-EDB4719E0FFA}" srcOrd="4" destOrd="0" presId="urn:microsoft.com/office/officeart/2008/layout/HorizontalMultiLevelHierarchy"/>
    <dgm:cxn modelId="{18C53002-0F7E-4537-9692-0E8F566F6565}" type="presParOf" srcId="{0A629E41-58C6-4474-AA77-EDB4719E0FFA}" destId="{65C2CB43-9D56-47BF-A9AD-FE9198756DB3}" srcOrd="0" destOrd="0" presId="urn:microsoft.com/office/officeart/2008/layout/HorizontalMultiLevelHierarchy"/>
    <dgm:cxn modelId="{D20845AC-BB0D-4727-9D5F-E5DC62C6175A}" type="presParOf" srcId="{3D9E647A-BA50-4B0D-B204-FE6BF04C71EE}" destId="{D3389B72-5DB7-4D58-B6F1-327E567BD2A6}" srcOrd="5" destOrd="0" presId="urn:microsoft.com/office/officeart/2008/layout/HorizontalMultiLevelHierarchy"/>
    <dgm:cxn modelId="{CC20630C-8BA9-40A4-8DB6-1BC614D0AD0C}" type="presParOf" srcId="{D3389B72-5DB7-4D58-B6F1-327E567BD2A6}" destId="{3811244B-FE07-46D7-B405-2B40D0713C2F}" srcOrd="0" destOrd="0" presId="urn:microsoft.com/office/officeart/2008/layout/HorizontalMultiLevelHierarchy"/>
    <dgm:cxn modelId="{E64E0D66-58C6-43CA-BE33-BB554764AEFD}" type="presParOf" srcId="{D3389B72-5DB7-4D58-B6F1-327E567BD2A6}" destId="{36DBABBD-8CA2-41CB-8BAE-A7DFF635869C}"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266769-677C-4AEC-BE45-C0128D092AB4}" type="doc">
      <dgm:prSet loTypeId="urn:microsoft.com/office/officeart/2008/layout/HorizontalMultiLevelHierarchy" loCatId="hierarchy" qsTypeId="urn:microsoft.com/office/officeart/2005/8/quickstyle/simple1" qsCatId="simple" csTypeId="urn:microsoft.com/office/officeart/2005/8/colors/colorful2" csCatId="colorful" phldr="1"/>
      <dgm:spPr/>
      <dgm:t>
        <a:bodyPr/>
        <a:lstStyle/>
        <a:p>
          <a:endParaRPr lang="en-US"/>
        </a:p>
      </dgm:t>
    </dgm:pt>
    <dgm:pt modelId="{0CDF478B-2641-4C4A-9DDB-2C0F9298594A}">
      <dgm:prSet phldrT="[Text]"/>
      <dgm:spPr>
        <a:solidFill>
          <a:srgbClr val="92D050"/>
        </a:solidFill>
      </dgm:spPr>
      <dgm:t>
        <a:bodyPr/>
        <a:lstStyle/>
        <a:p>
          <a:r>
            <a:rPr lang="en-US" dirty="0" smtClean="0"/>
            <a:t>Post examination </a:t>
          </a:r>
          <a:endParaRPr lang="en-US" dirty="0"/>
        </a:p>
      </dgm:t>
    </dgm:pt>
    <dgm:pt modelId="{A67D2517-58A7-40C3-A429-2004D9B77046}" type="parTrans" cxnId="{EC17BE2D-125E-48F3-A058-EBCA286B7FD0}">
      <dgm:prSet/>
      <dgm:spPr/>
      <dgm:t>
        <a:bodyPr/>
        <a:lstStyle/>
        <a:p>
          <a:endParaRPr lang="en-US"/>
        </a:p>
      </dgm:t>
    </dgm:pt>
    <dgm:pt modelId="{F2D54CB9-5F71-47BA-B436-68D8C2AC07E5}" type="sibTrans" cxnId="{EC17BE2D-125E-48F3-A058-EBCA286B7FD0}">
      <dgm:prSet/>
      <dgm:spPr/>
      <dgm:t>
        <a:bodyPr/>
        <a:lstStyle/>
        <a:p>
          <a:endParaRPr lang="en-US"/>
        </a:p>
      </dgm:t>
    </dgm:pt>
    <dgm:pt modelId="{014CA340-225C-44A1-803F-F846220AC262}">
      <dgm:prSet phldrT="[Text]"/>
      <dgm:spPr>
        <a:solidFill>
          <a:srgbClr val="FFFF00"/>
        </a:solidFill>
      </dgm:spPr>
      <dgm:t>
        <a:bodyPr/>
        <a:lstStyle/>
        <a:p>
          <a:r>
            <a:rPr lang="en-US" b="1" dirty="0" smtClean="0">
              <a:solidFill>
                <a:prstClr val="black"/>
              </a:solidFill>
            </a:rPr>
            <a:t>Result Interpretation</a:t>
          </a:r>
          <a:endParaRPr lang="en-US" dirty="0"/>
        </a:p>
      </dgm:t>
    </dgm:pt>
    <dgm:pt modelId="{5B9CCD51-9B5C-4DFB-8194-29E25F747617}" type="parTrans" cxnId="{D3560E8A-EFF4-42FD-A11B-61CD2DCB7714}">
      <dgm:prSet/>
      <dgm:spPr/>
      <dgm:t>
        <a:bodyPr/>
        <a:lstStyle/>
        <a:p>
          <a:endParaRPr lang="en-US"/>
        </a:p>
      </dgm:t>
    </dgm:pt>
    <dgm:pt modelId="{E51834A7-B92E-4D81-820A-9C4A602220E4}" type="sibTrans" cxnId="{D3560E8A-EFF4-42FD-A11B-61CD2DCB7714}">
      <dgm:prSet/>
      <dgm:spPr/>
      <dgm:t>
        <a:bodyPr/>
        <a:lstStyle/>
        <a:p>
          <a:endParaRPr lang="en-US"/>
        </a:p>
      </dgm:t>
    </dgm:pt>
    <dgm:pt modelId="{5FD34F9A-0980-44EF-9993-2FD6539237DF}">
      <dgm:prSet phldrT="[Text]"/>
      <dgm:spPr>
        <a:solidFill>
          <a:srgbClr val="FFFF00"/>
        </a:solidFill>
      </dgm:spPr>
      <dgm:t>
        <a:bodyPr/>
        <a:lstStyle/>
        <a:p>
          <a:r>
            <a:rPr lang="en-US" b="1" dirty="0" smtClean="0">
              <a:solidFill>
                <a:prstClr val="black"/>
              </a:solidFill>
            </a:rPr>
            <a:t>Report Creation</a:t>
          </a:r>
          <a:endParaRPr lang="en-US" dirty="0"/>
        </a:p>
      </dgm:t>
    </dgm:pt>
    <dgm:pt modelId="{1855EF2B-D460-4F64-846B-7E9EFA5E716C}" type="parTrans" cxnId="{5F8BF915-09F4-4FDD-AB96-FDDD50080496}">
      <dgm:prSet/>
      <dgm:spPr/>
      <dgm:t>
        <a:bodyPr/>
        <a:lstStyle/>
        <a:p>
          <a:endParaRPr lang="en-US"/>
        </a:p>
      </dgm:t>
    </dgm:pt>
    <dgm:pt modelId="{78061749-1A51-4B41-A745-8E86CDF62A75}" type="sibTrans" cxnId="{5F8BF915-09F4-4FDD-AB96-FDDD50080496}">
      <dgm:prSet/>
      <dgm:spPr/>
      <dgm:t>
        <a:bodyPr/>
        <a:lstStyle/>
        <a:p>
          <a:endParaRPr lang="en-US"/>
        </a:p>
      </dgm:t>
    </dgm:pt>
    <dgm:pt modelId="{D98674F1-BEB9-41DD-8855-E4B43CBAEDE5}">
      <dgm:prSet phldrT="[Text]"/>
      <dgm:spPr>
        <a:solidFill>
          <a:srgbClr val="FFFF00"/>
        </a:solidFill>
      </dgm:spPr>
      <dgm:t>
        <a:bodyPr/>
        <a:lstStyle/>
        <a:p>
          <a:r>
            <a:rPr lang="en-US" b="1" dirty="0" smtClean="0">
              <a:solidFill>
                <a:prstClr val="black"/>
              </a:solidFill>
            </a:rPr>
            <a:t>Record Keeping</a:t>
          </a:r>
          <a:endParaRPr lang="en-US" dirty="0"/>
        </a:p>
      </dgm:t>
    </dgm:pt>
    <dgm:pt modelId="{57D8D2E0-6F07-4931-85E0-6DD9173C2F51}" type="parTrans" cxnId="{6AA33ED5-CEE4-41D0-BD73-3EA5C6B9DB0B}">
      <dgm:prSet/>
      <dgm:spPr/>
      <dgm:t>
        <a:bodyPr/>
        <a:lstStyle/>
        <a:p>
          <a:endParaRPr lang="en-US"/>
        </a:p>
      </dgm:t>
    </dgm:pt>
    <dgm:pt modelId="{BED42884-E565-4F16-9B9F-63A175472CB9}" type="sibTrans" cxnId="{6AA33ED5-CEE4-41D0-BD73-3EA5C6B9DB0B}">
      <dgm:prSet/>
      <dgm:spPr/>
      <dgm:t>
        <a:bodyPr/>
        <a:lstStyle/>
        <a:p>
          <a:endParaRPr lang="en-US"/>
        </a:p>
      </dgm:t>
    </dgm:pt>
    <dgm:pt modelId="{E6D3A649-8366-4038-BFC4-A05E62B462C7}" type="pres">
      <dgm:prSet presAssocID="{06266769-677C-4AEC-BE45-C0128D092AB4}" presName="Name0" presStyleCnt="0">
        <dgm:presLayoutVars>
          <dgm:chPref val="1"/>
          <dgm:dir/>
          <dgm:animOne val="branch"/>
          <dgm:animLvl val="lvl"/>
          <dgm:resizeHandles val="exact"/>
        </dgm:presLayoutVars>
      </dgm:prSet>
      <dgm:spPr/>
      <dgm:t>
        <a:bodyPr/>
        <a:lstStyle/>
        <a:p>
          <a:endParaRPr lang="en-US"/>
        </a:p>
      </dgm:t>
    </dgm:pt>
    <dgm:pt modelId="{B47C1CA4-FF91-4DD0-9DFB-3706769E7243}" type="pres">
      <dgm:prSet presAssocID="{0CDF478B-2641-4C4A-9DDB-2C0F9298594A}" presName="root1" presStyleCnt="0"/>
      <dgm:spPr/>
    </dgm:pt>
    <dgm:pt modelId="{0521D117-CBBC-445D-AEE3-5EF8C87AAEAC}" type="pres">
      <dgm:prSet presAssocID="{0CDF478B-2641-4C4A-9DDB-2C0F9298594A}" presName="LevelOneTextNode" presStyleLbl="node0" presStyleIdx="0" presStyleCnt="1">
        <dgm:presLayoutVars>
          <dgm:chPref val="3"/>
        </dgm:presLayoutVars>
      </dgm:prSet>
      <dgm:spPr/>
      <dgm:t>
        <a:bodyPr/>
        <a:lstStyle/>
        <a:p>
          <a:endParaRPr lang="en-US"/>
        </a:p>
      </dgm:t>
    </dgm:pt>
    <dgm:pt modelId="{3D9E647A-BA50-4B0D-B204-FE6BF04C71EE}" type="pres">
      <dgm:prSet presAssocID="{0CDF478B-2641-4C4A-9DDB-2C0F9298594A}" presName="level2hierChild" presStyleCnt="0"/>
      <dgm:spPr/>
    </dgm:pt>
    <dgm:pt modelId="{72F3BCEE-9D6A-413D-BE4B-DB682B201705}" type="pres">
      <dgm:prSet presAssocID="{5B9CCD51-9B5C-4DFB-8194-29E25F747617}" presName="conn2-1" presStyleLbl="parChTrans1D2" presStyleIdx="0" presStyleCnt="3"/>
      <dgm:spPr/>
      <dgm:t>
        <a:bodyPr/>
        <a:lstStyle/>
        <a:p>
          <a:endParaRPr lang="en-US"/>
        </a:p>
      </dgm:t>
    </dgm:pt>
    <dgm:pt modelId="{4704B72C-4AE0-4543-B912-191672C164E0}" type="pres">
      <dgm:prSet presAssocID="{5B9CCD51-9B5C-4DFB-8194-29E25F747617}" presName="connTx" presStyleLbl="parChTrans1D2" presStyleIdx="0" presStyleCnt="3"/>
      <dgm:spPr/>
      <dgm:t>
        <a:bodyPr/>
        <a:lstStyle/>
        <a:p>
          <a:endParaRPr lang="en-US"/>
        </a:p>
      </dgm:t>
    </dgm:pt>
    <dgm:pt modelId="{BB0D01EC-EE58-48B1-9CA8-AD2F999C43DC}" type="pres">
      <dgm:prSet presAssocID="{014CA340-225C-44A1-803F-F846220AC262}" presName="root2" presStyleCnt="0"/>
      <dgm:spPr/>
    </dgm:pt>
    <dgm:pt modelId="{5A9E9A1F-753B-47DE-B345-D4EF122A7755}" type="pres">
      <dgm:prSet presAssocID="{014CA340-225C-44A1-803F-F846220AC262}" presName="LevelTwoTextNode" presStyleLbl="node2" presStyleIdx="0" presStyleCnt="3" custScaleX="152201">
        <dgm:presLayoutVars>
          <dgm:chPref val="3"/>
        </dgm:presLayoutVars>
      </dgm:prSet>
      <dgm:spPr/>
      <dgm:t>
        <a:bodyPr/>
        <a:lstStyle/>
        <a:p>
          <a:endParaRPr lang="en-US"/>
        </a:p>
      </dgm:t>
    </dgm:pt>
    <dgm:pt modelId="{FF392718-E0DE-44FD-B756-609577CAC1DF}" type="pres">
      <dgm:prSet presAssocID="{014CA340-225C-44A1-803F-F846220AC262}" presName="level3hierChild" presStyleCnt="0"/>
      <dgm:spPr/>
    </dgm:pt>
    <dgm:pt modelId="{44FF3BD1-6F33-414F-8494-C9BEC2858F08}" type="pres">
      <dgm:prSet presAssocID="{1855EF2B-D460-4F64-846B-7E9EFA5E716C}" presName="conn2-1" presStyleLbl="parChTrans1D2" presStyleIdx="1" presStyleCnt="3"/>
      <dgm:spPr/>
      <dgm:t>
        <a:bodyPr/>
        <a:lstStyle/>
        <a:p>
          <a:endParaRPr lang="en-US"/>
        </a:p>
      </dgm:t>
    </dgm:pt>
    <dgm:pt modelId="{C6680817-BDFA-4FC7-A034-1A927F1422E0}" type="pres">
      <dgm:prSet presAssocID="{1855EF2B-D460-4F64-846B-7E9EFA5E716C}" presName="connTx" presStyleLbl="parChTrans1D2" presStyleIdx="1" presStyleCnt="3"/>
      <dgm:spPr/>
      <dgm:t>
        <a:bodyPr/>
        <a:lstStyle/>
        <a:p>
          <a:endParaRPr lang="en-US"/>
        </a:p>
      </dgm:t>
    </dgm:pt>
    <dgm:pt modelId="{3C0909D9-8B7A-4B98-BF6A-7A26490E3287}" type="pres">
      <dgm:prSet presAssocID="{5FD34F9A-0980-44EF-9993-2FD6539237DF}" presName="root2" presStyleCnt="0"/>
      <dgm:spPr/>
    </dgm:pt>
    <dgm:pt modelId="{856D7645-AC61-465F-BD9D-142CEDCC9C23}" type="pres">
      <dgm:prSet presAssocID="{5FD34F9A-0980-44EF-9993-2FD6539237DF}" presName="LevelTwoTextNode" presStyleLbl="node2" presStyleIdx="1" presStyleCnt="3" custScaleX="152201">
        <dgm:presLayoutVars>
          <dgm:chPref val="3"/>
        </dgm:presLayoutVars>
      </dgm:prSet>
      <dgm:spPr/>
      <dgm:t>
        <a:bodyPr/>
        <a:lstStyle/>
        <a:p>
          <a:endParaRPr lang="en-US"/>
        </a:p>
      </dgm:t>
    </dgm:pt>
    <dgm:pt modelId="{208127DE-846C-4D3D-842E-125EDB51A192}" type="pres">
      <dgm:prSet presAssocID="{5FD34F9A-0980-44EF-9993-2FD6539237DF}" presName="level3hierChild" presStyleCnt="0"/>
      <dgm:spPr/>
    </dgm:pt>
    <dgm:pt modelId="{0A629E41-58C6-4474-AA77-EDB4719E0FFA}" type="pres">
      <dgm:prSet presAssocID="{57D8D2E0-6F07-4931-85E0-6DD9173C2F51}" presName="conn2-1" presStyleLbl="parChTrans1D2" presStyleIdx="2" presStyleCnt="3"/>
      <dgm:spPr/>
      <dgm:t>
        <a:bodyPr/>
        <a:lstStyle/>
        <a:p>
          <a:endParaRPr lang="en-US"/>
        </a:p>
      </dgm:t>
    </dgm:pt>
    <dgm:pt modelId="{65C2CB43-9D56-47BF-A9AD-FE9198756DB3}" type="pres">
      <dgm:prSet presAssocID="{57D8D2E0-6F07-4931-85E0-6DD9173C2F51}" presName="connTx" presStyleLbl="parChTrans1D2" presStyleIdx="2" presStyleCnt="3"/>
      <dgm:spPr/>
      <dgm:t>
        <a:bodyPr/>
        <a:lstStyle/>
        <a:p>
          <a:endParaRPr lang="en-US"/>
        </a:p>
      </dgm:t>
    </dgm:pt>
    <dgm:pt modelId="{D3389B72-5DB7-4D58-B6F1-327E567BD2A6}" type="pres">
      <dgm:prSet presAssocID="{D98674F1-BEB9-41DD-8855-E4B43CBAEDE5}" presName="root2" presStyleCnt="0"/>
      <dgm:spPr/>
    </dgm:pt>
    <dgm:pt modelId="{3811244B-FE07-46D7-B405-2B40D0713C2F}" type="pres">
      <dgm:prSet presAssocID="{D98674F1-BEB9-41DD-8855-E4B43CBAEDE5}" presName="LevelTwoTextNode" presStyleLbl="node2" presStyleIdx="2" presStyleCnt="3" custScaleX="152201">
        <dgm:presLayoutVars>
          <dgm:chPref val="3"/>
        </dgm:presLayoutVars>
      </dgm:prSet>
      <dgm:spPr/>
      <dgm:t>
        <a:bodyPr/>
        <a:lstStyle/>
        <a:p>
          <a:endParaRPr lang="en-US"/>
        </a:p>
      </dgm:t>
    </dgm:pt>
    <dgm:pt modelId="{36DBABBD-8CA2-41CB-8BAE-A7DFF635869C}" type="pres">
      <dgm:prSet presAssocID="{D98674F1-BEB9-41DD-8855-E4B43CBAEDE5}" presName="level3hierChild" presStyleCnt="0"/>
      <dgm:spPr/>
    </dgm:pt>
  </dgm:ptLst>
  <dgm:cxnLst>
    <dgm:cxn modelId="{78B359A6-5DEF-4919-9629-B796F7A10061}" type="presOf" srcId="{D98674F1-BEB9-41DD-8855-E4B43CBAEDE5}" destId="{3811244B-FE07-46D7-B405-2B40D0713C2F}" srcOrd="0" destOrd="0" presId="urn:microsoft.com/office/officeart/2008/layout/HorizontalMultiLevelHierarchy"/>
    <dgm:cxn modelId="{4451B675-8700-4BCF-9E8D-CC58373129D7}" type="presOf" srcId="{1855EF2B-D460-4F64-846B-7E9EFA5E716C}" destId="{44FF3BD1-6F33-414F-8494-C9BEC2858F08}" srcOrd="0" destOrd="0" presId="urn:microsoft.com/office/officeart/2008/layout/HorizontalMultiLevelHierarchy"/>
    <dgm:cxn modelId="{5F8BF915-09F4-4FDD-AB96-FDDD50080496}" srcId="{0CDF478B-2641-4C4A-9DDB-2C0F9298594A}" destId="{5FD34F9A-0980-44EF-9993-2FD6539237DF}" srcOrd="1" destOrd="0" parTransId="{1855EF2B-D460-4F64-846B-7E9EFA5E716C}" sibTransId="{78061749-1A51-4B41-A745-8E86CDF62A75}"/>
    <dgm:cxn modelId="{D3560E8A-EFF4-42FD-A11B-61CD2DCB7714}" srcId="{0CDF478B-2641-4C4A-9DDB-2C0F9298594A}" destId="{014CA340-225C-44A1-803F-F846220AC262}" srcOrd="0" destOrd="0" parTransId="{5B9CCD51-9B5C-4DFB-8194-29E25F747617}" sibTransId="{E51834A7-B92E-4D81-820A-9C4A602220E4}"/>
    <dgm:cxn modelId="{4925953B-42A2-47E3-955B-23753360063C}" type="presOf" srcId="{5B9CCD51-9B5C-4DFB-8194-29E25F747617}" destId="{4704B72C-4AE0-4543-B912-191672C164E0}" srcOrd="1" destOrd="0" presId="urn:microsoft.com/office/officeart/2008/layout/HorizontalMultiLevelHierarchy"/>
    <dgm:cxn modelId="{B0B2E892-4C4D-4F52-A46A-9751039DFA66}" type="presOf" srcId="{0CDF478B-2641-4C4A-9DDB-2C0F9298594A}" destId="{0521D117-CBBC-445D-AEE3-5EF8C87AAEAC}" srcOrd="0" destOrd="0" presId="urn:microsoft.com/office/officeart/2008/layout/HorizontalMultiLevelHierarchy"/>
    <dgm:cxn modelId="{EC17BE2D-125E-48F3-A058-EBCA286B7FD0}" srcId="{06266769-677C-4AEC-BE45-C0128D092AB4}" destId="{0CDF478B-2641-4C4A-9DDB-2C0F9298594A}" srcOrd="0" destOrd="0" parTransId="{A67D2517-58A7-40C3-A429-2004D9B77046}" sibTransId="{F2D54CB9-5F71-47BA-B436-68D8C2AC07E5}"/>
    <dgm:cxn modelId="{132CFC72-1483-4030-88D5-249F6001E853}" type="presOf" srcId="{57D8D2E0-6F07-4931-85E0-6DD9173C2F51}" destId="{65C2CB43-9D56-47BF-A9AD-FE9198756DB3}" srcOrd="1" destOrd="0" presId="urn:microsoft.com/office/officeart/2008/layout/HorizontalMultiLevelHierarchy"/>
    <dgm:cxn modelId="{6AA33ED5-CEE4-41D0-BD73-3EA5C6B9DB0B}" srcId="{0CDF478B-2641-4C4A-9DDB-2C0F9298594A}" destId="{D98674F1-BEB9-41DD-8855-E4B43CBAEDE5}" srcOrd="2" destOrd="0" parTransId="{57D8D2E0-6F07-4931-85E0-6DD9173C2F51}" sibTransId="{BED42884-E565-4F16-9B9F-63A175472CB9}"/>
    <dgm:cxn modelId="{537F89EE-42FF-49A6-9FB7-6E0E73FDB70F}" type="presOf" srcId="{1855EF2B-D460-4F64-846B-7E9EFA5E716C}" destId="{C6680817-BDFA-4FC7-A034-1A927F1422E0}" srcOrd="1" destOrd="0" presId="urn:microsoft.com/office/officeart/2008/layout/HorizontalMultiLevelHierarchy"/>
    <dgm:cxn modelId="{E32B4AE4-DF7A-471B-B3A0-A71B96B0B4CE}" type="presOf" srcId="{014CA340-225C-44A1-803F-F846220AC262}" destId="{5A9E9A1F-753B-47DE-B345-D4EF122A7755}" srcOrd="0" destOrd="0" presId="urn:microsoft.com/office/officeart/2008/layout/HorizontalMultiLevelHierarchy"/>
    <dgm:cxn modelId="{347050CC-A6F1-430B-95F8-271F7FF8DAA8}" type="presOf" srcId="{5FD34F9A-0980-44EF-9993-2FD6539237DF}" destId="{856D7645-AC61-465F-BD9D-142CEDCC9C23}" srcOrd="0" destOrd="0" presId="urn:microsoft.com/office/officeart/2008/layout/HorizontalMultiLevelHierarchy"/>
    <dgm:cxn modelId="{7A5070E5-8C84-4EB5-9201-DF02AA0E6824}" type="presOf" srcId="{57D8D2E0-6F07-4931-85E0-6DD9173C2F51}" destId="{0A629E41-58C6-4474-AA77-EDB4719E0FFA}" srcOrd="0" destOrd="0" presId="urn:microsoft.com/office/officeart/2008/layout/HorizontalMultiLevelHierarchy"/>
    <dgm:cxn modelId="{3249CEAB-CDB0-4758-B6EE-4A4E94250E0A}" type="presOf" srcId="{06266769-677C-4AEC-BE45-C0128D092AB4}" destId="{E6D3A649-8366-4038-BFC4-A05E62B462C7}" srcOrd="0" destOrd="0" presId="urn:microsoft.com/office/officeart/2008/layout/HorizontalMultiLevelHierarchy"/>
    <dgm:cxn modelId="{8C81C910-6863-4BCC-A5BD-CF5263C102D4}" type="presOf" srcId="{5B9CCD51-9B5C-4DFB-8194-29E25F747617}" destId="{72F3BCEE-9D6A-413D-BE4B-DB682B201705}" srcOrd="0" destOrd="0" presId="urn:microsoft.com/office/officeart/2008/layout/HorizontalMultiLevelHierarchy"/>
    <dgm:cxn modelId="{54755138-FB11-4AC8-B376-075F07A6714E}" type="presParOf" srcId="{E6D3A649-8366-4038-BFC4-A05E62B462C7}" destId="{B47C1CA4-FF91-4DD0-9DFB-3706769E7243}" srcOrd="0" destOrd="0" presId="urn:microsoft.com/office/officeart/2008/layout/HorizontalMultiLevelHierarchy"/>
    <dgm:cxn modelId="{0D0CE80C-CC0E-40A7-A801-CB474057C35F}" type="presParOf" srcId="{B47C1CA4-FF91-4DD0-9DFB-3706769E7243}" destId="{0521D117-CBBC-445D-AEE3-5EF8C87AAEAC}" srcOrd="0" destOrd="0" presId="urn:microsoft.com/office/officeart/2008/layout/HorizontalMultiLevelHierarchy"/>
    <dgm:cxn modelId="{88AC3D24-5FCC-48F2-8FE0-FC132E1ED4B2}" type="presParOf" srcId="{B47C1CA4-FF91-4DD0-9DFB-3706769E7243}" destId="{3D9E647A-BA50-4B0D-B204-FE6BF04C71EE}" srcOrd="1" destOrd="0" presId="urn:microsoft.com/office/officeart/2008/layout/HorizontalMultiLevelHierarchy"/>
    <dgm:cxn modelId="{4A5B66D2-420D-4598-97CA-2755FA06CB93}" type="presParOf" srcId="{3D9E647A-BA50-4B0D-B204-FE6BF04C71EE}" destId="{72F3BCEE-9D6A-413D-BE4B-DB682B201705}" srcOrd="0" destOrd="0" presId="urn:microsoft.com/office/officeart/2008/layout/HorizontalMultiLevelHierarchy"/>
    <dgm:cxn modelId="{A41F1D30-3984-41FB-94DE-690B6229FA88}" type="presParOf" srcId="{72F3BCEE-9D6A-413D-BE4B-DB682B201705}" destId="{4704B72C-4AE0-4543-B912-191672C164E0}" srcOrd="0" destOrd="0" presId="urn:microsoft.com/office/officeart/2008/layout/HorizontalMultiLevelHierarchy"/>
    <dgm:cxn modelId="{971F315A-46D0-4DAA-A771-C40C66C65008}" type="presParOf" srcId="{3D9E647A-BA50-4B0D-B204-FE6BF04C71EE}" destId="{BB0D01EC-EE58-48B1-9CA8-AD2F999C43DC}" srcOrd="1" destOrd="0" presId="urn:microsoft.com/office/officeart/2008/layout/HorizontalMultiLevelHierarchy"/>
    <dgm:cxn modelId="{C5F7C966-E1CC-43D5-A378-E9E57533CEDE}" type="presParOf" srcId="{BB0D01EC-EE58-48B1-9CA8-AD2F999C43DC}" destId="{5A9E9A1F-753B-47DE-B345-D4EF122A7755}" srcOrd="0" destOrd="0" presId="urn:microsoft.com/office/officeart/2008/layout/HorizontalMultiLevelHierarchy"/>
    <dgm:cxn modelId="{8E5D6739-3A1E-483C-AFD6-15BDD7C712DC}" type="presParOf" srcId="{BB0D01EC-EE58-48B1-9CA8-AD2F999C43DC}" destId="{FF392718-E0DE-44FD-B756-609577CAC1DF}" srcOrd="1" destOrd="0" presId="urn:microsoft.com/office/officeart/2008/layout/HorizontalMultiLevelHierarchy"/>
    <dgm:cxn modelId="{08E44E6B-9186-4150-B53D-CFD447D451AC}" type="presParOf" srcId="{3D9E647A-BA50-4B0D-B204-FE6BF04C71EE}" destId="{44FF3BD1-6F33-414F-8494-C9BEC2858F08}" srcOrd="2" destOrd="0" presId="urn:microsoft.com/office/officeart/2008/layout/HorizontalMultiLevelHierarchy"/>
    <dgm:cxn modelId="{FFE2F5E8-35F6-4F0F-93B3-446CC875C30C}" type="presParOf" srcId="{44FF3BD1-6F33-414F-8494-C9BEC2858F08}" destId="{C6680817-BDFA-4FC7-A034-1A927F1422E0}" srcOrd="0" destOrd="0" presId="urn:microsoft.com/office/officeart/2008/layout/HorizontalMultiLevelHierarchy"/>
    <dgm:cxn modelId="{7E9EA4F9-F969-4864-B1F8-FAA7A923BD30}" type="presParOf" srcId="{3D9E647A-BA50-4B0D-B204-FE6BF04C71EE}" destId="{3C0909D9-8B7A-4B98-BF6A-7A26490E3287}" srcOrd="3" destOrd="0" presId="urn:microsoft.com/office/officeart/2008/layout/HorizontalMultiLevelHierarchy"/>
    <dgm:cxn modelId="{DF7C3E10-A4B7-469B-92B2-DD0CD80457A3}" type="presParOf" srcId="{3C0909D9-8B7A-4B98-BF6A-7A26490E3287}" destId="{856D7645-AC61-465F-BD9D-142CEDCC9C23}" srcOrd="0" destOrd="0" presId="urn:microsoft.com/office/officeart/2008/layout/HorizontalMultiLevelHierarchy"/>
    <dgm:cxn modelId="{28653F96-3DDC-4B63-B5E1-5D35DA6C7D62}" type="presParOf" srcId="{3C0909D9-8B7A-4B98-BF6A-7A26490E3287}" destId="{208127DE-846C-4D3D-842E-125EDB51A192}" srcOrd="1" destOrd="0" presId="urn:microsoft.com/office/officeart/2008/layout/HorizontalMultiLevelHierarchy"/>
    <dgm:cxn modelId="{7FF6091A-23F0-4923-9075-6FEC0E3EA640}" type="presParOf" srcId="{3D9E647A-BA50-4B0D-B204-FE6BF04C71EE}" destId="{0A629E41-58C6-4474-AA77-EDB4719E0FFA}" srcOrd="4" destOrd="0" presId="urn:microsoft.com/office/officeart/2008/layout/HorizontalMultiLevelHierarchy"/>
    <dgm:cxn modelId="{B32F1FCF-D59B-49AA-942E-4DC087B7BF3F}" type="presParOf" srcId="{0A629E41-58C6-4474-AA77-EDB4719E0FFA}" destId="{65C2CB43-9D56-47BF-A9AD-FE9198756DB3}" srcOrd="0" destOrd="0" presId="urn:microsoft.com/office/officeart/2008/layout/HorizontalMultiLevelHierarchy"/>
    <dgm:cxn modelId="{0637C02F-DC85-4405-9D16-DC21A357C847}" type="presParOf" srcId="{3D9E647A-BA50-4B0D-B204-FE6BF04C71EE}" destId="{D3389B72-5DB7-4D58-B6F1-327E567BD2A6}" srcOrd="5" destOrd="0" presId="urn:microsoft.com/office/officeart/2008/layout/HorizontalMultiLevelHierarchy"/>
    <dgm:cxn modelId="{564129B1-A147-4462-ACC8-9FDA08F0C0FB}" type="presParOf" srcId="{D3389B72-5DB7-4D58-B6F1-327E567BD2A6}" destId="{3811244B-FE07-46D7-B405-2B40D0713C2F}" srcOrd="0" destOrd="0" presId="urn:microsoft.com/office/officeart/2008/layout/HorizontalMultiLevelHierarchy"/>
    <dgm:cxn modelId="{2899F90A-167C-4DD5-B450-6040EC1CF6B7}" type="presParOf" srcId="{D3389B72-5DB7-4D58-B6F1-327E567BD2A6}" destId="{36DBABBD-8CA2-41CB-8BAE-A7DFF635869C}"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18FEB92-08C4-49BC-AF39-55EA8C761EA9}" type="doc">
      <dgm:prSet loTypeId="urn:microsoft.com/office/officeart/2005/8/layout/venn1" loCatId="relationship" qsTypeId="urn:microsoft.com/office/officeart/2005/8/quickstyle/simple1" qsCatId="simple" csTypeId="urn:microsoft.com/office/officeart/2005/8/colors/accent1_2" csCatId="accent1" phldr="1"/>
      <dgm:spPr/>
    </dgm:pt>
    <dgm:pt modelId="{25DBCF7B-F8A6-46BB-BA68-B32DCAB66346}">
      <dgm:prSet/>
      <dgm:spPr>
        <a:solidFill>
          <a:srgbClr val="FFC000">
            <a:alpha val="50000"/>
          </a:srgbClr>
        </a:solidFill>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Verdana" pitchFamily="34" charset="0"/>
            </a:rPr>
            <a:t>Responsibilities, Authorities</a:t>
          </a:r>
        </a:p>
      </dgm:t>
    </dgm:pt>
    <dgm:pt modelId="{EC51F806-A074-4675-A02A-5CD6FA37C38F}" type="parTrans" cxnId="{20F09EE0-C59D-429B-BC85-5AD3F8BFEA8C}">
      <dgm:prSet/>
      <dgm:spPr/>
      <dgm:t>
        <a:bodyPr/>
        <a:lstStyle/>
        <a:p>
          <a:endParaRPr lang="en-US"/>
        </a:p>
      </dgm:t>
    </dgm:pt>
    <dgm:pt modelId="{5702EEF8-852D-4AEA-A3E6-F3F044551353}" type="sibTrans" cxnId="{20F09EE0-C59D-429B-BC85-5AD3F8BFEA8C}">
      <dgm:prSet/>
      <dgm:spPr/>
      <dgm:t>
        <a:bodyPr/>
        <a:lstStyle/>
        <a:p>
          <a:endParaRPr lang="en-US"/>
        </a:p>
      </dgm:t>
    </dgm:pt>
    <dgm:pt modelId="{E7EC82AD-3714-49EA-85CE-B7A62FB3F3D9}">
      <dgm:prSet/>
      <dgm:spPr>
        <a:solidFill>
          <a:srgbClr val="92D050">
            <a:alpha val="50000"/>
          </a:srgbClr>
        </a:solidFill>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Verdana" pitchFamily="34" charset="0"/>
            </a:rPr>
            <a:t>      </a:t>
          </a:r>
          <a:r>
            <a:rPr kumimoji="0" lang="en-US" b="1" i="0" u="none" strike="noStrike" cap="none" normalizeH="0" baseline="0" smtClean="0">
              <a:ln>
                <a:noFill/>
              </a:ln>
              <a:solidFill>
                <a:schemeClr val="tx1"/>
              </a:solidFill>
              <a:effectLst/>
              <a:latin typeface="Verdana" pitchFamily="34" charset="0"/>
            </a:rPr>
            <a:t>Communication</a:t>
          </a:r>
        </a:p>
      </dgm:t>
    </dgm:pt>
    <dgm:pt modelId="{E52FE245-6202-4A5B-8D87-FBB65218BBE8}" type="parTrans" cxnId="{53C59D54-61F0-474D-859C-9E14671C95AC}">
      <dgm:prSet/>
      <dgm:spPr/>
      <dgm:t>
        <a:bodyPr/>
        <a:lstStyle/>
        <a:p>
          <a:endParaRPr lang="en-US"/>
        </a:p>
      </dgm:t>
    </dgm:pt>
    <dgm:pt modelId="{F72A424F-A8EE-4C5E-8799-52AE48852425}" type="sibTrans" cxnId="{53C59D54-61F0-474D-859C-9E14671C95AC}">
      <dgm:prSet/>
      <dgm:spPr/>
      <dgm:t>
        <a:bodyPr/>
        <a:lstStyle/>
        <a:p>
          <a:endParaRPr lang="en-US"/>
        </a:p>
      </dgm:t>
    </dgm:pt>
    <dgm:pt modelId="{3FAD6C1A-1964-4C98-A66A-427CDE340CE7}">
      <dgm:prSet/>
      <dgm:spPr>
        <a:solidFill>
          <a:srgbClr val="C373A3">
            <a:alpha val="49804"/>
          </a:srgbClr>
        </a:solidFill>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Verdan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Verdan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Verdan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Verdana" pitchFamily="34" charset="0"/>
            </a:rPr>
            <a:t>Provision </a:t>
          </a:r>
          <a:br>
            <a:rPr kumimoji="0" lang="en-US" b="1" i="0" u="none" strike="noStrike" cap="none" normalizeH="0" baseline="0" dirty="0" smtClean="0">
              <a:ln>
                <a:noFill/>
              </a:ln>
              <a:solidFill>
                <a:schemeClr val="tx1"/>
              </a:solidFill>
              <a:effectLst/>
              <a:latin typeface="Verdana" pitchFamily="34" charset="0"/>
            </a:rPr>
          </a:br>
          <a:r>
            <a:rPr kumimoji="0" lang="en-US" b="1" i="0" u="none" strike="noStrike" cap="none" normalizeH="0" baseline="0" dirty="0" smtClean="0">
              <a:ln>
                <a:noFill/>
              </a:ln>
              <a:solidFill>
                <a:schemeClr val="tx1"/>
              </a:solidFill>
              <a:effectLst/>
              <a:latin typeface="Verdana" pitchFamily="34" charset="0"/>
            </a:rPr>
            <a:t>of</a:t>
          </a:r>
          <a:br>
            <a:rPr kumimoji="0" lang="en-US" b="1" i="0" u="none" strike="noStrike" cap="none" normalizeH="0" baseline="0" dirty="0" smtClean="0">
              <a:ln>
                <a:noFill/>
              </a:ln>
              <a:solidFill>
                <a:schemeClr val="tx1"/>
              </a:solidFill>
              <a:effectLst/>
              <a:latin typeface="Verdana" pitchFamily="34" charset="0"/>
            </a:rPr>
          </a:br>
          <a:r>
            <a:rPr kumimoji="0" lang="en-US" b="1" i="0" u="none" strike="noStrike" cap="none" normalizeH="0" baseline="0" dirty="0" smtClean="0">
              <a:ln>
                <a:noFill/>
              </a:ln>
              <a:solidFill>
                <a:schemeClr val="tx1"/>
              </a:solidFill>
              <a:effectLst/>
              <a:latin typeface="Verdana" pitchFamily="34" charset="0"/>
            </a:rPr>
            <a:t> resources</a:t>
          </a:r>
          <a:r>
            <a:rPr kumimoji="0" lang="en-US" b="0" i="0" u="none" strike="noStrike" cap="none" normalizeH="0" baseline="0" dirty="0" smtClean="0">
              <a:ln>
                <a:noFill/>
              </a:ln>
              <a:solidFill>
                <a:schemeClr val="tx1"/>
              </a:solidFill>
              <a:effectLst/>
              <a:latin typeface="Verdana" pitchFamily="34" charset="0"/>
            </a:rPr>
            <a:t> </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Verdana" pitchFamily="34" charset="0"/>
          </a:endParaRPr>
        </a:p>
      </dgm:t>
    </dgm:pt>
    <dgm:pt modelId="{2C71EA19-C205-45AF-8F2A-18411807C380}" type="parTrans" cxnId="{44DFC5ED-B5DB-4236-825F-3925D6244BE8}">
      <dgm:prSet/>
      <dgm:spPr/>
      <dgm:t>
        <a:bodyPr/>
        <a:lstStyle/>
        <a:p>
          <a:endParaRPr lang="en-US"/>
        </a:p>
      </dgm:t>
    </dgm:pt>
    <dgm:pt modelId="{55FC3548-C87A-41DA-B7BE-CDF335C32CD3}" type="sibTrans" cxnId="{44DFC5ED-B5DB-4236-825F-3925D6244BE8}">
      <dgm:prSet/>
      <dgm:spPr/>
      <dgm:t>
        <a:bodyPr/>
        <a:lstStyle/>
        <a:p>
          <a:endParaRPr lang="en-US"/>
        </a:p>
      </dgm:t>
    </dgm:pt>
    <dgm:pt modelId="{4F4EA6F5-DC95-4F39-9FA0-6A0EF3235935}" type="pres">
      <dgm:prSet presAssocID="{418FEB92-08C4-49BC-AF39-55EA8C761EA9}" presName="compositeShape" presStyleCnt="0">
        <dgm:presLayoutVars>
          <dgm:chMax val="7"/>
          <dgm:dir/>
          <dgm:resizeHandles val="exact"/>
        </dgm:presLayoutVars>
      </dgm:prSet>
      <dgm:spPr/>
    </dgm:pt>
    <dgm:pt modelId="{617B8190-A47A-4867-9469-7C75F7A48A43}" type="pres">
      <dgm:prSet presAssocID="{25DBCF7B-F8A6-46BB-BA68-B32DCAB66346}" presName="circ1" presStyleLbl="vennNode1" presStyleIdx="0" presStyleCnt="3"/>
      <dgm:spPr/>
      <dgm:t>
        <a:bodyPr/>
        <a:lstStyle/>
        <a:p>
          <a:endParaRPr lang="en-US"/>
        </a:p>
      </dgm:t>
    </dgm:pt>
    <dgm:pt modelId="{6E30CEEA-E909-42B4-9DB8-A78B8A7CDEC7}" type="pres">
      <dgm:prSet presAssocID="{25DBCF7B-F8A6-46BB-BA68-B32DCAB66346}" presName="circ1Tx" presStyleLbl="revTx" presStyleIdx="0" presStyleCnt="0">
        <dgm:presLayoutVars>
          <dgm:chMax val="0"/>
          <dgm:chPref val="0"/>
          <dgm:bulletEnabled val="1"/>
        </dgm:presLayoutVars>
      </dgm:prSet>
      <dgm:spPr/>
      <dgm:t>
        <a:bodyPr/>
        <a:lstStyle/>
        <a:p>
          <a:endParaRPr lang="en-US"/>
        </a:p>
      </dgm:t>
    </dgm:pt>
    <dgm:pt modelId="{7A398D74-69D4-4B57-9387-D5BB4761AFD3}" type="pres">
      <dgm:prSet presAssocID="{E7EC82AD-3714-49EA-85CE-B7A62FB3F3D9}" presName="circ2" presStyleLbl="vennNode1" presStyleIdx="1" presStyleCnt="3"/>
      <dgm:spPr/>
      <dgm:t>
        <a:bodyPr/>
        <a:lstStyle/>
        <a:p>
          <a:endParaRPr lang="en-US"/>
        </a:p>
      </dgm:t>
    </dgm:pt>
    <dgm:pt modelId="{CBD9BE30-AA8A-4B09-8606-EAB4AF93B3FE}" type="pres">
      <dgm:prSet presAssocID="{E7EC82AD-3714-49EA-85CE-B7A62FB3F3D9}" presName="circ2Tx" presStyleLbl="revTx" presStyleIdx="0" presStyleCnt="0">
        <dgm:presLayoutVars>
          <dgm:chMax val="0"/>
          <dgm:chPref val="0"/>
          <dgm:bulletEnabled val="1"/>
        </dgm:presLayoutVars>
      </dgm:prSet>
      <dgm:spPr/>
      <dgm:t>
        <a:bodyPr/>
        <a:lstStyle/>
        <a:p>
          <a:endParaRPr lang="en-US"/>
        </a:p>
      </dgm:t>
    </dgm:pt>
    <dgm:pt modelId="{3640759F-7B3A-4432-A972-36827C43A07B}" type="pres">
      <dgm:prSet presAssocID="{3FAD6C1A-1964-4C98-A66A-427CDE340CE7}" presName="circ3" presStyleLbl="vennNode1" presStyleIdx="2" presStyleCnt="3"/>
      <dgm:spPr/>
      <dgm:t>
        <a:bodyPr/>
        <a:lstStyle/>
        <a:p>
          <a:endParaRPr lang="en-US"/>
        </a:p>
      </dgm:t>
    </dgm:pt>
    <dgm:pt modelId="{F04BAEA6-D4FD-4475-B6CD-E698FACDC0B8}" type="pres">
      <dgm:prSet presAssocID="{3FAD6C1A-1964-4C98-A66A-427CDE340CE7}" presName="circ3Tx" presStyleLbl="revTx" presStyleIdx="0" presStyleCnt="0">
        <dgm:presLayoutVars>
          <dgm:chMax val="0"/>
          <dgm:chPref val="0"/>
          <dgm:bulletEnabled val="1"/>
        </dgm:presLayoutVars>
      </dgm:prSet>
      <dgm:spPr/>
      <dgm:t>
        <a:bodyPr/>
        <a:lstStyle/>
        <a:p>
          <a:endParaRPr lang="en-US"/>
        </a:p>
      </dgm:t>
    </dgm:pt>
  </dgm:ptLst>
  <dgm:cxnLst>
    <dgm:cxn modelId="{77949C41-7573-42EE-9F63-A596E01E4CF4}" type="presOf" srcId="{E7EC82AD-3714-49EA-85CE-B7A62FB3F3D9}" destId="{CBD9BE30-AA8A-4B09-8606-EAB4AF93B3FE}" srcOrd="1" destOrd="0" presId="urn:microsoft.com/office/officeart/2005/8/layout/venn1"/>
    <dgm:cxn modelId="{44DFC5ED-B5DB-4236-825F-3925D6244BE8}" srcId="{418FEB92-08C4-49BC-AF39-55EA8C761EA9}" destId="{3FAD6C1A-1964-4C98-A66A-427CDE340CE7}" srcOrd="2" destOrd="0" parTransId="{2C71EA19-C205-45AF-8F2A-18411807C380}" sibTransId="{55FC3548-C87A-41DA-B7BE-CDF335C32CD3}"/>
    <dgm:cxn modelId="{20F09EE0-C59D-429B-BC85-5AD3F8BFEA8C}" srcId="{418FEB92-08C4-49BC-AF39-55EA8C761EA9}" destId="{25DBCF7B-F8A6-46BB-BA68-B32DCAB66346}" srcOrd="0" destOrd="0" parTransId="{EC51F806-A074-4675-A02A-5CD6FA37C38F}" sibTransId="{5702EEF8-852D-4AEA-A3E6-F3F044551353}"/>
    <dgm:cxn modelId="{480D11DD-085B-4D11-A4EB-B48F597ADED9}" type="presOf" srcId="{E7EC82AD-3714-49EA-85CE-B7A62FB3F3D9}" destId="{7A398D74-69D4-4B57-9387-D5BB4761AFD3}" srcOrd="0" destOrd="0" presId="urn:microsoft.com/office/officeart/2005/8/layout/venn1"/>
    <dgm:cxn modelId="{A6D08A69-C51C-4CA9-8F4F-06E63872CB28}" type="presOf" srcId="{3FAD6C1A-1964-4C98-A66A-427CDE340CE7}" destId="{F04BAEA6-D4FD-4475-B6CD-E698FACDC0B8}" srcOrd="1" destOrd="0" presId="urn:microsoft.com/office/officeart/2005/8/layout/venn1"/>
    <dgm:cxn modelId="{8C61AFDD-A27F-4114-A71F-737E2427BF05}" type="presOf" srcId="{25DBCF7B-F8A6-46BB-BA68-B32DCAB66346}" destId="{6E30CEEA-E909-42B4-9DB8-A78B8A7CDEC7}" srcOrd="1" destOrd="0" presId="urn:microsoft.com/office/officeart/2005/8/layout/venn1"/>
    <dgm:cxn modelId="{A1663CB3-75E4-46FB-8205-CBCF4D9F7B44}" type="presOf" srcId="{25DBCF7B-F8A6-46BB-BA68-B32DCAB66346}" destId="{617B8190-A47A-4867-9469-7C75F7A48A43}" srcOrd="0" destOrd="0" presId="urn:microsoft.com/office/officeart/2005/8/layout/venn1"/>
    <dgm:cxn modelId="{3A44E824-D2D0-4E8D-8F96-0DFACC2AE0A0}" type="presOf" srcId="{3FAD6C1A-1964-4C98-A66A-427CDE340CE7}" destId="{3640759F-7B3A-4432-A972-36827C43A07B}" srcOrd="0" destOrd="0" presId="urn:microsoft.com/office/officeart/2005/8/layout/venn1"/>
    <dgm:cxn modelId="{631C447A-B58E-42E6-B69B-C3F26EF9B233}" type="presOf" srcId="{418FEB92-08C4-49BC-AF39-55EA8C761EA9}" destId="{4F4EA6F5-DC95-4F39-9FA0-6A0EF3235935}" srcOrd="0" destOrd="0" presId="urn:microsoft.com/office/officeart/2005/8/layout/venn1"/>
    <dgm:cxn modelId="{53C59D54-61F0-474D-859C-9E14671C95AC}" srcId="{418FEB92-08C4-49BC-AF39-55EA8C761EA9}" destId="{E7EC82AD-3714-49EA-85CE-B7A62FB3F3D9}" srcOrd="1" destOrd="0" parTransId="{E52FE245-6202-4A5B-8D87-FBB65218BBE8}" sibTransId="{F72A424F-A8EE-4C5E-8799-52AE48852425}"/>
    <dgm:cxn modelId="{133E5719-E43E-49FB-86FB-95B19A12EFC9}" type="presParOf" srcId="{4F4EA6F5-DC95-4F39-9FA0-6A0EF3235935}" destId="{617B8190-A47A-4867-9469-7C75F7A48A43}" srcOrd="0" destOrd="0" presId="urn:microsoft.com/office/officeart/2005/8/layout/venn1"/>
    <dgm:cxn modelId="{5236BAA1-076A-4766-9741-A90214A877D5}" type="presParOf" srcId="{4F4EA6F5-DC95-4F39-9FA0-6A0EF3235935}" destId="{6E30CEEA-E909-42B4-9DB8-A78B8A7CDEC7}" srcOrd="1" destOrd="0" presId="urn:microsoft.com/office/officeart/2005/8/layout/venn1"/>
    <dgm:cxn modelId="{7926D09D-0089-4BF7-8F7C-459AF1BD41CB}" type="presParOf" srcId="{4F4EA6F5-DC95-4F39-9FA0-6A0EF3235935}" destId="{7A398D74-69D4-4B57-9387-D5BB4761AFD3}" srcOrd="2" destOrd="0" presId="urn:microsoft.com/office/officeart/2005/8/layout/venn1"/>
    <dgm:cxn modelId="{28E6C3A6-57D7-4815-B6B7-654A88638BED}" type="presParOf" srcId="{4F4EA6F5-DC95-4F39-9FA0-6A0EF3235935}" destId="{CBD9BE30-AA8A-4B09-8606-EAB4AF93B3FE}" srcOrd="3" destOrd="0" presId="urn:microsoft.com/office/officeart/2005/8/layout/venn1"/>
    <dgm:cxn modelId="{2EB738B1-4B8B-4AB4-A56C-C4FCF3081B65}" type="presParOf" srcId="{4F4EA6F5-DC95-4F39-9FA0-6A0EF3235935}" destId="{3640759F-7B3A-4432-A972-36827C43A07B}" srcOrd="4" destOrd="0" presId="urn:microsoft.com/office/officeart/2005/8/layout/venn1"/>
    <dgm:cxn modelId="{6CE77011-A173-4833-B161-44278AAC7550}" type="presParOf" srcId="{4F4EA6F5-DC95-4F39-9FA0-6A0EF3235935}" destId="{F04BAEA6-D4FD-4475-B6CD-E698FACDC0B8}"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629E41-58C6-4474-AA77-EDB4719E0FFA}">
      <dsp:nvSpPr>
        <dsp:cNvPr id="0" name=""/>
        <dsp:cNvSpPr/>
      </dsp:nvSpPr>
      <dsp:spPr>
        <a:xfrm>
          <a:off x="1471848" y="2736304"/>
          <a:ext cx="682105" cy="1299744"/>
        </a:xfrm>
        <a:custGeom>
          <a:avLst/>
          <a:gdLst/>
          <a:ahLst/>
          <a:cxnLst/>
          <a:rect l="0" t="0" r="0" b="0"/>
          <a:pathLst>
            <a:path>
              <a:moveTo>
                <a:pt x="0" y="0"/>
              </a:moveTo>
              <a:lnTo>
                <a:pt x="341052" y="0"/>
              </a:lnTo>
              <a:lnTo>
                <a:pt x="341052" y="1299744"/>
              </a:lnTo>
              <a:lnTo>
                <a:pt x="682105" y="1299744"/>
              </a:lnTo>
            </a:path>
          </a:pathLst>
        </a:custGeom>
        <a:noFill/>
        <a:ln w="19050"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776205" y="3349479"/>
        <a:ext cx="73392" cy="73392"/>
      </dsp:txXfrm>
    </dsp:sp>
    <dsp:sp modelId="{44FF3BD1-6F33-414F-8494-C9BEC2858F08}">
      <dsp:nvSpPr>
        <dsp:cNvPr id="0" name=""/>
        <dsp:cNvSpPr/>
      </dsp:nvSpPr>
      <dsp:spPr>
        <a:xfrm>
          <a:off x="1471848" y="2690584"/>
          <a:ext cx="682105" cy="91440"/>
        </a:xfrm>
        <a:custGeom>
          <a:avLst/>
          <a:gdLst/>
          <a:ahLst/>
          <a:cxnLst/>
          <a:rect l="0" t="0" r="0" b="0"/>
          <a:pathLst>
            <a:path>
              <a:moveTo>
                <a:pt x="0" y="45720"/>
              </a:moveTo>
              <a:lnTo>
                <a:pt x="682105" y="45720"/>
              </a:lnTo>
            </a:path>
          </a:pathLst>
        </a:custGeom>
        <a:noFill/>
        <a:ln w="19050"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795848" y="2719251"/>
        <a:ext cx="34105" cy="34105"/>
      </dsp:txXfrm>
    </dsp:sp>
    <dsp:sp modelId="{72F3BCEE-9D6A-413D-BE4B-DB682B201705}">
      <dsp:nvSpPr>
        <dsp:cNvPr id="0" name=""/>
        <dsp:cNvSpPr/>
      </dsp:nvSpPr>
      <dsp:spPr>
        <a:xfrm>
          <a:off x="1471848" y="1436559"/>
          <a:ext cx="682105" cy="1299744"/>
        </a:xfrm>
        <a:custGeom>
          <a:avLst/>
          <a:gdLst/>
          <a:ahLst/>
          <a:cxnLst/>
          <a:rect l="0" t="0" r="0" b="0"/>
          <a:pathLst>
            <a:path>
              <a:moveTo>
                <a:pt x="0" y="1299744"/>
              </a:moveTo>
              <a:lnTo>
                <a:pt x="341052" y="1299744"/>
              </a:lnTo>
              <a:lnTo>
                <a:pt x="341052" y="0"/>
              </a:lnTo>
              <a:lnTo>
                <a:pt x="682105" y="0"/>
              </a:lnTo>
            </a:path>
          </a:pathLst>
        </a:custGeom>
        <a:noFill/>
        <a:ln w="19050"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776205" y="2049735"/>
        <a:ext cx="73392" cy="73392"/>
      </dsp:txXfrm>
    </dsp:sp>
    <dsp:sp modelId="{0521D117-CBBC-445D-AEE3-5EF8C87AAEAC}">
      <dsp:nvSpPr>
        <dsp:cNvPr id="0" name=""/>
        <dsp:cNvSpPr/>
      </dsp:nvSpPr>
      <dsp:spPr>
        <a:xfrm rot="16200000">
          <a:off x="-1784353" y="2216406"/>
          <a:ext cx="5472608" cy="1039795"/>
        </a:xfrm>
        <a:prstGeom prst="rect">
          <a:avLst/>
        </a:prstGeom>
        <a:solidFill>
          <a:srgbClr val="00B0F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2400300">
            <a:lnSpc>
              <a:spcPct val="90000"/>
            </a:lnSpc>
            <a:spcBef>
              <a:spcPct val="0"/>
            </a:spcBef>
            <a:spcAft>
              <a:spcPct val="35000"/>
            </a:spcAft>
          </a:pPr>
          <a:r>
            <a:rPr lang="en-US" sz="5400" kern="1200" dirty="0" smtClean="0"/>
            <a:t>Pre examination </a:t>
          </a:r>
          <a:endParaRPr lang="en-US" sz="5400" kern="1200" dirty="0"/>
        </a:p>
      </dsp:txBody>
      <dsp:txXfrm>
        <a:off x="-1784353" y="2216406"/>
        <a:ext cx="5472608" cy="1039795"/>
      </dsp:txXfrm>
    </dsp:sp>
    <dsp:sp modelId="{5A9E9A1F-753B-47DE-B345-D4EF122A7755}">
      <dsp:nvSpPr>
        <dsp:cNvPr id="0" name=""/>
        <dsp:cNvSpPr/>
      </dsp:nvSpPr>
      <dsp:spPr>
        <a:xfrm>
          <a:off x="2153954" y="916661"/>
          <a:ext cx="5838928" cy="1039795"/>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lvl="0" algn="ctr" defTabSz="2000250" rtl="0">
            <a:lnSpc>
              <a:spcPct val="90000"/>
            </a:lnSpc>
            <a:spcBef>
              <a:spcPct val="0"/>
            </a:spcBef>
            <a:spcAft>
              <a:spcPct val="35000"/>
            </a:spcAft>
          </a:pPr>
          <a:r>
            <a:rPr lang="en-US" sz="4500" b="1" kern="1200" dirty="0" smtClean="0">
              <a:solidFill>
                <a:prstClr val="black"/>
              </a:solidFill>
            </a:rPr>
            <a:t>Test selection</a:t>
          </a:r>
          <a:endParaRPr lang="en-US" sz="4500" kern="1200" dirty="0"/>
        </a:p>
      </dsp:txBody>
      <dsp:txXfrm>
        <a:off x="2153954" y="916661"/>
        <a:ext cx="5838928" cy="1039795"/>
      </dsp:txXfrm>
    </dsp:sp>
    <dsp:sp modelId="{856D7645-AC61-465F-BD9D-142CEDCC9C23}">
      <dsp:nvSpPr>
        <dsp:cNvPr id="0" name=""/>
        <dsp:cNvSpPr/>
      </dsp:nvSpPr>
      <dsp:spPr>
        <a:xfrm>
          <a:off x="2153954" y="2216406"/>
          <a:ext cx="5838928" cy="1039795"/>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lvl="0" algn="ctr" defTabSz="2000250" rtl="0">
            <a:lnSpc>
              <a:spcPct val="90000"/>
            </a:lnSpc>
            <a:spcBef>
              <a:spcPct val="0"/>
            </a:spcBef>
            <a:spcAft>
              <a:spcPct val="35000"/>
            </a:spcAft>
          </a:pPr>
          <a:r>
            <a:rPr lang="en-US" sz="4500" b="1" kern="1200" dirty="0" smtClean="0">
              <a:solidFill>
                <a:prstClr val="black"/>
              </a:solidFill>
            </a:rPr>
            <a:t>Sample Collection</a:t>
          </a:r>
          <a:endParaRPr lang="en-US" sz="4500" kern="1200" dirty="0"/>
        </a:p>
      </dsp:txBody>
      <dsp:txXfrm>
        <a:off x="2153954" y="2216406"/>
        <a:ext cx="5838928" cy="1039795"/>
      </dsp:txXfrm>
    </dsp:sp>
    <dsp:sp modelId="{3811244B-FE07-46D7-B405-2B40D0713C2F}">
      <dsp:nvSpPr>
        <dsp:cNvPr id="0" name=""/>
        <dsp:cNvSpPr/>
      </dsp:nvSpPr>
      <dsp:spPr>
        <a:xfrm>
          <a:off x="2153954" y="3516150"/>
          <a:ext cx="5838928" cy="1039795"/>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1955800" rtl="0">
            <a:lnSpc>
              <a:spcPct val="90000"/>
            </a:lnSpc>
            <a:spcBef>
              <a:spcPct val="0"/>
            </a:spcBef>
            <a:spcAft>
              <a:spcPct val="35000"/>
            </a:spcAft>
          </a:pPr>
          <a:r>
            <a:rPr lang="en-US" sz="4400" b="1" kern="1200" dirty="0" smtClean="0">
              <a:solidFill>
                <a:prstClr val="black"/>
              </a:solidFill>
            </a:rPr>
            <a:t>Sample Transport</a:t>
          </a:r>
          <a:endParaRPr lang="en-US" sz="4400" kern="1200" dirty="0"/>
        </a:p>
      </dsp:txBody>
      <dsp:txXfrm>
        <a:off x="2153954" y="3516150"/>
        <a:ext cx="5838928" cy="10397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629E41-58C6-4474-AA77-EDB4719E0FFA}">
      <dsp:nvSpPr>
        <dsp:cNvPr id="0" name=""/>
        <dsp:cNvSpPr/>
      </dsp:nvSpPr>
      <dsp:spPr>
        <a:xfrm>
          <a:off x="1543854" y="2736304"/>
          <a:ext cx="682105" cy="1299744"/>
        </a:xfrm>
        <a:custGeom>
          <a:avLst/>
          <a:gdLst/>
          <a:ahLst/>
          <a:cxnLst/>
          <a:rect l="0" t="0" r="0" b="0"/>
          <a:pathLst>
            <a:path>
              <a:moveTo>
                <a:pt x="0" y="0"/>
              </a:moveTo>
              <a:lnTo>
                <a:pt x="341052" y="0"/>
              </a:lnTo>
              <a:lnTo>
                <a:pt x="341052" y="1299744"/>
              </a:lnTo>
              <a:lnTo>
                <a:pt x="682105" y="1299744"/>
              </a:lnTo>
            </a:path>
          </a:pathLst>
        </a:custGeom>
        <a:noFill/>
        <a:ln w="19050"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848211" y="3349479"/>
        <a:ext cx="73392" cy="73392"/>
      </dsp:txXfrm>
    </dsp:sp>
    <dsp:sp modelId="{44FF3BD1-6F33-414F-8494-C9BEC2858F08}">
      <dsp:nvSpPr>
        <dsp:cNvPr id="0" name=""/>
        <dsp:cNvSpPr/>
      </dsp:nvSpPr>
      <dsp:spPr>
        <a:xfrm>
          <a:off x="1543854" y="2690584"/>
          <a:ext cx="682105" cy="91440"/>
        </a:xfrm>
        <a:custGeom>
          <a:avLst/>
          <a:gdLst/>
          <a:ahLst/>
          <a:cxnLst/>
          <a:rect l="0" t="0" r="0" b="0"/>
          <a:pathLst>
            <a:path>
              <a:moveTo>
                <a:pt x="0" y="45720"/>
              </a:moveTo>
              <a:lnTo>
                <a:pt x="682105" y="45720"/>
              </a:lnTo>
            </a:path>
          </a:pathLst>
        </a:custGeom>
        <a:noFill/>
        <a:ln w="19050"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867855" y="2719251"/>
        <a:ext cx="34105" cy="34105"/>
      </dsp:txXfrm>
    </dsp:sp>
    <dsp:sp modelId="{72F3BCEE-9D6A-413D-BE4B-DB682B201705}">
      <dsp:nvSpPr>
        <dsp:cNvPr id="0" name=""/>
        <dsp:cNvSpPr/>
      </dsp:nvSpPr>
      <dsp:spPr>
        <a:xfrm>
          <a:off x="1543854" y="1436559"/>
          <a:ext cx="682105" cy="1299744"/>
        </a:xfrm>
        <a:custGeom>
          <a:avLst/>
          <a:gdLst/>
          <a:ahLst/>
          <a:cxnLst/>
          <a:rect l="0" t="0" r="0" b="0"/>
          <a:pathLst>
            <a:path>
              <a:moveTo>
                <a:pt x="0" y="1299744"/>
              </a:moveTo>
              <a:lnTo>
                <a:pt x="341052" y="1299744"/>
              </a:lnTo>
              <a:lnTo>
                <a:pt x="341052" y="0"/>
              </a:lnTo>
              <a:lnTo>
                <a:pt x="682105" y="0"/>
              </a:lnTo>
            </a:path>
          </a:pathLst>
        </a:custGeom>
        <a:noFill/>
        <a:ln w="19050"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848211" y="2049735"/>
        <a:ext cx="73392" cy="73392"/>
      </dsp:txXfrm>
    </dsp:sp>
    <dsp:sp modelId="{0521D117-CBBC-445D-AEE3-5EF8C87AAEAC}">
      <dsp:nvSpPr>
        <dsp:cNvPr id="0" name=""/>
        <dsp:cNvSpPr/>
      </dsp:nvSpPr>
      <dsp:spPr>
        <a:xfrm rot="16200000">
          <a:off x="-1712346" y="2216406"/>
          <a:ext cx="5472608" cy="1039795"/>
        </a:xfrm>
        <a:prstGeom prst="rect">
          <a:avLst/>
        </a:prstGeom>
        <a:solidFill>
          <a:srgbClr val="92D05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lvl="0" algn="ctr" defTabSz="2266950">
            <a:lnSpc>
              <a:spcPct val="90000"/>
            </a:lnSpc>
            <a:spcBef>
              <a:spcPct val="0"/>
            </a:spcBef>
            <a:spcAft>
              <a:spcPct val="35000"/>
            </a:spcAft>
          </a:pPr>
          <a:r>
            <a:rPr lang="en-US" sz="5100" kern="1200" dirty="0" smtClean="0"/>
            <a:t>Post examination </a:t>
          </a:r>
          <a:endParaRPr lang="en-US" sz="5100" kern="1200" dirty="0"/>
        </a:p>
      </dsp:txBody>
      <dsp:txXfrm>
        <a:off x="-1712346" y="2216406"/>
        <a:ext cx="5472608" cy="1039795"/>
      </dsp:txXfrm>
    </dsp:sp>
    <dsp:sp modelId="{5A9E9A1F-753B-47DE-B345-D4EF122A7755}">
      <dsp:nvSpPr>
        <dsp:cNvPr id="0" name=""/>
        <dsp:cNvSpPr/>
      </dsp:nvSpPr>
      <dsp:spPr>
        <a:xfrm>
          <a:off x="2225960" y="916661"/>
          <a:ext cx="5190859" cy="1039795"/>
        </a:xfrm>
        <a:prstGeom prst="rect">
          <a:avLst/>
        </a:prstGeom>
        <a:solidFill>
          <a:srgbClr val="FFFF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lvl="0" algn="ctr" defTabSz="1644650">
            <a:lnSpc>
              <a:spcPct val="90000"/>
            </a:lnSpc>
            <a:spcBef>
              <a:spcPct val="0"/>
            </a:spcBef>
            <a:spcAft>
              <a:spcPct val="35000"/>
            </a:spcAft>
          </a:pPr>
          <a:r>
            <a:rPr lang="en-US" sz="3700" b="1" kern="1200" dirty="0" smtClean="0">
              <a:solidFill>
                <a:prstClr val="black"/>
              </a:solidFill>
            </a:rPr>
            <a:t>Result Interpretation</a:t>
          </a:r>
          <a:endParaRPr lang="en-US" sz="3700" kern="1200" dirty="0"/>
        </a:p>
      </dsp:txBody>
      <dsp:txXfrm>
        <a:off x="2225960" y="916661"/>
        <a:ext cx="5190859" cy="1039795"/>
      </dsp:txXfrm>
    </dsp:sp>
    <dsp:sp modelId="{856D7645-AC61-465F-BD9D-142CEDCC9C23}">
      <dsp:nvSpPr>
        <dsp:cNvPr id="0" name=""/>
        <dsp:cNvSpPr/>
      </dsp:nvSpPr>
      <dsp:spPr>
        <a:xfrm>
          <a:off x="2225960" y="2216406"/>
          <a:ext cx="5190859" cy="1039795"/>
        </a:xfrm>
        <a:prstGeom prst="rect">
          <a:avLst/>
        </a:prstGeom>
        <a:solidFill>
          <a:srgbClr val="FFFF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b="1" kern="1200" dirty="0" smtClean="0">
              <a:solidFill>
                <a:prstClr val="black"/>
              </a:solidFill>
            </a:rPr>
            <a:t>Report Creation</a:t>
          </a:r>
          <a:endParaRPr lang="en-US" sz="3600" kern="1200" dirty="0"/>
        </a:p>
      </dsp:txBody>
      <dsp:txXfrm>
        <a:off x="2225960" y="2216406"/>
        <a:ext cx="5190859" cy="1039795"/>
      </dsp:txXfrm>
    </dsp:sp>
    <dsp:sp modelId="{3811244B-FE07-46D7-B405-2B40D0713C2F}">
      <dsp:nvSpPr>
        <dsp:cNvPr id="0" name=""/>
        <dsp:cNvSpPr/>
      </dsp:nvSpPr>
      <dsp:spPr>
        <a:xfrm>
          <a:off x="2225960" y="3516150"/>
          <a:ext cx="5190859" cy="1039795"/>
        </a:xfrm>
        <a:prstGeom prst="rect">
          <a:avLst/>
        </a:prstGeom>
        <a:solidFill>
          <a:srgbClr val="FFFF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b="1" kern="1200" dirty="0" smtClean="0">
              <a:solidFill>
                <a:prstClr val="black"/>
              </a:solidFill>
            </a:rPr>
            <a:t>Record Keeping</a:t>
          </a:r>
          <a:endParaRPr lang="en-US" sz="3600" kern="1200" dirty="0"/>
        </a:p>
      </dsp:txBody>
      <dsp:txXfrm>
        <a:off x="2225960" y="3516150"/>
        <a:ext cx="5190859" cy="10397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7B8190-A47A-4867-9469-7C75F7A48A43}">
      <dsp:nvSpPr>
        <dsp:cNvPr id="0" name=""/>
        <dsp:cNvSpPr/>
      </dsp:nvSpPr>
      <dsp:spPr>
        <a:xfrm>
          <a:off x="1907857" y="71318"/>
          <a:ext cx="3423285" cy="3423285"/>
        </a:xfrm>
        <a:prstGeom prst="ellipse">
          <a:avLst/>
        </a:prstGeom>
        <a:solidFill>
          <a:srgbClr val="FFC000">
            <a:alpha val="50000"/>
          </a:srgb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kern="1200" cap="none" normalizeH="0" baseline="0" dirty="0" smtClean="0">
              <a:ln>
                <a:noFill/>
              </a:ln>
              <a:solidFill>
                <a:schemeClr val="tx1"/>
              </a:solidFill>
              <a:effectLst/>
              <a:latin typeface="Verdana" pitchFamily="34" charset="0"/>
            </a:rPr>
            <a:t>Responsibilities, Authorities</a:t>
          </a:r>
        </a:p>
      </dsp:txBody>
      <dsp:txXfrm>
        <a:off x="2364295" y="670393"/>
        <a:ext cx="2510409" cy="1540478"/>
      </dsp:txXfrm>
    </dsp:sp>
    <dsp:sp modelId="{7A398D74-69D4-4B57-9387-D5BB4761AFD3}">
      <dsp:nvSpPr>
        <dsp:cNvPr id="0" name=""/>
        <dsp:cNvSpPr/>
      </dsp:nvSpPr>
      <dsp:spPr>
        <a:xfrm>
          <a:off x="3143092" y="2210871"/>
          <a:ext cx="3423285" cy="3423285"/>
        </a:xfrm>
        <a:prstGeom prst="ellipse">
          <a:avLst/>
        </a:prstGeom>
        <a:solidFill>
          <a:srgbClr val="92D050">
            <a:alpha val="50000"/>
          </a:srgb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0" i="0" u="none" strike="noStrike" kern="1200" cap="none" normalizeH="0" baseline="0" smtClean="0">
              <a:ln>
                <a:noFill/>
              </a:ln>
              <a:solidFill>
                <a:schemeClr val="tx1"/>
              </a:solidFill>
              <a:effectLst/>
              <a:latin typeface="Verdana" pitchFamily="34" charset="0"/>
            </a:rPr>
            <a:t>      </a:t>
          </a:r>
          <a:r>
            <a:rPr kumimoji="0" lang="en-US" sz="1700" b="1" i="0" u="none" strike="noStrike" kern="1200" cap="none" normalizeH="0" baseline="0" smtClean="0">
              <a:ln>
                <a:noFill/>
              </a:ln>
              <a:solidFill>
                <a:schemeClr val="tx1"/>
              </a:solidFill>
              <a:effectLst/>
              <a:latin typeface="Verdana" pitchFamily="34" charset="0"/>
            </a:rPr>
            <a:t>Communication</a:t>
          </a:r>
        </a:p>
      </dsp:txBody>
      <dsp:txXfrm>
        <a:off x="4190047" y="3095220"/>
        <a:ext cx="2053971" cy="1882806"/>
      </dsp:txXfrm>
    </dsp:sp>
    <dsp:sp modelId="{3640759F-7B3A-4432-A972-36827C43A07B}">
      <dsp:nvSpPr>
        <dsp:cNvPr id="0" name=""/>
        <dsp:cNvSpPr/>
      </dsp:nvSpPr>
      <dsp:spPr>
        <a:xfrm>
          <a:off x="672622" y="2210871"/>
          <a:ext cx="3423285" cy="3423285"/>
        </a:xfrm>
        <a:prstGeom prst="ellipse">
          <a:avLst/>
        </a:prstGeom>
        <a:solidFill>
          <a:srgbClr val="C373A3">
            <a:alpha val="49804"/>
          </a:srgb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0" i="0" u="none" strike="noStrike" kern="1200" cap="none" normalizeH="0" baseline="0" dirty="0" smtClean="0">
            <a:ln>
              <a:noFill/>
            </a:ln>
            <a:solidFill>
              <a:schemeClr val="tx1"/>
            </a:solidFill>
            <a:effectLst/>
            <a:latin typeface="Verdan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0" i="0" u="none" strike="noStrike" kern="1200" cap="none" normalizeH="0" baseline="0" dirty="0" smtClean="0">
            <a:ln>
              <a:noFill/>
            </a:ln>
            <a:solidFill>
              <a:schemeClr val="tx1"/>
            </a:solidFill>
            <a:effectLst/>
            <a:latin typeface="Verdan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0" i="0" u="none" strike="noStrike" kern="1200" cap="none" normalizeH="0" baseline="0" dirty="0" smtClean="0">
            <a:ln>
              <a:noFill/>
            </a:ln>
            <a:solidFill>
              <a:schemeClr val="tx1"/>
            </a:solidFill>
            <a:effectLst/>
            <a:latin typeface="Verdan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kern="1200" cap="none" normalizeH="0" baseline="0" dirty="0" smtClean="0">
              <a:ln>
                <a:noFill/>
              </a:ln>
              <a:solidFill>
                <a:schemeClr val="tx1"/>
              </a:solidFill>
              <a:effectLst/>
              <a:latin typeface="Verdana" pitchFamily="34" charset="0"/>
            </a:rPr>
            <a:t>Provision </a:t>
          </a:r>
          <a:br>
            <a:rPr kumimoji="0" lang="en-US" sz="1700" b="1" i="0" u="none" strike="noStrike" kern="1200" cap="none" normalizeH="0" baseline="0" dirty="0" smtClean="0">
              <a:ln>
                <a:noFill/>
              </a:ln>
              <a:solidFill>
                <a:schemeClr val="tx1"/>
              </a:solidFill>
              <a:effectLst/>
              <a:latin typeface="Verdana" pitchFamily="34" charset="0"/>
            </a:rPr>
          </a:br>
          <a:r>
            <a:rPr kumimoji="0" lang="en-US" sz="1700" b="1" i="0" u="none" strike="noStrike" kern="1200" cap="none" normalizeH="0" baseline="0" dirty="0" smtClean="0">
              <a:ln>
                <a:noFill/>
              </a:ln>
              <a:solidFill>
                <a:schemeClr val="tx1"/>
              </a:solidFill>
              <a:effectLst/>
              <a:latin typeface="Verdana" pitchFamily="34" charset="0"/>
            </a:rPr>
            <a:t>of</a:t>
          </a:r>
          <a:br>
            <a:rPr kumimoji="0" lang="en-US" sz="1700" b="1" i="0" u="none" strike="noStrike" kern="1200" cap="none" normalizeH="0" baseline="0" dirty="0" smtClean="0">
              <a:ln>
                <a:noFill/>
              </a:ln>
              <a:solidFill>
                <a:schemeClr val="tx1"/>
              </a:solidFill>
              <a:effectLst/>
              <a:latin typeface="Verdana" pitchFamily="34" charset="0"/>
            </a:rPr>
          </a:br>
          <a:r>
            <a:rPr kumimoji="0" lang="en-US" sz="1700" b="1" i="0" u="none" strike="noStrike" kern="1200" cap="none" normalizeH="0" baseline="0" dirty="0" smtClean="0">
              <a:ln>
                <a:noFill/>
              </a:ln>
              <a:solidFill>
                <a:schemeClr val="tx1"/>
              </a:solidFill>
              <a:effectLst/>
              <a:latin typeface="Verdana" pitchFamily="34" charset="0"/>
            </a:rPr>
            <a:t> resources</a:t>
          </a:r>
          <a:r>
            <a:rPr kumimoji="0" lang="en-US" sz="1700" b="0" i="0" u="none" strike="noStrike" kern="1200" cap="none" normalizeH="0" baseline="0" dirty="0" smtClean="0">
              <a:ln>
                <a:noFill/>
              </a:ln>
              <a:solidFill>
                <a:schemeClr val="tx1"/>
              </a:solidFill>
              <a:effectLst/>
              <a:latin typeface="Verdana" pitchFamily="34" charset="0"/>
            </a:rPr>
            <a:t> </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0" i="0" u="none" strike="noStrike" kern="1200" cap="none" normalizeH="0" baseline="0" dirty="0" smtClean="0">
            <a:ln>
              <a:noFill/>
            </a:ln>
            <a:solidFill>
              <a:schemeClr val="tx1"/>
            </a:solidFill>
            <a:effectLst/>
            <a:latin typeface="Verdana" pitchFamily="34" charset="0"/>
          </a:endParaRPr>
        </a:p>
      </dsp:txBody>
      <dsp:txXfrm>
        <a:off x="994981" y="3095220"/>
        <a:ext cx="2053971" cy="1882806"/>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en-US"/>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41AA5F02-61AC-46D2-82B0-96E381243B84}" type="datetimeFigureOut">
              <a:rPr lang="en-US" smtClean="0"/>
              <a:t>11/1/2023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en-US"/>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3A03BBCA-5CF9-4290-9B07-9CC586F51A76}" type="slidenum">
              <a:rPr lang="en-US" smtClean="0"/>
              <a:t>‹#›</a:t>
            </a:fld>
            <a:endParaRPr lang="en-US"/>
          </a:p>
        </p:txBody>
      </p:sp>
    </p:spTree>
    <p:extLst>
      <p:ext uri="{BB962C8B-B14F-4D97-AF65-F5344CB8AC3E}">
        <p14:creationId xmlns:p14="http://schemas.microsoft.com/office/powerpoint/2010/main" val="408045341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defRPr>
            </a:lvl9pPr>
          </a:lstStyle>
          <a:p>
            <a:pPr eaLnBrk="1" hangingPunct="1"/>
            <a:fld id="{6E34037F-F543-4DFB-85E7-ECB523E303A6}" type="slidenum">
              <a:rPr lang="en-US" smtClean="0">
                <a:solidFill>
                  <a:prstClr val="black"/>
                </a:solidFill>
              </a:rPr>
              <a:pPr eaLnBrk="1" hangingPunct="1"/>
              <a:t>10</a:t>
            </a:fld>
            <a:endParaRPr lang="en-US" smtClean="0">
              <a:solidFill>
                <a:prstClr val="black"/>
              </a:solidFill>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ar-SA"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1144588" y="685800"/>
            <a:ext cx="4572000" cy="3429000"/>
          </a:xfrm>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defRPr>
            </a:lvl9pPr>
          </a:lstStyle>
          <a:p>
            <a:pPr eaLnBrk="1" hangingPunct="1"/>
            <a:fld id="{50B23FC4-6168-4139-BE9D-112550396D02}" type="slidenum">
              <a:rPr lang="en-US" smtClean="0">
                <a:solidFill>
                  <a:prstClr val="black"/>
                </a:solidFill>
              </a:rPr>
              <a:pPr eaLnBrk="1" hangingPunct="1"/>
              <a:t>18</a:t>
            </a:fld>
            <a:endParaRPr lang="en-US" smtClean="0">
              <a:solidFill>
                <a:prstClr val="black"/>
              </a:solidFill>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defRPr>
            </a:lvl9pPr>
          </a:lstStyle>
          <a:p>
            <a:pPr eaLnBrk="1" hangingPunct="1"/>
            <a:fld id="{881434F2-A772-459D-988D-701A8FFB8FA3}" type="slidenum">
              <a:rPr lang="en-US" smtClean="0">
                <a:solidFill>
                  <a:prstClr val="black"/>
                </a:solidFill>
              </a:rPr>
              <a:pPr eaLnBrk="1" hangingPunct="1"/>
              <a:t>30</a:t>
            </a:fld>
            <a:endParaRPr lang="en-US" smtClean="0">
              <a:solidFill>
                <a:prstClr val="black"/>
              </a:solidFill>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ar-SA"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EEA66AA6-8C97-4527-B0BD-EA10BB4CD825}" type="datetimeFigureOut">
              <a:rPr lang="en-US" smtClean="0">
                <a:solidFill>
                  <a:srgbClr val="564B3C"/>
                </a:solidFill>
              </a:rPr>
              <a:pPr/>
              <a:t>11/1/2023</a:t>
            </a:fld>
            <a:endParaRPr lang="en-US">
              <a:solidFill>
                <a:srgbClr val="564B3C"/>
              </a:solidFill>
            </a:endParaRPr>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solidFill>
                <a:srgbClr val="564B3C"/>
              </a:solidFill>
            </a:endParaRPr>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88E0B7D0-00DC-48A3-9CD1-5DA07CB13FFB}" type="slidenum">
              <a:rPr lang="en-US" smtClean="0">
                <a:solidFill>
                  <a:srgbClr val="93A299">
                    <a:lumMod val="50000"/>
                  </a:srgbClr>
                </a:solidFill>
              </a:rPr>
              <a:pPr/>
              <a:t>‹#›</a:t>
            </a:fld>
            <a:endParaRPr lang="en-US">
              <a:solidFill>
                <a:srgbClr val="93A299">
                  <a:lumMod val="50000"/>
                </a:srgbClr>
              </a:solidFill>
            </a:endParaRPr>
          </a:p>
        </p:txBody>
      </p:sp>
    </p:spTree>
    <p:extLst>
      <p:ext uri="{BB962C8B-B14F-4D97-AF65-F5344CB8AC3E}">
        <p14:creationId xmlns:p14="http://schemas.microsoft.com/office/powerpoint/2010/main" val="814237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EA66AA6-8C97-4527-B0BD-EA10BB4CD825}" type="datetimeFigureOut">
              <a:rPr lang="en-US" smtClean="0">
                <a:solidFill>
                  <a:srgbClr val="564B3C"/>
                </a:solidFill>
              </a:rPr>
              <a:pPr/>
              <a:t>11/1/2023</a:t>
            </a:fld>
            <a:endParaRPr lang="en-US">
              <a:solidFill>
                <a:srgbClr val="564B3C"/>
              </a:solidFill>
            </a:endParaRPr>
          </a:p>
        </p:txBody>
      </p:sp>
      <p:sp>
        <p:nvSpPr>
          <p:cNvPr id="6" name="Footer Placeholder 5"/>
          <p:cNvSpPr>
            <a:spLocks noGrp="1"/>
          </p:cNvSpPr>
          <p:nvPr>
            <p:ph type="ftr" sz="quarter" idx="11"/>
          </p:nvPr>
        </p:nvSpPr>
        <p:spPr/>
        <p:txBody>
          <a:bodyPr/>
          <a:lstStyle/>
          <a:p>
            <a:endParaRPr lang="en-US">
              <a:solidFill>
                <a:srgbClr val="564B3C"/>
              </a:solidFill>
            </a:endParaRPr>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88E0B7D0-00DC-48A3-9CD1-5DA07CB13FFB}" type="slidenum">
              <a:rPr lang="en-US" smtClean="0">
                <a:solidFill>
                  <a:srgbClr val="564B3C"/>
                </a:solidFill>
              </a:rPr>
              <a:pPr/>
              <a:t>‹#›</a:t>
            </a:fld>
            <a:endParaRPr lang="en-US">
              <a:solidFill>
                <a:srgbClr val="564B3C"/>
              </a:solidFill>
            </a:endParaRPr>
          </a:p>
        </p:txBody>
      </p:sp>
    </p:spTree>
    <p:extLst>
      <p:ext uri="{BB962C8B-B14F-4D97-AF65-F5344CB8AC3E}">
        <p14:creationId xmlns:p14="http://schemas.microsoft.com/office/powerpoint/2010/main" val="90530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smtClean="0"/>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EEA66AA6-8C97-4527-B0BD-EA10BB4CD825}" type="datetimeFigureOut">
              <a:rPr lang="en-US" smtClean="0">
                <a:solidFill>
                  <a:srgbClr val="564B3C"/>
                </a:solidFill>
              </a:rPr>
              <a:pPr/>
              <a:t>11/1/2023</a:t>
            </a:fld>
            <a:endParaRPr lang="en-US">
              <a:solidFill>
                <a:srgbClr val="564B3C"/>
              </a:solidFill>
            </a:endParaRPr>
          </a:p>
        </p:txBody>
      </p:sp>
      <p:sp>
        <p:nvSpPr>
          <p:cNvPr id="5" name="Footer Placeholder 4"/>
          <p:cNvSpPr>
            <a:spLocks noGrp="1"/>
          </p:cNvSpPr>
          <p:nvPr>
            <p:ph type="ftr" sz="quarter" idx="11"/>
          </p:nvPr>
        </p:nvSpPr>
        <p:spPr/>
        <p:txBody>
          <a:bodyPr/>
          <a:lstStyle/>
          <a:p>
            <a:endParaRPr lang="en-US">
              <a:solidFill>
                <a:srgbClr val="564B3C"/>
              </a:solidFill>
            </a:endParaRPr>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88E0B7D0-00DC-48A3-9CD1-5DA07CB13FFB}" type="slidenum">
              <a:rPr lang="en-US" smtClean="0">
                <a:solidFill>
                  <a:srgbClr val="564B3C"/>
                </a:solidFill>
              </a:rPr>
              <a:pPr/>
              <a:t>‹#›</a:t>
            </a:fld>
            <a:endParaRPr lang="en-US">
              <a:solidFill>
                <a:srgbClr val="564B3C"/>
              </a:solidFill>
            </a:endParaRPr>
          </a:p>
        </p:txBody>
      </p:sp>
    </p:spTree>
    <p:extLst>
      <p:ext uri="{BB962C8B-B14F-4D97-AF65-F5344CB8AC3E}">
        <p14:creationId xmlns:p14="http://schemas.microsoft.com/office/powerpoint/2010/main" val="3449622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smtClean="0"/>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EEA66AA6-8C97-4527-B0BD-EA10BB4CD825}" type="datetimeFigureOut">
              <a:rPr lang="en-US" smtClean="0">
                <a:solidFill>
                  <a:srgbClr val="564B3C"/>
                </a:solidFill>
              </a:rPr>
              <a:pPr/>
              <a:t>11/1/2023</a:t>
            </a:fld>
            <a:endParaRPr lang="en-US">
              <a:solidFill>
                <a:srgbClr val="564B3C"/>
              </a:solidFill>
            </a:endParaRPr>
          </a:p>
        </p:txBody>
      </p:sp>
      <p:sp>
        <p:nvSpPr>
          <p:cNvPr id="5" name="Footer Placeholder 4"/>
          <p:cNvSpPr>
            <a:spLocks noGrp="1"/>
          </p:cNvSpPr>
          <p:nvPr>
            <p:ph type="ftr" sz="quarter" idx="11"/>
          </p:nvPr>
        </p:nvSpPr>
        <p:spPr/>
        <p:txBody>
          <a:bodyPr/>
          <a:lstStyle/>
          <a:p>
            <a:endParaRPr lang="en-US">
              <a:solidFill>
                <a:srgbClr val="564B3C"/>
              </a:solidFill>
            </a:endParaRPr>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88E0B7D0-00DC-48A3-9CD1-5DA07CB13FFB}" type="slidenum">
              <a:rPr lang="en-US" smtClean="0">
                <a:solidFill>
                  <a:srgbClr val="564B3C"/>
                </a:solidFill>
              </a:rPr>
              <a:pPr/>
              <a:t>‹#›</a:t>
            </a:fld>
            <a:endParaRPr lang="en-US">
              <a:solidFill>
                <a:srgbClr val="564B3C"/>
              </a:solidFill>
            </a:endParaRPr>
          </a:p>
        </p:txBody>
      </p:sp>
    </p:spTree>
    <p:extLst>
      <p:ext uri="{BB962C8B-B14F-4D97-AF65-F5344CB8AC3E}">
        <p14:creationId xmlns:p14="http://schemas.microsoft.com/office/powerpoint/2010/main" val="903064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A66AA6-8C97-4527-B0BD-EA10BB4CD825}" type="datetimeFigureOut">
              <a:rPr lang="en-US" smtClean="0">
                <a:solidFill>
                  <a:srgbClr val="564B3C"/>
                </a:solidFill>
              </a:rPr>
              <a:pPr/>
              <a:t>11/1/2023</a:t>
            </a:fld>
            <a:endParaRPr lang="en-US">
              <a:solidFill>
                <a:srgbClr val="564B3C"/>
              </a:solidFill>
            </a:endParaRPr>
          </a:p>
        </p:txBody>
      </p:sp>
      <p:sp>
        <p:nvSpPr>
          <p:cNvPr id="5" name="Footer Placeholder 4"/>
          <p:cNvSpPr>
            <a:spLocks noGrp="1"/>
          </p:cNvSpPr>
          <p:nvPr>
            <p:ph type="ftr" sz="quarter" idx="11"/>
          </p:nvPr>
        </p:nvSpPr>
        <p:spPr/>
        <p:txBody>
          <a:bodyPr/>
          <a:lstStyle/>
          <a:p>
            <a:endParaRPr lang="en-US">
              <a:solidFill>
                <a:srgbClr val="564B3C"/>
              </a:solidFill>
            </a:endParaRPr>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88E0B7D0-00DC-48A3-9CD1-5DA07CB13FFB}" type="slidenum">
              <a:rPr lang="en-US" smtClean="0">
                <a:solidFill>
                  <a:srgbClr val="564B3C"/>
                </a:solidFill>
              </a:rPr>
              <a:pPr/>
              <a:t>‹#›</a:t>
            </a:fld>
            <a:endParaRPr lang="en-US">
              <a:solidFill>
                <a:srgbClr val="564B3C"/>
              </a:solidFill>
            </a:endParaRPr>
          </a:p>
        </p:txBody>
      </p:sp>
    </p:spTree>
    <p:extLst>
      <p:ext uri="{BB962C8B-B14F-4D97-AF65-F5344CB8AC3E}">
        <p14:creationId xmlns:p14="http://schemas.microsoft.com/office/powerpoint/2010/main" val="40799031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EA66AA6-8C97-4527-B0BD-EA10BB4CD825}" type="datetimeFigureOut">
              <a:rPr lang="en-US" smtClean="0">
                <a:solidFill>
                  <a:srgbClr val="564B3C"/>
                </a:solidFill>
              </a:rPr>
              <a:pPr/>
              <a:t>11/1/2023</a:t>
            </a:fld>
            <a:endParaRPr lang="en-US">
              <a:solidFill>
                <a:srgbClr val="564B3C"/>
              </a:solidFill>
            </a:endParaRPr>
          </a:p>
        </p:txBody>
      </p:sp>
      <p:sp>
        <p:nvSpPr>
          <p:cNvPr id="8" name="Footer Placeholder 7"/>
          <p:cNvSpPr>
            <a:spLocks noGrp="1"/>
          </p:cNvSpPr>
          <p:nvPr>
            <p:ph type="ftr" sz="quarter" idx="11"/>
          </p:nvPr>
        </p:nvSpPr>
        <p:spPr/>
        <p:txBody>
          <a:bodyPr/>
          <a:lstStyle/>
          <a:p>
            <a:endParaRPr lang="en-US">
              <a:solidFill>
                <a:srgbClr val="564B3C"/>
              </a:solidFill>
            </a:endParaRPr>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88E0B7D0-00DC-48A3-9CD1-5DA07CB13FFB}" type="slidenum">
              <a:rPr lang="en-US" smtClean="0">
                <a:solidFill>
                  <a:srgbClr val="564B3C"/>
                </a:solidFill>
              </a:rPr>
              <a:pPr/>
              <a:t>‹#›</a:t>
            </a:fld>
            <a:endParaRPr lang="en-US">
              <a:solidFill>
                <a:srgbClr val="564B3C"/>
              </a:solidFill>
            </a:endParaRPr>
          </a:p>
        </p:txBody>
      </p:sp>
    </p:spTree>
    <p:extLst>
      <p:ext uri="{BB962C8B-B14F-4D97-AF65-F5344CB8AC3E}">
        <p14:creationId xmlns:p14="http://schemas.microsoft.com/office/powerpoint/2010/main" val="3081637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EA66AA6-8C97-4527-B0BD-EA10BB4CD825}" type="datetimeFigureOut">
              <a:rPr lang="en-US" smtClean="0">
                <a:solidFill>
                  <a:srgbClr val="564B3C"/>
                </a:solidFill>
              </a:rPr>
              <a:pPr/>
              <a:t>11/1/2023</a:t>
            </a:fld>
            <a:endParaRPr lang="en-US">
              <a:solidFill>
                <a:srgbClr val="564B3C"/>
              </a:solidFill>
            </a:endParaRPr>
          </a:p>
        </p:txBody>
      </p:sp>
      <p:sp>
        <p:nvSpPr>
          <p:cNvPr id="8" name="Footer Placeholder 7"/>
          <p:cNvSpPr>
            <a:spLocks noGrp="1"/>
          </p:cNvSpPr>
          <p:nvPr>
            <p:ph type="ftr" sz="quarter" idx="11"/>
          </p:nvPr>
        </p:nvSpPr>
        <p:spPr/>
        <p:txBody>
          <a:bodyPr/>
          <a:lstStyle/>
          <a:p>
            <a:endParaRPr lang="en-US">
              <a:solidFill>
                <a:srgbClr val="564B3C"/>
              </a:solidFill>
            </a:endParaRPr>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88E0B7D0-00DC-48A3-9CD1-5DA07CB13FFB}" type="slidenum">
              <a:rPr lang="en-US" smtClean="0">
                <a:solidFill>
                  <a:srgbClr val="564B3C"/>
                </a:solidFill>
              </a:rPr>
              <a:pPr/>
              <a:t>‹#›</a:t>
            </a:fld>
            <a:endParaRPr lang="en-US">
              <a:solidFill>
                <a:srgbClr val="564B3C"/>
              </a:solidFill>
            </a:endParaRPr>
          </a:p>
        </p:txBody>
      </p:sp>
    </p:spTree>
    <p:extLst>
      <p:ext uri="{BB962C8B-B14F-4D97-AF65-F5344CB8AC3E}">
        <p14:creationId xmlns:p14="http://schemas.microsoft.com/office/powerpoint/2010/main" val="2235516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EEA66AA6-8C97-4527-B0BD-EA10BB4CD825}" type="datetimeFigureOut">
              <a:rPr lang="en-US" smtClean="0">
                <a:solidFill>
                  <a:srgbClr val="564B3C"/>
                </a:solidFill>
              </a:rPr>
              <a:pPr/>
              <a:t>11/1/2023</a:t>
            </a:fld>
            <a:endParaRPr lang="en-US">
              <a:solidFill>
                <a:srgbClr val="564B3C"/>
              </a:solidFill>
            </a:endParaRPr>
          </a:p>
        </p:txBody>
      </p:sp>
      <p:sp>
        <p:nvSpPr>
          <p:cNvPr id="5" name="Footer Placeholder 4"/>
          <p:cNvSpPr>
            <a:spLocks noGrp="1"/>
          </p:cNvSpPr>
          <p:nvPr>
            <p:ph type="ftr" sz="quarter" idx="11"/>
          </p:nvPr>
        </p:nvSpPr>
        <p:spPr>
          <a:xfrm>
            <a:off x="516133" y="6387910"/>
            <a:ext cx="3859795" cy="228660"/>
          </a:xfrm>
        </p:spPr>
        <p:txBody>
          <a:bodyPr/>
          <a:lstStyle/>
          <a:p>
            <a:endParaRPr lang="en-US">
              <a:solidFill>
                <a:srgbClr val="564B3C"/>
              </a:solidFill>
            </a:endParaRPr>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88E0B7D0-00DC-48A3-9CD1-5DA07CB13FFB}" type="slidenum">
              <a:rPr lang="en-US" smtClean="0">
                <a:solidFill>
                  <a:srgbClr val="564B3C"/>
                </a:solidFill>
              </a:rPr>
              <a:pPr/>
              <a:t>‹#›</a:t>
            </a:fld>
            <a:endParaRPr lang="en-US">
              <a:solidFill>
                <a:srgbClr val="564B3C"/>
              </a:solidFill>
            </a:endParaRPr>
          </a:p>
        </p:txBody>
      </p:sp>
    </p:spTree>
    <p:extLst>
      <p:ext uri="{BB962C8B-B14F-4D97-AF65-F5344CB8AC3E}">
        <p14:creationId xmlns:p14="http://schemas.microsoft.com/office/powerpoint/2010/main" val="10649454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A66AA6-8C97-4527-B0BD-EA10BB4CD825}" type="datetimeFigureOut">
              <a:rPr lang="en-US" smtClean="0">
                <a:solidFill>
                  <a:srgbClr val="564B3C"/>
                </a:solidFill>
              </a:rPr>
              <a:pPr/>
              <a:t>11/1/2023</a:t>
            </a:fld>
            <a:endParaRPr lang="en-US">
              <a:solidFill>
                <a:srgbClr val="564B3C"/>
              </a:solidFill>
            </a:endParaRPr>
          </a:p>
        </p:txBody>
      </p:sp>
      <p:sp>
        <p:nvSpPr>
          <p:cNvPr id="5" name="Footer Placeholder 4"/>
          <p:cNvSpPr>
            <a:spLocks noGrp="1"/>
          </p:cNvSpPr>
          <p:nvPr>
            <p:ph type="ftr" sz="quarter" idx="11"/>
          </p:nvPr>
        </p:nvSpPr>
        <p:spPr>
          <a:xfrm>
            <a:off x="538546" y="6365498"/>
            <a:ext cx="3859795" cy="228660"/>
          </a:xfrm>
        </p:spPr>
        <p:txBody>
          <a:bodyPr/>
          <a:lstStyle/>
          <a:p>
            <a:endParaRPr lang="en-US">
              <a:solidFill>
                <a:srgbClr val="564B3C"/>
              </a:solidFill>
            </a:endParaRPr>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88E0B7D0-00DC-48A3-9CD1-5DA07CB13FFB}" type="slidenum">
              <a:rPr lang="en-US" smtClean="0">
                <a:solidFill>
                  <a:srgbClr val="564B3C"/>
                </a:solidFill>
              </a:rPr>
              <a:pPr/>
              <a:t>‹#›</a:t>
            </a:fld>
            <a:endParaRPr lang="en-US">
              <a:solidFill>
                <a:srgbClr val="564B3C"/>
              </a:solidFill>
            </a:endParaRPr>
          </a:p>
        </p:txBody>
      </p:sp>
    </p:spTree>
    <p:extLst>
      <p:ext uri="{BB962C8B-B14F-4D97-AF65-F5344CB8AC3E}">
        <p14:creationId xmlns:p14="http://schemas.microsoft.com/office/powerpoint/2010/main" val="589635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A66AA6-8C97-4527-B0BD-EA10BB4CD825}" type="datetimeFigureOut">
              <a:rPr lang="en-US" smtClean="0">
                <a:solidFill>
                  <a:srgbClr val="564B3C"/>
                </a:solidFill>
              </a:rPr>
              <a:pPr/>
              <a:t>11/1/2023</a:t>
            </a:fld>
            <a:endParaRPr lang="en-US">
              <a:solidFill>
                <a:srgbClr val="564B3C"/>
              </a:solidFill>
            </a:endParaRPr>
          </a:p>
        </p:txBody>
      </p:sp>
      <p:sp>
        <p:nvSpPr>
          <p:cNvPr id="5" name="Footer Placeholder 4"/>
          <p:cNvSpPr>
            <a:spLocks noGrp="1"/>
          </p:cNvSpPr>
          <p:nvPr>
            <p:ph type="ftr" sz="quarter" idx="11"/>
          </p:nvPr>
        </p:nvSpPr>
        <p:spPr/>
        <p:txBody>
          <a:bodyPr/>
          <a:lstStyle/>
          <a:p>
            <a:endParaRPr lang="en-US">
              <a:solidFill>
                <a:srgbClr val="564B3C"/>
              </a:solidFill>
            </a:endParaRPr>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88E0B7D0-00DC-48A3-9CD1-5DA07CB13FFB}" type="slidenum">
              <a:rPr lang="en-US" smtClean="0">
                <a:solidFill>
                  <a:srgbClr val="564B3C"/>
                </a:solidFill>
              </a:rPr>
              <a:pPr/>
              <a:t>‹#›</a:t>
            </a:fld>
            <a:endParaRPr lang="en-US">
              <a:solidFill>
                <a:srgbClr val="564B3C"/>
              </a:solidFill>
            </a:endParaRPr>
          </a:p>
        </p:txBody>
      </p:sp>
    </p:spTree>
    <p:extLst>
      <p:ext uri="{BB962C8B-B14F-4D97-AF65-F5344CB8AC3E}">
        <p14:creationId xmlns:p14="http://schemas.microsoft.com/office/powerpoint/2010/main" val="2951785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A66AA6-8C97-4527-B0BD-EA10BB4CD825}" type="datetimeFigureOut">
              <a:rPr lang="en-US" smtClean="0">
                <a:solidFill>
                  <a:srgbClr val="564B3C"/>
                </a:solidFill>
              </a:rPr>
              <a:pPr/>
              <a:t>11/1/2023</a:t>
            </a:fld>
            <a:endParaRPr lang="en-US">
              <a:solidFill>
                <a:srgbClr val="564B3C"/>
              </a:solidFill>
            </a:endParaRPr>
          </a:p>
        </p:txBody>
      </p:sp>
      <p:sp>
        <p:nvSpPr>
          <p:cNvPr id="5" name="Footer Placeholder 4"/>
          <p:cNvSpPr>
            <a:spLocks noGrp="1"/>
          </p:cNvSpPr>
          <p:nvPr>
            <p:ph type="ftr" sz="quarter" idx="11"/>
          </p:nvPr>
        </p:nvSpPr>
        <p:spPr/>
        <p:txBody>
          <a:bodyPr/>
          <a:lstStyle/>
          <a:p>
            <a:endParaRPr lang="en-US">
              <a:solidFill>
                <a:srgbClr val="564B3C"/>
              </a:solidFill>
            </a:endParaRPr>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88E0B7D0-00DC-48A3-9CD1-5DA07CB13FFB}" type="slidenum">
              <a:rPr lang="en-US" smtClean="0">
                <a:solidFill>
                  <a:srgbClr val="564B3C"/>
                </a:solidFill>
              </a:rPr>
              <a:pPr/>
              <a:t>‹#›</a:t>
            </a:fld>
            <a:endParaRPr lang="en-US">
              <a:solidFill>
                <a:srgbClr val="564B3C"/>
              </a:solidFill>
            </a:endParaRPr>
          </a:p>
        </p:txBody>
      </p:sp>
    </p:spTree>
    <p:extLst>
      <p:ext uri="{BB962C8B-B14F-4D97-AF65-F5344CB8AC3E}">
        <p14:creationId xmlns:p14="http://schemas.microsoft.com/office/powerpoint/2010/main" val="2872665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mtClean="0"/>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A66AA6-8C97-4527-B0BD-EA10BB4CD825}" type="datetimeFigureOut">
              <a:rPr lang="en-US" smtClean="0">
                <a:solidFill>
                  <a:srgbClr val="564B3C"/>
                </a:solidFill>
              </a:rPr>
              <a:pPr/>
              <a:t>11/1/2023</a:t>
            </a:fld>
            <a:endParaRPr lang="en-US">
              <a:solidFill>
                <a:srgbClr val="564B3C"/>
              </a:solidFill>
            </a:endParaRPr>
          </a:p>
        </p:txBody>
      </p:sp>
      <p:sp>
        <p:nvSpPr>
          <p:cNvPr id="6" name="Footer Placeholder 5"/>
          <p:cNvSpPr>
            <a:spLocks noGrp="1"/>
          </p:cNvSpPr>
          <p:nvPr>
            <p:ph type="ftr" sz="quarter" idx="11"/>
          </p:nvPr>
        </p:nvSpPr>
        <p:spPr/>
        <p:txBody>
          <a:bodyPr/>
          <a:lstStyle/>
          <a:p>
            <a:endParaRPr lang="en-US">
              <a:solidFill>
                <a:srgbClr val="564B3C"/>
              </a:solidFill>
            </a:endParaRPr>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88E0B7D0-00DC-48A3-9CD1-5DA07CB13FFB}" type="slidenum">
              <a:rPr lang="en-US" smtClean="0">
                <a:solidFill>
                  <a:srgbClr val="564B3C"/>
                </a:solidFill>
              </a:rPr>
              <a:pPr/>
              <a:t>‹#›</a:t>
            </a:fld>
            <a:endParaRPr lang="en-US">
              <a:solidFill>
                <a:srgbClr val="564B3C"/>
              </a:solidFill>
            </a:endParaRPr>
          </a:p>
        </p:txBody>
      </p:sp>
    </p:spTree>
    <p:extLst>
      <p:ext uri="{BB962C8B-B14F-4D97-AF65-F5344CB8AC3E}">
        <p14:creationId xmlns:p14="http://schemas.microsoft.com/office/powerpoint/2010/main" val="3851926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A66AA6-8C97-4527-B0BD-EA10BB4CD825}" type="datetimeFigureOut">
              <a:rPr lang="en-US" smtClean="0">
                <a:solidFill>
                  <a:srgbClr val="564B3C"/>
                </a:solidFill>
              </a:rPr>
              <a:pPr/>
              <a:t>11/1/2023</a:t>
            </a:fld>
            <a:endParaRPr lang="en-US">
              <a:solidFill>
                <a:srgbClr val="564B3C"/>
              </a:solidFill>
            </a:endParaRPr>
          </a:p>
        </p:txBody>
      </p:sp>
      <p:sp>
        <p:nvSpPr>
          <p:cNvPr id="8" name="Footer Placeholder 7"/>
          <p:cNvSpPr>
            <a:spLocks noGrp="1"/>
          </p:cNvSpPr>
          <p:nvPr>
            <p:ph type="ftr" sz="quarter" idx="11"/>
          </p:nvPr>
        </p:nvSpPr>
        <p:spPr/>
        <p:txBody>
          <a:bodyPr/>
          <a:lstStyle/>
          <a:p>
            <a:endParaRPr lang="en-US">
              <a:solidFill>
                <a:srgbClr val="564B3C"/>
              </a:solidFill>
            </a:endParaRPr>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88E0B7D0-00DC-48A3-9CD1-5DA07CB13FFB}" type="slidenum">
              <a:rPr lang="en-US" smtClean="0">
                <a:solidFill>
                  <a:srgbClr val="564B3C"/>
                </a:solidFill>
              </a:rPr>
              <a:pPr/>
              <a:t>‹#›</a:t>
            </a:fld>
            <a:endParaRPr lang="en-US">
              <a:solidFill>
                <a:srgbClr val="564B3C"/>
              </a:solidFill>
            </a:endParaRPr>
          </a:p>
        </p:txBody>
      </p:sp>
    </p:spTree>
    <p:extLst>
      <p:ext uri="{BB962C8B-B14F-4D97-AF65-F5344CB8AC3E}">
        <p14:creationId xmlns:p14="http://schemas.microsoft.com/office/powerpoint/2010/main" val="82498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EA66AA6-8C97-4527-B0BD-EA10BB4CD825}" type="datetimeFigureOut">
              <a:rPr lang="en-US" smtClean="0">
                <a:solidFill>
                  <a:srgbClr val="564B3C"/>
                </a:solidFill>
              </a:rPr>
              <a:pPr/>
              <a:t>11/1/2023</a:t>
            </a:fld>
            <a:endParaRPr lang="en-US">
              <a:solidFill>
                <a:srgbClr val="564B3C"/>
              </a:solidFill>
            </a:endParaRPr>
          </a:p>
        </p:txBody>
      </p:sp>
      <p:sp>
        <p:nvSpPr>
          <p:cNvPr id="4" name="Footer Placeholder 3"/>
          <p:cNvSpPr>
            <a:spLocks noGrp="1"/>
          </p:cNvSpPr>
          <p:nvPr>
            <p:ph type="ftr" sz="quarter" idx="11"/>
          </p:nvPr>
        </p:nvSpPr>
        <p:spPr/>
        <p:txBody>
          <a:bodyPr/>
          <a:lstStyle/>
          <a:p>
            <a:endParaRPr lang="en-US">
              <a:solidFill>
                <a:srgbClr val="564B3C"/>
              </a:solidFill>
            </a:endParaRPr>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88E0B7D0-00DC-48A3-9CD1-5DA07CB13FFB}" type="slidenum">
              <a:rPr lang="en-US" smtClean="0">
                <a:solidFill>
                  <a:srgbClr val="564B3C"/>
                </a:solidFill>
              </a:rPr>
              <a:pPr/>
              <a:t>‹#›</a:t>
            </a:fld>
            <a:endParaRPr lang="en-US">
              <a:solidFill>
                <a:srgbClr val="564B3C"/>
              </a:solidFill>
            </a:endParaRPr>
          </a:p>
        </p:txBody>
      </p:sp>
    </p:spTree>
    <p:extLst>
      <p:ext uri="{BB962C8B-B14F-4D97-AF65-F5344CB8AC3E}">
        <p14:creationId xmlns:p14="http://schemas.microsoft.com/office/powerpoint/2010/main" val="567676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EEA66AA6-8C97-4527-B0BD-EA10BB4CD825}" type="datetimeFigureOut">
              <a:rPr lang="en-US" smtClean="0">
                <a:solidFill>
                  <a:srgbClr val="564B3C"/>
                </a:solidFill>
              </a:rPr>
              <a:pPr/>
              <a:t>11/1/2023</a:t>
            </a:fld>
            <a:endParaRPr lang="en-US">
              <a:solidFill>
                <a:srgbClr val="564B3C"/>
              </a:solidFill>
            </a:endParaRPr>
          </a:p>
        </p:txBody>
      </p:sp>
      <p:sp>
        <p:nvSpPr>
          <p:cNvPr id="3" name="Footer Placeholder 2"/>
          <p:cNvSpPr>
            <a:spLocks noGrp="1"/>
          </p:cNvSpPr>
          <p:nvPr>
            <p:ph type="ftr" sz="quarter" idx="11"/>
          </p:nvPr>
        </p:nvSpPr>
        <p:spPr/>
        <p:txBody>
          <a:bodyPr/>
          <a:lstStyle/>
          <a:p>
            <a:endParaRPr lang="en-US">
              <a:solidFill>
                <a:srgbClr val="564B3C"/>
              </a:solidFill>
            </a:endParaRPr>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88E0B7D0-00DC-48A3-9CD1-5DA07CB13FFB}" type="slidenum">
              <a:rPr lang="en-US" smtClean="0">
                <a:solidFill>
                  <a:srgbClr val="564B3C"/>
                </a:solidFill>
              </a:rPr>
              <a:pPr/>
              <a:t>‹#›</a:t>
            </a:fld>
            <a:endParaRPr lang="en-US">
              <a:solidFill>
                <a:srgbClr val="564B3C"/>
              </a:solidFill>
            </a:endParaRPr>
          </a:p>
        </p:txBody>
      </p:sp>
    </p:spTree>
    <p:extLst>
      <p:ext uri="{BB962C8B-B14F-4D97-AF65-F5344CB8AC3E}">
        <p14:creationId xmlns:p14="http://schemas.microsoft.com/office/powerpoint/2010/main" val="3094424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EA66AA6-8C97-4527-B0BD-EA10BB4CD825}" type="datetimeFigureOut">
              <a:rPr lang="en-US" smtClean="0">
                <a:solidFill>
                  <a:srgbClr val="564B3C"/>
                </a:solidFill>
              </a:rPr>
              <a:pPr/>
              <a:t>11/1/2023</a:t>
            </a:fld>
            <a:endParaRPr lang="en-US">
              <a:solidFill>
                <a:srgbClr val="564B3C"/>
              </a:solidFill>
            </a:endParaRPr>
          </a:p>
        </p:txBody>
      </p:sp>
      <p:sp>
        <p:nvSpPr>
          <p:cNvPr id="6" name="Footer Placeholder 5"/>
          <p:cNvSpPr>
            <a:spLocks noGrp="1"/>
          </p:cNvSpPr>
          <p:nvPr>
            <p:ph type="ftr" sz="quarter" idx="11"/>
          </p:nvPr>
        </p:nvSpPr>
        <p:spPr/>
        <p:txBody>
          <a:bodyPr/>
          <a:lstStyle/>
          <a:p>
            <a:endParaRPr lang="en-US">
              <a:solidFill>
                <a:srgbClr val="564B3C"/>
              </a:solidFill>
            </a:endParaRPr>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88E0B7D0-00DC-48A3-9CD1-5DA07CB13FFB}" type="slidenum">
              <a:rPr lang="en-US" smtClean="0">
                <a:solidFill>
                  <a:srgbClr val="564B3C"/>
                </a:solidFill>
              </a:rPr>
              <a:pPr/>
              <a:t>‹#›</a:t>
            </a:fld>
            <a:endParaRPr lang="en-US">
              <a:solidFill>
                <a:srgbClr val="564B3C"/>
              </a:solidFill>
            </a:endParaRPr>
          </a:p>
        </p:txBody>
      </p:sp>
    </p:spTree>
    <p:extLst>
      <p:ext uri="{BB962C8B-B14F-4D97-AF65-F5344CB8AC3E}">
        <p14:creationId xmlns:p14="http://schemas.microsoft.com/office/powerpoint/2010/main" val="246034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EA66AA6-8C97-4527-B0BD-EA10BB4CD825}" type="datetimeFigureOut">
              <a:rPr lang="en-US" smtClean="0">
                <a:solidFill>
                  <a:srgbClr val="564B3C"/>
                </a:solidFill>
              </a:rPr>
              <a:pPr/>
              <a:t>11/1/2023</a:t>
            </a:fld>
            <a:endParaRPr lang="en-US">
              <a:solidFill>
                <a:srgbClr val="564B3C"/>
              </a:solidFill>
            </a:endParaRPr>
          </a:p>
        </p:txBody>
      </p:sp>
      <p:sp>
        <p:nvSpPr>
          <p:cNvPr id="6" name="Footer Placeholder 5"/>
          <p:cNvSpPr>
            <a:spLocks noGrp="1"/>
          </p:cNvSpPr>
          <p:nvPr>
            <p:ph type="ftr" sz="quarter" idx="11"/>
          </p:nvPr>
        </p:nvSpPr>
        <p:spPr/>
        <p:txBody>
          <a:bodyPr/>
          <a:lstStyle/>
          <a:p>
            <a:endParaRPr lang="en-US">
              <a:solidFill>
                <a:srgbClr val="564B3C"/>
              </a:solidFill>
            </a:endParaRPr>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88E0B7D0-00DC-48A3-9CD1-5DA07CB13FFB}" type="slidenum">
              <a:rPr lang="en-US" smtClean="0">
                <a:solidFill>
                  <a:srgbClr val="564B3C"/>
                </a:solidFill>
              </a:rPr>
              <a:pPr/>
              <a:t>‹#›</a:t>
            </a:fld>
            <a:endParaRPr lang="en-US">
              <a:solidFill>
                <a:srgbClr val="564B3C"/>
              </a:solidFill>
            </a:endParaRPr>
          </a:p>
        </p:txBody>
      </p:sp>
    </p:spTree>
    <p:extLst>
      <p:ext uri="{BB962C8B-B14F-4D97-AF65-F5344CB8AC3E}">
        <p14:creationId xmlns:p14="http://schemas.microsoft.com/office/powerpoint/2010/main" val="1822309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EEA66AA6-8C97-4527-B0BD-EA10BB4CD825}" type="datetimeFigureOut">
              <a:rPr lang="en-US" smtClean="0">
                <a:solidFill>
                  <a:srgbClr val="564B3C"/>
                </a:solidFill>
              </a:rPr>
              <a:pPr/>
              <a:t>11/1/2023</a:t>
            </a:fld>
            <a:endParaRPr lang="en-US">
              <a:solidFill>
                <a:srgbClr val="564B3C"/>
              </a:solidFill>
            </a:endParaRPr>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solidFill>
                <a:srgbClr val="564B3C"/>
              </a:solidFill>
            </a:endParaRPr>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88E0B7D0-00DC-48A3-9CD1-5DA07CB13FFB}" type="slidenum">
              <a:rPr lang="en-US" smtClean="0">
                <a:solidFill>
                  <a:srgbClr val="564B3C"/>
                </a:solidFill>
              </a:rPr>
              <a:pPr/>
              <a:t>‹#›</a:t>
            </a:fld>
            <a:endParaRPr lang="en-US">
              <a:solidFill>
                <a:srgbClr val="564B3C"/>
              </a:solidFill>
            </a:endParaRPr>
          </a:p>
        </p:txBody>
      </p:sp>
    </p:spTree>
    <p:extLst>
      <p:ext uri="{BB962C8B-B14F-4D97-AF65-F5344CB8AC3E}">
        <p14:creationId xmlns:p14="http://schemas.microsoft.com/office/powerpoint/2010/main" val="3140755930"/>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12" Type="http://schemas.openxmlformats.org/officeDocument/2006/relationships/image" Target="../media/image14.w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0000"/>
                </a:solidFill>
              </a:rPr>
              <a:t>LIS</a:t>
            </a:r>
            <a:endParaRPr lang="en-US" dirty="0">
              <a:solidFill>
                <a:srgbClr val="FF0000"/>
              </a:solidFill>
            </a:endParaRPr>
          </a:p>
        </p:txBody>
      </p:sp>
    </p:spTree>
    <p:extLst>
      <p:ext uri="{BB962C8B-B14F-4D97-AF65-F5344CB8AC3E}">
        <p14:creationId xmlns:p14="http://schemas.microsoft.com/office/powerpoint/2010/main" val="19440649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6754" name="Oval 2"/>
          <p:cNvSpPr>
            <a:spLocks noChangeArrowheads="1"/>
          </p:cNvSpPr>
          <p:nvPr/>
        </p:nvSpPr>
        <p:spPr bwMode="auto">
          <a:xfrm>
            <a:off x="2286000" y="1066800"/>
            <a:ext cx="4876800" cy="4876800"/>
          </a:xfrm>
          <a:prstGeom prst="ellipse">
            <a:avLst/>
          </a:prstGeom>
          <a:solidFill>
            <a:schemeClr val="accent1"/>
          </a:solidFill>
          <a:ln w="9525">
            <a:solidFill>
              <a:srgbClr val="3366CC"/>
            </a:solidFill>
            <a:round/>
            <a:headEnd/>
            <a:tailEnd/>
          </a:ln>
        </p:spPr>
        <p:txBody>
          <a:bodyPr wrap="none" anchor="ctr"/>
          <a:lstStyle/>
          <a:p>
            <a:pPr algn="ctr" eaLnBrk="0" hangingPunct="0"/>
            <a:endParaRPr lang="ar-SA">
              <a:solidFill>
                <a:srgbClr val="66FF66"/>
              </a:solidFill>
            </a:endParaRPr>
          </a:p>
        </p:txBody>
      </p:sp>
      <p:sp>
        <p:nvSpPr>
          <p:cNvPr id="15365" name="Text Box 3"/>
          <p:cNvSpPr txBox="1">
            <a:spLocks noChangeArrowheads="1"/>
          </p:cNvSpPr>
          <p:nvPr/>
        </p:nvSpPr>
        <p:spPr bwMode="auto">
          <a:xfrm>
            <a:off x="457200" y="91281"/>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defRPr>
            </a:lvl9pPr>
          </a:lstStyle>
          <a:p>
            <a:r>
              <a:rPr lang="en-US" sz="3200" dirty="0">
                <a:solidFill>
                  <a:srgbClr val="FF0000"/>
                </a:solidFill>
                <a:latin typeface="Verdana" pitchFamily="34" charset="0"/>
              </a:rPr>
              <a:t>Complexity of a Laboratory System</a:t>
            </a:r>
          </a:p>
        </p:txBody>
      </p:sp>
      <p:sp>
        <p:nvSpPr>
          <p:cNvPr id="586756" name="WordArt 4"/>
          <p:cNvSpPr>
            <a:spLocks noChangeArrowheads="1" noChangeShapeType="1" noTextEdit="1"/>
          </p:cNvSpPr>
          <p:nvPr/>
        </p:nvSpPr>
        <p:spPr bwMode="auto">
          <a:xfrm rot="2382038">
            <a:off x="5253038" y="1376363"/>
            <a:ext cx="2066925" cy="6858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spcFirstLastPara="1" wrap="none" fromWordArt="1">
            <a:prstTxWarp prst="textArchUp">
              <a:avLst>
                <a:gd name="adj" fmla="val 10800006"/>
              </a:avLst>
            </a:prstTxWarp>
          </a:bodyPr>
          <a:lstStyle/>
          <a:p>
            <a:pPr algn="ctr"/>
            <a:r>
              <a:rPr lang="en-US" sz="2400" kern="10" dirty="0" smtClean="0">
                <a:solidFill>
                  <a:srgbClr val="0070C0"/>
                </a:solidFill>
                <a:latin typeface="Arial"/>
                <a:cs typeface="Arial"/>
              </a:rPr>
              <a:t>Pre examination</a:t>
            </a:r>
            <a:endParaRPr lang="en-US" sz="2400" kern="10" dirty="0">
              <a:solidFill>
                <a:srgbClr val="0070C0"/>
              </a:solidFill>
              <a:latin typeface="Arial"/>
              <a:cs typeface="Arial"/>
            </a:endParaRPr>
          </a:p>
        </p:txBody>
      </p:sp>
      <p:sp>
        <p:nvSpPr>
          <p:cNvPr id="586757" name="WordArt 5"/>
          <p:cNvSpPr>
            <a:spLocks noChangeArrowheads="1" noChangeShapeType="1" noTextEdit="1"/>
          </p:cNvSpPr>
          <p:nvPr/>
        </p:nvSpPr>
        <p:spPr bwMode="auto">
          <a:xfrm>
            <a:off x="3733800" y="5791200"/>
            <a:ext cx="1981200" cy="3810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CanDown">
              <a:avLst>
                <a:gd name="adj" fmla="val 33333"/>
              </a:avLst>
            </a:prstTxWarp>
          </a:bodyPr>
          <a:lstStyle/>
          <a:p>
            <a:pPr algn="ctr" rtl="0"/>
            <a:r>
              <a:rPr lang="en-US" sz="2400" kern="10" dirty="0">
                <a:solidFill>
                  <a:srgbClr val="0070C0"/>
                </a:solidFill>
                <a:latin typeface="Arial"/>
                <a:cs typeface="Arial"/>
              </a:rPr>
              <a:t>Examination</a:t>
            </a:r>
          </a:p>
        </p:txBody>
      </p:sp>
      <p:sp>
        <p:nvSpPr>
          <p:cNvPr id="586758" name="WordArt 6"/>
          <p:cNvSpPr>
            <a:spLocks noChangeArrowheads="1" noChangeShapeType="1" noTextEdit="1"/>
          </p:cNvSpPr>
          <p:nvPr/>
        </p:nvSpPr>
        <p:spPr bwMode="auto">
          <a:xfrm rot="-5189973">
            <a:off x="1147762" y="3043238"/>
            <a:ext cx="2200275" cy="6858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spcFirstLastPara="1" wrap="none" fromWordArt="1">
            <a:prstTxWarp prst="textArchUp">
              <a:avLst>
                <a:gd name="adj" fmla="val 10800006"/>
              </a:avLst>
            </a:prstTxWarp>
          </a:bodyPr>
          <a:lstStyle/>
          <a:p>
            <a:pPr algn="ctr"/>
            <a:r>
              <a:rPr lang="en-US" sz="2400" kern="10" dirty="0" err="1">
                <a:solidFill>
                  <a:srgbClr val="0070C0"/>
                </a:solidFill>
                <a:latin typeface="Arial"/>
                <a:cs typeface="Arial"/>
              </a:rPr>
              <a:t>Postexamination</a:t>
            </a:r>
            <a:endParaRPr lang="en-US" sz="2400" kern="10" dirty="0">
              <a:solidFill>
                <a:srgbClr val="0070C0"/>
              </a:solidFill>
              <a:latin typeface="Arial"/>
              <a:cs typeface="Arial"/>
            </a:endParaRPr>
          </a:p>
        </p:txBody>
      </p:sp>
      <p:pic>
        <p:nvPicPr>
          <p:cNvPr id="586759"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r="12122"/>
          <a:stretch>
            <a:fillRect/>
          </a:stretch>
        </p:blipFill>
        <p:spPr bwMode="auto">
          <a:xfrm>
            <a:off x="4267200" y="914400"/>
            <a:ext cx="1295400"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6760"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10200" y="4724400"/>
            <a:ext cx="83820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6761"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r="38889"/>
          <a:stretch>
            <a:fillRect/>
          </a:stretch>
        </p:blipFill>
        <p:spPr bwMode="auto">
          <a:xfrm>
            <a:off x="6553200" y="3124200"/>
            <a:ext cx="6858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6762" name="Picture 1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14600" y="1828800"/>
            <a:ext cx="12954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6763" name="Picture 11"/>
          <p:cNvPicPr>
            <a:picLocks noChangeAspect="1" noChangeArrowheads="1"/>
          </p:cNvPicPr>
          <p:nvPr/>
        </p:nvPicPr>
        <p:blipFill>
          <a:blip r:embed="rId7" cstate="print">
            <a:extLst>
              <a:ext uri="{28A0092B-C50C-407E-A947-70E740481C1C}">
                <a14:useLocalDpi xmlns:a14="http://schemas.microsoft.com/office/drawing/2010/main" val="0"/>
              </a:ext>
            </a:extLst>
          </a:blip>
          <a:srcRect r="21428"/>
          <a:stretch>
            <a:fillRect/>
          </a:stretch>
        </p:blipFill>
        <p:spPr bwMode="auto">
          <a:xfrm>
            <a:off x="4419600" y="4648200"/>
            <a:ext cx="7620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6764" name="Picture 1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86000" y="19812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6765" name="Picture 13"/>
          <p:cNvPicPr>
            <a:picLocks noChangeAspect="1" noChangeArrowheads="1"/>
          </p:cNvPicPr>
          <p:nvPr/>
        </p:nvPicPr>
        <p:blipFill>
          <a:blip r:embed="rId9" cstate="print">
            <a:extLst>
              <a:ext uri="{28A0092B-C50C-407E-A947-70E740481C1C}">
                <a14:useLocalDpi xmlns:a14="http://schemas.microsoft.com/office/drawing/2010/main" val="0"/>
              </a:ext>
            </a:extLst>
          </a:blip>
          <a:srcRect b="21661"/>
          <a:stretch>
            <a:fillRect/>
          </a:stretch>
        </p:blipFill>
        <p:spPr bwMode="auto">
          <a:xfrm>
            <a:off x="5715000" y="4191000"/>
            <a:ext cx="10699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6766" name="Picture 1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209800" y="2971800"/>
            <a:ext cx="1143000"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6767" name="Freeform 15"/>
          <p:cNvSpPr>
            <a:spLocks/>
          </p:cNvSpPr>
          <p:nvPr/>
        </p:nvSpPr>
        <p:spPr bwMode="auto">
          <a:xfrm>
            <a:off x="3200400" y="1219200"/>
            <a:ext cx="2743200" cy="4724400"/>
          </a:xfrm>
          <a:custGeom>
            <a:avLst/>
            <a:gdLst>
              <a:gd name="T0" fmla="*/ 0 w 1593"/>
              <a:gd name="T1" fmla="*/ 0 h 2772"/>
              <a:gd name="T2" fmla="*/ 2147483647 w 1593"/>
              <a:gd name="T3" fmla="*/ 2147483647 h 2772"/>
              <a:gd name="T4" fmla="*/ 0 60000 65536"/>
              <a:gd name="T5" fmla="*/ 0 60000 65536"/>
              <a:gd name="T6" fmla="*/ 0 w 1593"/>
              <a:gd name="T7" fmla="*/ 0 h 2772"/>
              <a:gd name="T8" fmla="*/ 1593 w 1593"/>
              <a:gd name="T9" fmla="*/ 2772 h 2772"/>
            </a:gdLst>
            <a:ahLst/>
            <a:cxnLst>
              <a:cxn ang="T4">
                <a:pos x="T0" y="T1"/>
              </a:cxn>
              <a:cxn ang="T5">
                <a:pos x="T2" y="T3"/>
              </a:cxn>
            </a:cxnLst>
            <a:rect l="T6" t="T7" r="T8" b="T9"/>
            <a:pathLst>
              <a:path w="1593" h="2772">
                <a:moveTo>
                  <a:pt x="0" y="0"/>
                </a:moveTo>
                <a:lnTo>
                  <a:pt x="1593" y="2772"/>
                </a:lnTo>
              </a:path>
            </a:pathLst>
          </a:custGeom>
          <a:noFill/>
          <a:ln w="38100">
            <a:solidFill>
              <a:srgbClr val="3366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prstClr val="black"/>
              </a:solidFill>
            </a:endParaRPr>
          </a:p>
        </p:txBody>
      </p:sp>
      <p:sp>
        <p:nvSpPr>
          <p:cNvPr id="586768" name="Freeform 16"/>
          <p:cNvSpPr>
            <a:spLocks/>
          </p:cNvSpPr>
          <p:nvPr/>
        </p:nvSpPr>
        <p:spPr bwMode="auto">
          <a:xfrm>
            <a:off x="2743200" y="4343400"/>
            <a:ext cx="1219200" cy="1295400"/>
          </a:xfrm>
          <a:custGeom>
            <a:avLst/>
            <a:gdLst>
              <a:gd name="T0" fmla="*/ 2147483647 w 655"/>
              <a:gd name="T1" fmla="*/ 0 h 677"/>
              <a:gd name="T2" fmla="*/ 0 w 655"/>
              <a:gd name="T3" fmla="*/ 2147483647 h 677"/>
              <a:gd name="T4" fmla="*/ 0 60000 65536"/>
              <a:gd name="T5" fmla="*/ 0 60000 65536"/>
              <a:gd name="T6" fmla="*/ 0 w 655"/>
              <a:gd name="T7" fmla="*/ 0 h 677"/>
              <a:gd name="T8" fmla="*/ 655 w 655"/>
              <a:gd name="T9" fmla="*/ 677 h 677"/>
            </a:gdLst>
            <a:ahLst/>
            <a:cxnLst>
              <a:cxn ang="T4">
                <a:pos x="T0" y="T1"/>
              </a:cxn>
              <a:cxn ang="T5">
                <a:pos x="T2" y="T3"/>
              </a:cxn>
            </a:cxnLst>
            <a:rect l="T6" t="T7" r="T8" b="T9"/>
            <a:pathLst>
              <a:path w="655" h="677">
                <a:moveTo>
                  <a:pt x="655" y="0"/>
                </a:moveTo>
                <a:lnTo>
                  <a:pt x="0" y="677"/>
                </a:lnTo>
              </a:path>
            </a:pathLst>
          </a:custGeom>
          <a:noFill/>
          <a:ln w="38100">
            <a:solidFill>
              <a:srgbClr val="3366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prstClr val="black"/>
              </a:solidFill>
            </a:endParaRPr>
          </a:p>
        </p:txBody>
      </p:sp>
      <p:sp>
        <p:nvSpPr>
          <p:cNvPr id="586769" name="Oval 17"/>
          <p:cNvSpPr>
            <a:spLocks noChangeArrowheads="1"/>
          </p:cNvSpPr>
          <p:nvPr/>
        </p:nvSpPr>
        <p:spPr bwMode="auto">
          <a:xfrm>
            <a:off x="3505200" y="2438400"/>
            <a:ext cx="2362200" cy="2222500"/>
          </a:xfrm>
          <a:prstGeom prst="ellipse">
            <a:avLst/>
          </a:prstGeom>
          <a:gradFill rotWithShape="0">
            <a:gsLst>
              <a:gs pos="0">
                <a:srgbClr val="006699"/>
              </a:gs>
              <a:gs pos="100000">
                <a:srgbClr val="002F47"/>
              </a:gs>
            </a:gsLst>
            <a:path path="rect">
              <a:fillToRect l="100000" t="100000"/>
            </a:path>
          </a:gradFill>
          <a:ln w="9525">
            <a:solidFill>
              <a:srgbClr val="3366CC"/>
            </a:solidFill>
            <a:round/>
            <a:headEnd/>
            <a:tailEnd/>
          </a:ln>
        </p:spPr>
        <p:txBody>
          <a:bodyPr wrap="none" anchor="ctr"/>
          <a:lstStyle/>
          <a:p>
            <a:endParaRPr lang="ar-SA">
              <a:solidFill>
                <a:prstClr val="black"/>
              </a:solidFill>
            </a:endParaRPr>
          </a:p>
        </p:txBody>
      </p:sp>
      <p:sp>
        <p:nvSpPr>
          <p:cNvPr id="586770" name="Text Box 18"/>
          <p:cNvSpPr txBox="1">
            <a:spLocks noChangeArrowheads="1"/>
          </p:cNvSpPr>
          <p:nvPr/>
        </p:nvSpPr>
        <p:spPr bwMode="auto">
          <a:xfrm>
            <a:off x="3886200" y="2971800"/>
            <a:ext cx="1828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defRPr>
            </a:lvl9pPr>
          </a:lstStyle>
          <a:p>
            <a:pPr algn="ctr">
              <a:buFontTx/>
              <a:buChar char="•"/>
            </a:pPr>
            <a:r>
              <a:rPr lang="en-US" sz="1400" b="1" dirty="0">
                <a:solidFill>
                  <a:prstClr val="white"/>
                </a:solidFill>
              </a:rPr>
              <a:t>Data &amp; Laboratory Management</a:t>
            </a:r>
          </a:p>
          <a:p>
            <a:pPr algn="ctr">
              <a:buFontTx/>
              <a:buChar char="•"/>
            </a:pPr>
            <a:r>
              <a:rPr lang="en-US" sz="1400" b="1" dirty="0">
                <a:solidFill>
                  <a:prstClr val="white"/>
                </a:solidFill>
              </a:rPr>
              <a:t>Safety</a:t>
            </a:r>
          </a:p>
          <a:p>
            <a:pPr algn="ctr">
              <a:buFontTx/>
              <a:buChar char="•"/>
            </a:pPr>
            <a:r>
              <a:rPr lang="en-US" sz="1400" b="1" dirty="0">
                <a:solidFill>
                  <a:prstClr val="white"/>
                </a:solidFill>
              </a:rPr>
              <a:t>Customer Service</a:t>
            </a:r>
          </a:p>
        </p:txBody>
      </p:sp>
      <p:pic>
        <p:nvPicPr>
          <p:cNvPr id="586771" name="Picture 19"/>
          <p:cNvPicPr>
            <a:picLocks noChangeAspect="1" noChangeArrowheads="1"/>
          </p:cNvPicPr>
          <p:nvPr/>
        </p:nvPicPr>
        <p:blipFill>
          <a:blip r:embed="rId11" cstate="print">
            <a:extLst>
              <a:ext uri="{28A0092B-C50C-407E-A947-70E740481C1C}">
                <a14:useLocalDpi xmlns:a14="http://schemas.microsoft.com/office/drawing/2010/main" val="0"/>
              </a:ext>
            </a:extLst>
          </a:blip>
          <a:srcRect r="27150"/>
          <a:stretch>
            <a:fillRect/>
          </a:stretch>
        </p:blipFill>
        <p:spPr bwMode="auto">
          <a:xfrm>
            <a:off x="5791200" y="2895600"/>
            <a:ext cx="83820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6772" name="Text Box 20"/>
          <p:cNvSpPr txBox="1">
            <a:spLocks noChangeArrowheads="1"/>
          </p:cNvSpPr>
          <p:nvPr/>
        </p:nvSpPr>
        <p:spPr bwMode="auto">
          <a:xfrm>
            <a:off x="3733800" y="1827213"/>
            <a:ext cx="19923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defRPr>
            </a:lvl9pPr>
          </a:lstStyle>
          <a:p>
            <a:r>
              <a:rPr lang="en-US" sz="1600" b="1" dirty="0">
                <a:solidFill>
                  <a:prstClr val="black"/>
                </a:solidFill>
              </a:rPr>
              <a:t>Patient/Client Prep</a:t>
            </a:r>
          </a:p>
          <a:p>
            <a:r>
              <a:rPr lang="en-US" sz="1600" b="1" dirty="0">
                <a:solidFill>
                  <a:prstClr val="black"/>
                </a:solidFill>
              </a:rPr>
              <a:t>Sample Collection</a:t>
            </a:r>
          </a:p>
        </p:txBody>
      </p:sp>
      <p:sp>
        <p:nvSpPr>
          <p:cNvPr id="586773" name="Text Box 21"/>
          <p:cNvSpPr txBox="1">
            <a:spLocks noChangeArrowheads="1"/>
          </p:cNvSpPr>
          <p:nvPr/>
        </p:nvSpPr>
        <p:spPr bwMode="auto">
          <a:xfrm>
            <a:off x="5715000" y="3733800"/>
            <a:ext cx="2209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defRPr>
            </a:lvl9pPr>
          </a:lstStyle>
          <a:p>
            <a:pPr algn="ctr"/>
            <a:r>
              <a:rPr lang="en-US" sz="1600" b="1" dirty="0">
                <a:solidFill>
                  <a:prstClr val="black"/>
                </a:solidFill>
              </a:rPr>
              <a:t>Sample Receipt and Accessioning</a:t>
            </a:r>
          </a:p>
        </p:txBody>
      </p:sp>
      <p:sp>
        <p:nvSpPr>
          <p:cNvPr id="586774" name="Text Box 22"/>
          <p:cNvSpPr txBox="1">
            <a:spLocks noChangeArrowheads="1"/>
          </p:cNvSpPr>
          <p:nvPr/>
        </p:nvSpPr>
        <p:spPr bwMode="auto">
          <a:xfrm>
            <a:off x="5715000" y="5181600"/>
            <a:ext cx="1911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defRPr>
            </a:lvl9pPr>
          </a:lstStyle>
          <a:p>
            <a:r>
              <a:rPr lang="en-US" sz="1600" b="1" dirty="0">
                <a:solidFill>
                  <a:prstClr val="black"/>
                </a:solidFill>
              </a:rPr>
              <a:t>Sample Transport</a:t>
            </a:r>
          </a:p>
        </p:txBody>
      </p:sp>
      <p:sp>
        <p:nvSpPr>
          <p:cNvPr id="586775" name="Text Box 23"/>
          <p:cNvSpPr txBox="1">
            <a:spLocks noChangeArrowheads="1"/>
          </p:cNvSpPr>
          <p:nvPr/>
        </p:nvSpPr>
        <p:spPr bwMode="auto">
          <a:xfrm>
            <a:off x="3886200" y="5334000"/>
            <a:ext cx="16541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defRPr>
            </a:lvl9pPr>
          </a:lstStyle>
          <a:p>
            <a:pPr algn="ctr"/>
            <a:r>
              <a:rPr lang="en-US" sz="1600" b="1" dirty="0">
                <a:solidFill>
                  <a:prstClr val="black"/>
                </a:solidFill>
              </a:rPr>
              <a:t>Quality Control</a:t>
            </a:r>
            <a:br>
              <a:rPr lang="en-US" sz="1600" b="1" dirty="0">
                <a:solidFill>
                  <a:prstClr val="black"/>
                </a:solidFill>
              </a:rPr>
            </a:br>
            <a:r>
              <a:rPr lang="en-US" sz="1600" b="1" dirty="0">
                <a:solidFill>
                  <a:prstClr val="black"/>
                </a:solidFill>
              </a:rPr>
              <a:t> Testing</a:t>
            </a:r>
          </a:p>
        </p:txBody>
      </p:sp>
      <p:sp>
        <p:nvSpPr>
          <p:cNvPr id="586776" name="Text Box 24"/>
          <p:cNvSpPr txBox="1">
            <a:spLocks noChangeArrowheads="1"/>
          </p:cNvSpPr>
          <p:nvPr/>
        </p:nvSpPr>
        <p:spPr bwMode="auto">
          <a:xfrm>
            <a:off x="1600200" y="4648200"/>
            <a:ext cx="1828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defRPr>
            </a:lvl9pPr>
          </a:lstStyle>
          <a:p>
            <a:r>
              <a:rPr lang="en-US" sz="1600" b="1" dirty="0">
                <a:solidFill>
                  <a:prstClr val="black"/>
                </a:solidFill>
              </a:rPr>
              <a:t>Record Keeping</a:t>
            </a:r>
          </a:p>
        </p:txBody>
      </p:sp>
      <p:sp>
        <p:nvSpPr>
          <p:cNvPr id="586777" name="Text Box 25"/>
          <p:cNvSpPr txBox="1">
            <a:spLocks noChangeArrowheads="1"/>
          </p:cNvSpPr>
          <p:nvPr/>
        </p:nvSpPr>
        <p:spPr bwMode="auto">
          <a:xfrm>
            <a:off x="1524000" y="182880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defRPr>
            </a:lvl9pPr>
          </a:lstStyle>
          <a:p>
            <a:r>
              <a:rPr lang="en-US" sz="1600" b="1" dirty="0">
                <a:solidFill>
                  <a:prstClr val="black"/>
                </a:solidFill>
              </a:rPr>
              <a:t>Reporting</a:t>
            </a:r>
          </a:p>
        </p:txBody>
      </p:sp>
      <p:pic>
        <p:nvPicPr>
          <p:cNvPr id="586778" name="Picture 26"/>
          <p:cNvPicPr>
            <a:picLocks noChangeAspect="1" noChangeArrowheads="1"/>
          </p:cNvPicPr>
          <p:nvPr/>
        </p:nvPicPr>
        <p:blipFill>
          <a:blip r:embed="rId11" cstate="print">
            <a:extLst>
              <a:ext uri="{28A0092B-C50C-407E-A947-70E740481C1C}">
                <a14:useLocalDpi xmlns:a14="http://schemas.microsoft.com/office/drawing/2010/main" val="0"/>
              </a:ext>
            </a:extLst>
          </a:blip>
          <a:srcRect r="27150"/>
          <a:stretch>
            <a:fillRect/>
          </a:stretch>
        </p:blipFill>
        <p:spPr bwMode="auto">
          <a:xfrm>
            <a:off x="5715000" y="1600200"/>
            <a:ext cx="83820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6781" name="Picture 29" descr="bs00554_"/>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514600" y="3962400"/>
            <a:ext cx="10668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73921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823126847"/>
              </p:ext>
            </p:extLst>
          </p:nvPr>
        </p:nvGraphicFramePr>
        <p:xfrm>
          <a:off x="467544" y="692696"/>
          <a:ext cx="8424936" cy="54726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9362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8" name="Picture 2" descr="elderly_patient_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713" y="2971800"/>
            <a:ext cx="2176462" cy="269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AutoShape 3"/>
          <p:cNvSpPr>
            <a:spLocks noChangeArrowheads="1"/>
          </p:cNvSpPr>
          <p:nvPr/>
        </p:nvSpPr>
        <p:spPr bwMode="auto">
          <a:xfrm rot="10800000">
            <a:off x="3581400" y="4918893"/>
            <a:ext cx="2667000" cy="838200"/>
          </a:xfrm>
          <a:custGeom>
            <a:avLst/>
            <a:gdLst>
              <a:gd name="T0" fmla="*/ 2000250 w 21600"/>
              <a:gd name="T1" fmla="*/ 0 h 21600"/>
              <a:gd name="T2" fmla="*/ 0 w 21600"/>
              <a:gd name="T3" fmla="*/ 419100 h 21600"/>
              <a:gd name="T4" fmla="*/ 2000250 w 21600"/>
              <a:gd name="T5" fmla="*/ 838200 h 21600"/>
              <a:gd name="T6" fmla="*/ 2667000 w 21600"/>
              <a:gd name="T7" fmla="*/ 4191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16390" name="AutoShape 4"/>
          <p:cNvSpPr>
            <a:spLocks noChangeArrowheads="1"/>
          </p:cNvSpPr>
          <p:nvPr/>
        </p:nvSpPr>
        <p:spPr bwMode="auto">
          <a:xfrm rot="5400000">
            <a:off x="7239000" y="2286000"/>
            <a:ext cx="1828800" cy="762000"/>
          </a:xfrm>
          <a:custGeom>
            <a:avLst/>
            <a:gdLst>
              <a:gd name="T0" fmla="*/ 1371600 w 21600"/>
              <a:gd name="T1" fmla="*/ 0 h 21600"/>
              <a:gd name="T2" fmla="*/ 0 w 21600"/>
              <a:gd name="T3" fmla="*/ 381000 h 21600"/>
              <a:gd name="T4" fmla="*/ 1371600 w 21600"/>
              <a:gd name="T5" fmla="*/ 762000 h 21600"/>
              <a:gd name="T6" fmla="*/ 1828800 w 21600"/>
              <a:gd name="T7" fmla="*/ 3810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16391" name="Text Box 5"/>
          <p:cNvSpPr txBox="1">
            <a:spLocks noChangeArrowheads="1"/>
          </p:cNvSpPr>
          <p:nvPr/>
        </p:nvSpPr>
        <p:spPr bwMode="auto">
          <a:xfrm>
            <a:off x="2133600" y="457200"/>
            <a:ext cx="5638800" cy="641350"/>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defRPr>
            </a:lvl9pPr>
          </a:lstStyle>
          <a:p>
            <a:pPr algn="ctr" eaLnBrk="1" hangingPunct="1"/>
            <a:r>
              <a:rPr lang="en-US" sz="3600" dirty="0">
                <a:solidFill>
                  <a:srgbClr val="FF0000"/>
                </a:solidFill>
                <a:latin typeface="Verdana" pitchFamily="34" charset="0"/>
              </a:rPr>
              <a:t>Path of Workflow</a:t>
            </a:r>
          </a:p>
        </p:txBody>
      </p:sp>
      <p:sp>
        <p:nvSpPr>
          <p:cNvPr id="16392" name="Text Box 6"/>
          <p:cNvSpPr txBox="1">
            <a:spLocks noChangeArrowheads="1"/>
          </p:cNvSpPr>
          <p:nvPr/>
        </p:nvSpPr>
        <p:spPr bwMode="auto">
          <a:xfrm>
            <a:off x="-2844824" y="1398781"/>
            <a:ext cx="792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b="1" dirty="0">
                <a:solidFill>
                  <a:prstClr val="black"/>
                </a:solidFill>
              </a:rPr>
              <a:t>THE PATIENT                   Test selection</a:t>
            </a:r>
          </a:p>
        </p:txBody>
      </p:sp>
      <p:sp>
        <p:nvSpPr>
          <p:cNvPr id="16393" name="AutoShape 7"/>
          <p:cNvSpPr>
            <a:spLocks noChangeArrowheads="1"/>
          </p:cNvSpPr>
          <p:nvPr/>
        </p:nvSpPr>
        <p:spPr bwMode="auto">
          <a:xfrm>
            <a:off x="2514600" y="1447800"/>
            <a:ext cx="914400" cy="381000"/>
          </a:xfrm>
          <a:prstGeom prst="notchedRightArrow">
            <a:avLst>
              <a:gd name="adj1" fmla="val 50000"/>
              <a:gd name="adj2" fmla="val 6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SA">
              <a:solidFill>
                <a:prstClr val="black"/>
              </a:solidFill>
            </a:endParaRPr>
          </a:p>
        </p:txBody>
      </p:sp>
      <p:sp>
        <p:nvSpPr>
          <p:cNvPr id="16394" name="AutoShape 8"/>
          <p:cNvSpPr>
            <a:spLocks noChangeArrowheads="1"/>
          </p:cNvSpPr>
          <p:nvPr/>
        </p:nvSpPr>
        <p:spPr bwMode="auto">
          <a:xfrm>
            <a:off x="5257800" y="1447800"/>
            <a:ext cx="1295400" cy="381000"/>
          </a:xfrm>
          <a:prstGeom prst="notchedRightArrow">
            <a:avLst>
              <a:gd name="adj1" fmla="val 50000"/>
              <a:gd name="adj2" fmla="val 8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SA">
              <a:solidFill>
                <a:prstClr val="black"/>
              </a:solidFill>
            </a:endParaRPr>
          </a:p>
        </p:txBody>
      </p:sp>
      <p:sp>
        <p:nvSpPr>
          <p:cNvPr id="16395" name="Text Box 9"/>
          <p:cNvSpPr txBox="1">
            <a:spLocks noChangeArrowheads="1"/>
          </p:cNvSpPr>
          <p:nvPr/>
        </p:nvSpPr>
        <p:spPr bwMode="auto">
          <a:xfrm>
            <a:off x="6553200" y="1447800"/>
            <a:ext cx="2286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b="1" dirty="0">
                <a:solidFill>
                  <a:prstClr val="black"/>
                </a:solidFill>
              </a:rPr>
              <a:t>Sample Collection</a:t>
            </a:r>
          </a:p>
        </p:txBody>
      </p:sp>
      <p:sp>
        <p:nvSpPr>
          <p:cNvPr id="16396" name="Text Box 10"/>
          <p:cNvSpPr txBox="1">
            <a:spLocks noChangeArrowheads="1"/>
          </p:cNvSpPr>
          <p:nvPr/>
        </p:nvSpPr>
        <p:spPr bwMode="auto">
          <a:xfrm>
            <a:off x="6477000" y="2438400"/>
            <a:ext cx="2362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b="1" dirty="0">
                <a:solidFill>
                  <a:prstClr val="black"/>
                </a:solidFill>
              </a:rPr>
              <a:t>Sample Transport</a:t>
            </a:r>
          </a:p>
        </p:txBody>
      </p:sp>
      <p:sp>
        <p:nvSpPr>
          <p:cNvPr id="16397" name="Text Box 11"/>
          <p:cNvSpPr txBox="1">
            <a:spLocks noChangeArrowheads="1"/>
          </p:cNvSpPr>
          <p:nvPr/>
        </p:nvSpPr>
        <p:spPr bwMode="auto">
          <a:xfrm>
            <a:off x="5638800" y="3657600"/>
            <a:ext cx="3276600" cy="646331"/>
          </a:xfrm>
          <a:prstGeom prst="rect">
            <a:avLst/>
          </a:prstGeom>
          <a:solidFill>
            <a:srgbClr val="FFFF99"/>
          </a:solidFill>
          <a:ln w="57150">
            <a:solidFill>
              <a:srgbClr val="D5010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defRPr>
            </a:lvl9pPr>
          </a:lstStyle>
          <a:p>
            <a:pPr algn="ctr" eaLnBrk="1" hangingPunct="1"/>
            <a:r>
              <a:rPr lang="en-US" b="1" dirty="0">
                <a:solidFill>
                  <a:prstClr val="black"/>
                </a:solidFill>
              </a:rPr>
              <a:t>Laboratory Analysis </a:t>
            </a:r>
            <a:r>
              <a:rPr lang="en-US" b="1" dirty="0">
                <a:solidFill>
                  <a:srgbClr val="FF0000"/>
                </a:solidFill>
              </a:rPr>
              <a:t>Examination Phase</a:t>
            </a:r>
          </a:p>
        </p:txBody>
      </p:sp>
      <p:sp>
        <p:nvSpPr>
          <p:cNvPr id="16398" name="Text Box 12"/>
          <p:cNvSpPr txBox="1">
            <a:spLocks noChangeArrowheads="1"/>
          </p:cNvSpPr>
          <p:nvPr/>
        </p:nvSpPr>
        <p:spPr bwMode="auto">
          <a:xfrm>
            <a:off x="6286500" y="5177387"/>
            <a:ext cx="2057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b="1" dirty="0">
                <a:solidFill>
                  <a:prstClr val="black"/>
                </a:solidFill>
              </a:rPr>
              <a:t>Report Creation</a:t>
            </a:r>
          </a:p>
        </p:txBody>
      </p:sp>
      <p:sp>
        <p:nvSpPr>
          <p:cNvPr id="16399" name="Text Box 13"/>
          <p:cNvSpPr txBox="1">
            <a:spLocks noChangeArrowheads="1"/>
          </p:cNvSpPr>
          <p:nvPr/>
        </p:nvSpPr>
        <p:spPr bwMode="auto">
          <a:xfrm>
            <a:off x="3634153" y="5154637"/>
            <a:ext cx="213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b="1" dirty="0">
                <a:solidFill>
                  <a:prstClr val="black"/>
                </a:solidFill>
              </a:rPr>
              <a:t>Report Transport</a:t>
            </a:r>
          </a:p>
        </p:txBody>
      </p:sp>
      <p:sp>
        <p:nvSpPr>
          <p:cNvPr id="16400" name="AutoShape 14"/>
          <p:cNvSpPr>
            <a:spLocks noChangeArrowheads="1"/>
          </p:cNvSpPr>
          <p:nvPr/>
        </p:nvSpPr>
        <p:spPr bwMode="auto">
          <a:xfrm>
            <a:off x="6934200" y="4419600"/>
            <a:ext cx="762000" cy="6858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ar-SA">
              <a:solidFill>
                <a:prstClr val="black"/>
              </a:solidFill>
            </a:endParaRPr>
          </a:p>
        </p:txBody>
      </p:sp>
      <p:sp>
        <p:nvSpPr>
          <p:cNvPr id="16401" name="Text Box 15"/>
          <p:cNvSpPr txBox="1">
            <a:spLocks noChangeArrowheads="1"/>
          </p:cNvSpPr>
          <p:nvPr/>
        </p:nvSpPr>
        <p:spPr bwMode="auto">
          <a:xfrm>
            <a:off x="2514600" y="1905000"/>
            <a:ext cx="6096000" cy="366713"/>
          </a:xfrm>
          <a:prstGeom prst="rect">
            <a:avLst/>
          </a:prstGeom>
          <a:solidFill>
            <a:srgbClr val="BD8D4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defRPr>
            </a:lvl9pPr>
          </a:lstStyle>
          <a:p>
            <a:pPr algn="ctr" eaLnBrk="1" hangingPunct="1"/>
            <a:r>
              <a:rPr lang="en-US" b="1" dirty="0" smtClean="0">
                <a:solidFill>
                  <a:srgbClr val="ECEDD1"/>
                </a:solidFill>
              </a:rPr>
              <a:t>Pre examination </a:t>
            </a:r>
            <a:r>
              <a:rPr lang="en-US" b="1" dirty="0">
                <a:solidFill>
                  <a:srgbClr val="ECEDD1"/>
                </a:solidFill>
              </a:rPr>
              <a:t>Phase</a:t>
            </a:r>
          </a:p>
        </p:txBody>
      </p:sp>
      <p:sp>
        <p:nvSpPr>
          <p:cNvPr id="16402" name="Text Box 16"/>
          <p:cNvSpPr txBox="1">
            <a:spLocks noChangeArrowheads="1"/>
          </p:cNvSpPr>
          <p:nvPr/>
        </p:nvSpPr>
        <p:spPr bwMode="auto">
          <a:xfrm>
            <a:off x="683568" y="5941731"/>
            <a:ext cx="8231832" cy="366713"/>
          </a:xfrm>
          <a:prstGeom prst="rect">
            <a:avLst/>
          </a:prstGeom>
          <a:solidFill>
            <a:srgbClr val="AE843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defRPr>
            </a:lvl9pPr>
          </a:lstStyle>
          <a:p>
            <a:pPr eaLnBrk="1" hangingPunct="1"/>
            <a:r>
              <a:rPr lang="en-US" b="1" dirty="0">
                <a:solidFill>
                  <a:prstClr val="black"/>
                </a:solidFill>
              </a:rPr>
              <a:t>Result Interpretation                   </a:t>
            </a:r>
            <a:r>
              <a:rPr lang="en-US" b="1" dirty="0" smtClean="0">
                <a:solidFill>
                  <a:srgbClr val="ECEDD1"/>
                </a:solidFill>
              </a:rPr>
              <a:t>Post examination </a:t>
            </a:r>
            <a:r>
              <a:rPr lang="en-US" b="1" dirty="0">
                <a:solidFill>
                  <a:srgbClr val="ECEDD1"/>
                </a:solidFill>
              </a:rPr>
              <a:t>Phase</a:t>
            </a:r>
          </a:p>
        </p:txBody>
      </p:sp>
    </p:spTree>
    <p:extLst>
      <p:ext uri="{BB962C8B-B14F-4D97-AF65-F5344CB8AC3E}">
        <p14:creationId xmlns:p14="http://schemas.microsoft.com/office/powerpoint/2010/main" val="33942089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778426663"/>
              </p:ext>
            </p:extLst>
          </p:nvPr>
        </p:nvGraphicFramePr>
        <p:xfrm>
          <a:off x="467544" y="692696"/>
          <a:ext cx="7920880" cy="54726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3738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489357"/>
            <a:ext cx="8568952" cy="461664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rtl="0">
              <a:lnSpc>
                <a:spcPct val="150000"/>
              </a:lnSpc>
            </a:pPr>
            <a:r>
              <a:rPr lang="en-US" sz="2400" dirty="0">
                <a:solidFill>
                  <a:prstClr val="black"/>
                </a:solidFill>
              </a:rPr>
              <a:t>Factors to assure quality in the laboratory. </a:t>
            </a:r>
          </a:p>
          <a:p>
            <a:pPr algn="just" rtl="0">
              <a:lnSpc>
                <a:spcPct val="150000"/>
              </a:lnSpc>
            </a:pPr>
            <a:r>
              <a:rPr lang="en-US" sz="2800" dirty="0">
                <a:solidFill>
                  <a:srgbClr val="7030A0"/>
                </a:solidFill>
                <a:effectLst>
                  <a:outerShdw blurRad="38100" dist="38100" dir="2700000" algn="tl">
                    <a:srgbClr val="000000">
                      <a:alpha val="43137"/>
                    </a:srgbClr>
                  </a:outerShdw>
                </a:effectLst>
              </a:rPr>
              <a:t>Some of these factors include: </a:t>
            </a:r>
          </a:p>
          <a:p>
            <a:pPr marL="342900" indent="-342900" algn="just" rtl="0">
              <a:lnSpc>
                <a:spcPct val="150000"/>
              </a:lnSpc>
              <a:buClr>
                <a:srgbClr val="7030A0"/>
              </a:buClr>
              <a:buFont typeface="Wingdings" pitchFamily="2" charset="2"/>
              <a:buChar char="§"/>
            </a:pPr>
            <a:r>
              <a:rPr lang="en-US" sz="2400" dirty="0">
                <a:solidFill>
                  <a:prstClr val="black"/>
                </a:solidFill>
              </a:rPr>
              <a:t>Competent and knowledgeable </a:t>
            </a:r>
            <a:r>
              <a:rPr lang="en-US" sz="2400" dirty="0">
                <a:solidFill>
                  <a:srgbClr val="FF0000"/>
                </a:solidFill>
              </a:rPr>
              <a:t>staff</a:t>
            </a:r>
            <a:r>
              <a:rPr lang="en-US" sz="2400" dirty="0">
                <a:solidFill>
                  <a:prstClr val="black"/>
                </a:solidFill>
              </a:rPr>
              <a:t>. </a:t>
            </a:r>
          </a:p>
          <a:p>
            <a:pPr marL="342900" indent="-342900" algn="just" rtl="0">
              <a:lnSpc>
                <a:spcPct val="150000"/>
              </a:lnSpc>
              <a:buClr>
                <a:srgbClr val="7030A0"/>
              </a:buClr>
              <a:buFont typeface="Wingdings" pitchFamily="2" charset="2"/>
              <a:buChar char="§"/>
            </a:pPr>
            <a:r>
              <a:rPr lang="en-US" sz="2400" dirty="0">
                <a:solidFill>
                  <a:prstClr val="black"/>
                </a:solidFill>
              </a:rPr>
              <a:t>Good-quality reagents and </a:t>
            </a:r>
            <a:r>
              <a:rPr lang="en-US" sz="2400" dirty="0">
                <a:solidFill>
                  <a:srgbClr val="FF0000"/>
                </a:solidFill>
              </a:rPr>
              <a:t>equipment</a:t>
            </a:r>
            <a:r>
              <a:rPr lang="en-US" sz="2400" dirty="0">
                <a:solidFill>
                  <a:prstClr val="black"/>
                </a:solidFill>
              </a:rPr>
              <a:t>. </a:t>
            </a:r>
          </a:p>
          <a:p>
            <a:pPr marL="342900" indent="-342900" algn="just" rtl="0">
              <a:lnSpc>
                <a:spcPct val="150000"/>
              </a:lnSpc>
              <a:buClr>
                <a:srgbClr val="7030A0"/>
              </a:buClr>
              <a:buFont typeface="Wingdings" pitchFamily="2" charset="2"/>
              <a:buChar char="§"/>
            </a:pPr>
            <a:r>
              <a:rPr lang="en-US" sz="2400" dirty="0">
                <a:solidFill>
                  <a:prstClr val="black"/>
                </a:solidFill>
              </a:rPr>
              <a:t>The laboratory environment. </a:t>
            </a:r>
          </a:p>
          <a:p>
            <a:pPr marL="342900" indent="-342900" algn="just" rtl="0">
              <a:lnSpc>
                <a:spcPct val="150000"/>
              </a:lnSpc>
              <a:buClr>
                <a:srgbClr val="7030A0"/>
              </a:buClr>
              <a:buFont typeface="Wingdings" pitchFamily="2" charset="2"/>
              <a:buChar char="§"/>
            </a:pPr>
            <a:r>
              <a:rPr lang="en-US" sz="2400" dirty="0">
                <a:solidFill>
                  <a:prstClr val="black"/>
                </a:solidFill>
              </a:rPr>
              <a:t>Quality control procedures. </a:t>
            </a:r>
          </a:p>
          <a:p>
            <a:pPr marL="342900" indent="-342900" algn="just" rtl="0">
              <a:lnSpc>
                <a:spcPct val="150000"/>
              </a:lnSpc>
              <a:buClr>
                <a:srgbClr val="7030A0"/>
              </a:buClr>
              <a:buFont typeface="Wingdings" pitchFamily="2" charset="2"/>
              <a:buChar char="§"/>
            </a:pPr>
            <a:r>
              <a:rPr lang="en-US" sz="2400" dirty="0">
                <a:solidFill>
                  <a:srgbClr val="FF0000"/>
                </a:solidFill>
              </a:rPr>
              <a:t>Communications</a:t>
            </a:r>
            <a:r>
              <a:rPr lang="en-US" sz="2400" dirty="0">
                <a:solidFill>
                  <a:prstClr val="black"/>
                </a:solidFill>
              </a:rPr>
              <a:t>. </a:t>
            </a:r>
          </a:p>
          <a:p>
            <a:pPr marL="342900" indent="-342900" algn="just" rtl="0">
              <a:lnSpc>
                <a:spcPct val="150000"/>
              </a:lnSpc>
              <a:buClr>
                <a:srgbClr val="7030A0"/>
              </a:buClr>
              <a:buFont typeface="Wingdings" pitchFamily="2" charset="2"/>
              <a:buChar char="§"/>
            </a:pPr>
            <a:r>
              <a:rPr lang="en-US" sz="2400" dirty="0">
                <a:solidFill>
                  <a:srgbClr val="FF0000"/>
                </a:solidFill>
              </a:rPr>
              <a:t>Record keeping</a:t>
            </a:r>
            <a:r>
              <a:rPr lang="en-US" sz="2400" dirty="0">
                <a:solidFill>
                  <a:prstClr val="black"/>
                </a:solidFill>
              </a:rPr>
              <a:t>. </a:t>
            </a:r>
          </a:p>
        </p:txBody>
      </p:sp>
    </p:spTree>
    <p:extLst>
      <p:ext uri="{BB962C8B-B14F-4D97-AF65-F5344CB8AC3E}">
        <p14:creationId xmlns:p14="http://schemas.microsoft.com/office/powerpoint/2010/main" val="5986230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49987"/>
            <a:ext cx="2699792" cy="138499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rtl="0"/>
            <a:r>
              <a:rPr lang="en-US" sz="2800" dirty="0">
                <a:solidFill>
                  <a:srgbClr val="FF0000"/>
                </a:solidFill>
              </a:rPr>
              <a:t>The quality management system model </a:t>
            </a:r>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2874442" y="183911"/>
            <a:ext cx="6269558" cy="6549312"/>
          </a:xfrm>
          <a:prstGeom prst="rect">
            <a:avLst/>
          </a:prstGeom>
          <a:solidFill>
            <a:srgbClr val="000000">
              <a:shade val="95000"/>
            </a:srgbClr>
          </a:solidFill>
          <a:ln w="9525">
            <a:solidFill>
              <a:schemeClr val="tx1"/>
            </a:solidFill>
            <a:miter lim="800000"/>
            <a:headEnd/>
            <a:tailEnd/>
          </a:ln>
          <a:effectLst>
            <a:outerShdw blurRad="254000" dist="190500" dir="2700000" sy="90000" algn="bl" rotWithShape="0">
              <a:srgbClr val="000000">
                <a:alpha val="40000"/>
              </a:srgbClr>
            </a:outerShdw>
          </a:effectLst>
          <a:extLst/>
        </p:spPr>
      </p:pic>
      <p:sp>
        <p:nvSpPr>
          <p:cNvPr id="3" name="Rectangle 2"/>
          <p:cNvSpPr/>
          <p:nvPr/>
        </p:nvSpPr>
        <p:spPr>
          <a:xfrm>
            <a:off x="179512" y="2348880"/>
            <a:ext cx="2520280" cy="181588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rtl="0"/>
            <a:r>
              <a:rPr lang="en-US" sz="2800" dirty="0">
                <a:solidFill>
                  <a:srgbClr val="FF0000"/>
                </a:solidFill>
              </a:rPr>
              <a:t>Factors to assure quality in the laboratory</a:t>
            </a:r>
          </a:p>
        </p:txBody>
      </p:sp>
    </p:spTree>
    <p:extLst>
      <p:ext uri="{BB962C8B-B14F-4D97-AF65-F5344CB8AC3E}">
        <p14:creationId xmlns:p14="http://schemas.microsoft.com/office/powerpoint/2010/main" val="9945676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852" y="1124744"/>
            <a:ext cx="8559646" cy="366927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342900" indent="-342900" algn="just" rtl="0">
              <a:lnSpc>
                <a:spcPct val="200000"/>
              </a:lnSpc>
              <a:buClr>
                <a:srgbClr val="FF0000"/>
              </a:buClr>
              <a:buFont typeface="Wingdings" pitchFamily="2" charset="2"/>
              <a:buChar char="q"/>
            </a:pPr>
            <a:r>
              <a:rPr lang="en-US" sz="2400" dirty="0">
                <a:solidFill>
                  <a:prstClr val="black"/>
                </a:solidFill>
              </a:rPr>
              <a:t>The quality model used organizes all of the laboratory activities into </a:t>
            </a:r>
            <a:r>
              <a:rPr lang="en-US" sz="2400" dirty="0">
                <a:solidFill>
                  <a:srgbClr val="0070C0"/>
                </a:solidFill>
              </a:rPr>
              <a:t>12 quality system essentials</a:t>
            </a:r>
            <a:r>
              <a:rPr lang="en-US" sz="2400" dirty="0">
                <a:solidFill>
                  <a:prstClr val="black"/>
                </a:solidFill>
              </a:rPr>
              <a:t>. </a:t>
            </a:r>
          </a:p>
          <a:p>
            <a:pPr marL="342900" indent="-342900" algn="just" rtl="0">
              <a:lnSpc>
                <a:spcPct val="200000"/>
              </a:lnSpc>
              <a:buClr>
                <a:srgbClr val="FF0000"/>
              </a:buClr>
              <a:buFont typeface="Wingdings" pitchFamily="2" charset="2"/>
              <a:buChar char="q"/>
            </a:pPr>
            <a:r>
              <a:rPr lang="en-US" sz="2400" dirty="0">
                <a:solidFill>
                  <a:prstClr val="black"/>
                </a:solidFill>
              </a:rPr>
              <a:t>These quality system essentials are a set of coordinated activities that serve as building blocks for quality management. </a:t>
            </a:r>
            <a:endParaRPr lang="en-US" sz="2400" dirty="0">
              <a:solidFill>
                <a:srgbClr val="FF0000"/>
              </a:solidFill>
            </a:endParaRPr>
          </a:p>
        </p:txBody>
      </p:sp>
    </p:spTree>
    <p:extLst>
      <p:ext uri="{BB962C8B-B14F-4D97-AF65-F5344CB8AC3E}">
        <p14:creationId xmlns:p14="http://schemas.microsoft.com/office/powerpoint/2010/main" val="18434366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332656"/>
            <a:ext cx="2529860" cy="52322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sz="2800" dirty="0">
                <a:solidFill>
                  <a:srgbClr val="FF0000"/>
                </a:solidFill>
              </a:rPr>
              <a:t>Organization </a:t>
            </a:r>
          </a:p>
        </p:txBody>
      </p:sp>
      <p:sp>
        <p:nvSpPr>
          <p:cNvPr id="3" name="Rectangle 2"/>
          <p:cNvSpPr/>
          <p:nvPr/>
        </p:nvSpPr>
        <p:spPr>
          <a:xfrm>
            <a:off x="323528" y="1124744"/>
            <a:ext cx="8568952" cy="23083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rtl="0">
              <a:lnSpc>
                <a:spcPct val="150000"/>
              </a:lnSpc>
            </a:pPr>
            <a:r>
              <a:rPr lang="en-US" sz="2400" dirty="0">
                <a:solidFill>
                  <a:prstClr val="black"/>
                </a:solidFill>
              </a:rPr>
              <a:t>In order to have a functioning quality management system, the structure and management of </a:t>
            </a:r>
            <a:r>
              <a:rPr lang="en-US" sz="2400" dirty="0">
                <a:solidFill>
                  <a:srgbClr val="00B0F0"/>
                </a:solidFill>
              </a:rPr>
              <a:t>the laboratory must be organized so that quality policies can be established and implemented.</a:t>
            </a:r>
            <a:r>
              <a:rPr lang="en-US" dirty="0">
                <a:solidFill>
                  <a:srgbClr val="00B0F0"/>
                </a:solidFill>
              </a:rPr>
              <a:t> </a:t>
            </a:r>
          </a:p>
        </p:txBody>
      </p:sp>
      <p:sp>
        <p:nvSpPr>
          <p:cNvPr id="4" name="Rectangle 3"/>
          <p:cNvSpPr/>
          <p:nvPr/>
        </p:nvSpPr>
        <p:spPr>
          <a:xfrm>
            <a:off x="323528" y="3706126"/>
            <a:ext cx="1923925" cy="52322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l" rtl="0"/>
            <a:r>
              <a:rPr lang="en-US" sz="2800" dirty="0">
                <a:solidFill>
                  <a:srgbClr val="FF0000"/>
                </a:solidFill>
              </a:rPr>
              <a:t>Personnel</a:t>
            </a:r>
            <a:r>
              <a:rPr lang="en-US" dirty="0">
                <a:solidFill>
                  <a:prstClr val="black"/>
                </a:solidFill>
              </a:rPr>
              <a:t> </a:t>
            </a:r>
          </a:p>
        </p:txBody>
      </p:sp>
      <p:sp>
        <p:nvSpPr>
          <p:cNvPr id="5" name="Rectangle 4"/>
          <p:cNvSpPr/>
          <p:nvPr/>
        </p:nvSpPr>
        <p:spPr>
          <a:xfrm>
            <a:off x="323528" y="4653136"/>
            <a:ext cx="8568952" cy="113011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rtl="0">
              <a:lnSpc>
                <a:spcPct val="150000"/>
              </a:lnSpc>
            </a:pPr>
            <a:r>
              <a:rPr lang="en-US" sz="2400" dirty="0">
                <a:solidFill>
                  <a:prstClr val="black"/>
                </a:solidFill>
              </a:rPr>
              <a:t>The most important laboratory resource is competent, motivated staff</a:t>
            </a:r>
            <a:r>
              <a:rPr lang="en-US" dirty="0">
                <a:solidFill>
                  <a:prstClr val="black"/>
                </a:solidFill>
              </a:rPr>
              <a:t>.</a:t>
            </a:r>
          </a:p>
        </p:txBody>
      </p:sp>
    </p:spTree>
    <p:extLst>
      <p:ext uri="{BB962C8B-B14F-4D97-AF65-F5344CB8AC3E}">
        <p14:creationId xmlns:p14="http://schemas.microsoft.com/office/powerpoint/2010/main" val="10582753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0" name="Rectangle 2"/>
          <p:cNvSpPr>
            <a:spLocks noGrp="1" noChangeArrowheads="1"/>
          </p:cNvSpPr>
          <p:nvPr>
            <p:ph type="title" idx="4294967295"/>
          </p:nvPr>
        </p:nvSpPr>
        <p:spPr>
          <a:xfrm>
            <a:off x="0" y="115888"/>
            <a:ext cx="4529138" cy="425450"/>
          </a:xfrm>
        </p:spPr>
        <p:style>
          <a:lnRef idx="2">
            <a:schemeClr val="dk1"/>
          </a:lnRef>
          <a:fillRef idx="1">
            <a:schemeClr val="lt1"/>
          </a:fillRef>
          <a:effectRef idx="0">
            <a:schemeClr val="dk1"/>
          </a:effectRef>
          <a:fontRef idx="minor">
            <a:schemeClr val="dk1"/>
          </a:fontRef>
        </p:style>
        <p:txBody>
          <a:bodyPr>
            <a:normAutofit fontScale="90000"/>
          </a:bodyPr>
          <a:lstStyle/>
          <a:p>
            <a:pPr eaLnBrk="1" hangingPunct="1"/>
            <a:r>
              <a:rPr lang="en-US" sz="3600" dirty="0" smtClean="0">
                <a:solidFill>
                  <a:srgbClr val="FF0000"/>
                </a:solidFill>
              </a:rPr>
              <a:t>Organization</a:t>
            </a:r>
          </a:p>
        </p:txBody>
      </p:sp>
      <p:graphicFrame>
        <p:nvGraphicFramePr>
          <p:cNvPr id="2" name="Diagram 1"/>
          <p:cNvGraphicFramePr/>
          <p:nvPr>
            <p:extLst>
              <p:ext uri="{D42A27DB-BD31-4B8C-83A1-F6EECF244321}">
                <p14:modId xmlns:p14="http://schemas.microsoft.com/office/powerpoint/2010/main" val="3212828648"/>
              </p:ext>
            </p:extLst>
          </p:nvPr>
        </p:nvGraphicFramePr>
        <p:xfrm>
          <a:off x="1066800" y="838200"/>
          <a:ext cx="7239000" cy="5705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61" name="Text Box 152"/>
          <p:cNvSpPr txBox="1">
            <a:spLocks noChangeArrowheads="1"/>
          </p:cNvSpPr>
          <p:nvPr/>
        </p:nvSpPr>
        <p:spPr bwMode="auto">
          <a:xfrm>
            <a:off x="3707904" y="2879725"/>
            <a:ext cx="1905000" cy="1768475"/>
          </a:xfrm>
          <a:prstGeom prst="rect">
            <a:avLst/>
          </a:prstGeom>
          <a:noFill/>
          <a:ln w="76200" cmpd="tri">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endParaRPr lang="en-US" sz="1400" b="1">
              <a:solidFill>
                <a:prstClr val="black"/>
              </a:solidFill>
              <a:latin typeface="Verdana" pitchFamily="34" charset="0"/>
            </a:endParaRPr>
          </a:p>
          <a:p>
            <a:pPr algn="ctr" eaLnBrk="1" hangingPunct="1">
              <a:spcBef>
                <a:spcPct val="50000"/>
              </a:spcBef>
            </a:pPr>
            <a:r>
              <a:rPr lang="en-US" sz="2800" b="1">
                <a:solidFill>
                  <a:prstClr val="black"/>
                </a:solidFill>
                <a:latin typeface="Verdana" pitchFamily="34" charset="0"/>
              </a:rPr>
              <a:t>Quality Policy</a:t>
            </a:r>
          </a:p>
          <a:p>
            <a:pPr algn="ctr" eaLnBrk="1" hangingPunct="1">
              <a:spcBef>
                <a:spcPct val="50000"/>
              </a:spcBef>
            </a:pPr>
            <a:endParaRPr lang="en-US" sz="1400" b="1">
              <a:solidFill>
                <a:prstClr val="black"/>
              </a:solidFill>
              <a:latin typeface="Verdana" pitchFamily="34" charset="0"/>
            </a:endParaRPr>
          </a:p>
        </p:txBody>
      </p:sp>
      <p:sp>
        <p:nvSpPr>
          <p:cNvPr id="2062" name="AutoShape 153"/>
          <p:cNvSpPr>
            <a:spLocks noChangeArrowheads="1"/>
          </p:cNvSpPr>
          <p:nvPr/>
        </p:nvSpPr>
        <p:spPr bwMode="auto">
          <a:xfrm>
            <a:off x="457200" y="1219200"/>
            <a:ext cx="1600200" cy="3429000"/>
          </a:xfrm>
          <a:prstGeom prst="curvedRightArrow">
            <a:avLst>
              <a:gd name="adj1" fmla="val 42857"/>
              <a:gd name="adj2" fmla="val 85714"/>
              <a:gd name="adj3" fmla="val 33333"/>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SA">
              <a:solidFill>
                <a:prstClr val="black"/>
              </a:solidFill>
            </a:endParaRPr>
          </a:p>
        </p:txBody>
      </p:sp>
      <p:sp>
        <p:nvSpPr>
          <p:cNvPr id="2063" name="AutoShape 154"/>
          <p:cNvSpPr>
            <a:spLocks noChangeArrowheads="1"/>
          </p:cNvSpPr>
          <p:nvPr/>
        </p:nvSpPr>
        <p:spPr bwMode="auto">
          <a:xfrm>
            <a:off x="7244749" y="1295400"/>
            <a:ext cx="1676400" cy="3581400"/>
          </a:xfrm>
          <a:prstGeom prst="curvedLeftArrow">
            <a:avLst>
              <a:gd name="adj1" fmla="val 42727"/>
              <a:gd name="adj2" fmla="val 85455"/>
              <a:gd name="adj3" fmla="val 33333"/>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SA">
              <a:solidFill>
                <a:prstClr val="black"/>
              </a:solidFill>
            </a:endParaRPr>
          </a:p>
        </p:txBody>
      </p:sp>
    </p:spTree>
    <p:extLst>
      <p:ext uri="{BB962C8B-B14F-4D97-AF65-F5344CB8AC3E}">
        <p14:creationId xmlns:p14="http://schemas.microsoft.com/office/powerpoint/2010/main" val="121303217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404664"/>
            <a:ext cx="2169184" cy="52322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l" rtl="0"/>
            <a:r>
              <a:rPr lang="en-US" sz="2800" dirty="0">
                <a:solidFill>
                  <a:srgbClr val="FF0000"/>
                </a:solidFill>
              </a:rPr>
              <a:t>Equipment </a:t>
            </a:r>
          </a:p>
        </p:txBody>
      </p:sp>
      <p:sp>
        <p:nvSpPr>
          <p:cNvPr id="3" name="Rectangle 2"/>
          <p:cNvSpPr/>
          <p:nvPr/>
        </p:nvSpPr>
        <p:spPr>
          <a:xfrm>
            <a:off x="395536" y="1268760"/>
            <a:ext cx="8496944" cy="397031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rtl="0">
              <a:lnSpc>
                <a:spcPct val="150000"/>
              </a:lnSpc>
            </a:pPr>
            <a:r>
              <a:rPr lang="en-US" sz="2400" dirty="0">
                <a:solidFill>
                  <a:prstClr val="black"/>
                </a:solidFill>
              </a:rPr>
              <a:t>Many kinds of equipment are used in the laboratory, and each piece of equipment must be functioning properly. </a:t>
            </a:r>
            <a:r>
              <a:rPr lang="en-US" sz="2400" dirty="0">
                <a:solidFill>
                  <a:srgbClr val="00B0F0"/>
                </a:solidFill>
              </a:rPr>
              <a:t>Choosing the right equipment, installing it correctly, ensuring that new equipment works properly, and having a system for maintenance</a:t>
            </a:r>
            <a:r>
              <a:rPr lang="en-US" sz="2400" dirty="0">
                <a:solidFill>
                  <a:prstClr val="black"/>
                </a:solidFill>
              </a:rPr>
              <a:t> are all part of the equipment management </a:t>
            </a:r>
            <a:r>
              <a:rPr lang="en-US" sz="2400" dirty="0" smtClean="0">
                <a:solidFill>
                  <a:prstClr val="black"/>
                </a:solidFill>
              </a:rPr>
              <a:t>programmer </a:t>
            </a:r>
            <a:r>
              <a:rPr lang="en-US" sz="2400" dirty="0">
                <a:solidFill>
                  <a:prstClr val="black"/>
                </a:solidFill>
              </a:rPr>
              <a:t>in a quality management system. </a:t>
            </a:r>
          </a:p>
        </p:txBody>
      </p:sp>
    </p:spTree>
    <p:extLst>
      <p:ext uri="{BB962C8B-B14F-4D97-AF65-F5344CB8AC3E}">
        <p14:creationId xmlns:p14="http://schemas.microsoft.com/office/powerpoint/2010/main" val="37750146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en-US" dirty="0">
                <a:solidFill>
                  <a:srgbClr val="FF0000"/>
                </a:solidFill>
              </a:rPr>
              <a:t>Management</a:t>
            </a:r>
          </a:p>
        </p:txBody>
      </p:sp>
      <p:sp>
        <p:nvSpPr>
          <p:cNvPr id="5" name="Content Placeholder 4"/>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r>
              <a:rPr lang="en-US" sz="3200" dirty="0" smtClean="0">
                <a:solidFill>
                  <a:srgbClr val="7030A0"/>
                </a:solidFill>
              </a:rPr>
              <a:t>Definition: </a:t>
            </a:r>
          </a:p>
          <a:p>
            <a:pPr algn="just">
              <a:lnSpc>
                <a:spcPct val="150000"/>
              </a:lnSpc>
              <a:buClr>
                <a:srgbClr val="FF0000"/>
              </a:buClr>
              <a:buFont typeface="Wingdings" pitchFamily="2" charset="2"/>
              <a:buChar char="v"/>
            </a:pPr>
            <a:r>
              <a:rPr lang="en-GB" altLang="zh-CN" i="1" dirty="0" smtClean="0">
                <a:ea typeface="SimSun" pitchFamily="2" charset="-122"/>
              </a:rPr>
              <a:t> </a:t>
            </a:r>
            <a:r>
              <a:rPr lang="en-GB" altLang="zh-CN" i="1" dirty="0" smtClean="0">
                <a:solidFill>
                  <a:schemeClr val="tx1"/>
                </a:solidFill>
                <a:ea typeface="SimSun" pitchFamily="2" charset="-122"/>
              </a:rPr>
              <a:t>An </a:t>
            </a:r>
            <a:r>
              <a:rPr lang="en-GB" altLang="zh-CN" i="1" dirty="0">
                <a:solidFill>
                  <a:schemeClr val="tx1"/>
                </a:solidFill>
                <a:ea typeface="SimSun" pitchFamily="2" charset="-122"/>
              </a:rPr>
              <a:t>ongoing process that seeks to achieve the objectives of an organisation in the most efficient </a:t>
            </a:r>
            <a:r>
              <a:rPr lang="en-GB" altLang="zh-CN" i="1" dirty="0" smtClean="0">
                <a:solidFill>
                  <a:schemeClr val="tx1"/>
                </a:solidFill>
                <a:ea typeface="SimSun" pitchFamily="2" charset="-122"/>
              </a:rPr>
              <a:t>possible ways </a:t>
            </a:r>
            <a:r>
              <a:rPr lang="en-GB" altLang="zh-CN" dirty="0" smtClean="0">
                <a:solidFill>
                  <a:schemeClr val="tx1"/>
                </a:solidFill>
                <a:ea typeface="SimSun" pitchFamily="2" charset="-122"/>
              </a:rPr>
              <a:t>.</a:t>
            </a:r>
            <a:endParaRPr lang="en-GB" altLang="zh-CN" dirty="0">
              <a:solidFill>
                <a:schemeClr val="tx1"/>
              </a:solidFill>
              <a:ea typeface="SimSun" pitchFamily="2" charset="-122"/>
            </a:endParaRPr>
          </a:p>
          <a:p>
            <a:pPr algn="just">
              <a:lnSpc>
                <a:spcPct val="150000"/>
              </a:lnSpc>
              <a:buClr>
                <a:srgbClr val="FF0000"/>
              </a:buClr>
              <a:buFont typeface="Wingdings" pitchFamily="2" charset="2"/>
              <a:buChar char="v"/>
            </a:pPr>
            <a:r>
              <a:rPr lang="en-GB" altLang="zh-CN" dirty="0">
                <a:solidFill>
                  <a:schemeClr val="tx1"/>
                </a:solidFill>
                <a:ea typeface="SimSun" pitchFamily="2" charset="-122"/>
              </a:rPr>
              <a:t>  </a:t>
            </a:r>
            <a:r>
              <a:rPr lang="en-GB" altLang="zh-CN" dirty="0" smtClean="0">
                <a:solidFill>
                  <a:schemeClr val="tx1"/>
                </a:solidFill>
                <a:ea typeface="SimSun" pitchFamily="2" charset="-122"/>
              </a:rPr>
              <a:t>The attainment of objectives.</a:t>
            </a:r>
          </a:p>
          <a:p>
            <a:pPr algn="just">
              <a:lnSpc>
                <a:spcPct val="150000"/>
              </a:lnSpc>
              <a:buClr>
                <a:srgbClr val="FF0000"/>
              </a:buClr>
              <a:buFont typeface="Wingdings" pitchFamily="2" charset="2"/>
              <a:buChar char="v"/>
            </a:pPr>
            <a:r>
              <a:rPr lang="en-GB" altLang="zh-CN" dirty="0" smtClean="0">
                <a:solidFill>
                  <a:schemeClr val="tx1"/>
                </a:solidFill>
                <a:ea typeface="SimSun" pitchFamily="2" charset="-122"/>
              </a:rPr>
              <a:t>  Or </a:t>
            </a:r>
            <a:r>
              <a:rPr lang="en-GB" altLang="zh-CN" i="1" dirty="0" smtClean="0">
                <a:solidFill>
                  <a:schemeClr val="tx1"/>
                </a:solidFill>
                <a:ea typeface="SimSun" pitchFamily="2" charset="-122"/>
              </a:rPr>
              <a:t>controlling and organising an organisation</a:t>
            </a:r>
            <a:r>
              <a:rPr lang="en-GB" altLang="zh-CN" dirty="0" smtClean="0">
                <a:solidFill>
                  <a:schemeClr val="tx1"/>
                </a:solidFill>
                <a:ea typeface="SimSun" pitchFamily="2" charset="-122"/>
              </a:rPr>
              <a:t>. </a:t>
            </a:r>
          </a:p>
        </p:txBody>
      </p:sp>
    </p:spTree>
    <p:extLst>
      <p:ext uri="{BB962C8B-B14F-4D97-AF65-F5344CB8AC3E}">
        <p14:creationId xmlns:p14="http://schemas.microsoft.com/office/powerpoint/2010/main" val="27537642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404664"/>
            <a:ext cx="4703532" cy="52322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l" rtl="0"/>
            <a:r>
              <a:rPr lang="en-US" sz="2800" dirty="0">
                <a:solidFill>
                  <a:srgbClr val="FF0000"/>
                </a:solidFill>
              </a:rPr>
              <a:t>Purchasing and inventory</a:t>
            </a:r>
            <a:r>
              <a:rPr lang="en-US" sz="2800" dirty="0" smtClean="0">
                <a:solidFill>
                  <a:srgbClr val="FF0000"/>
                </a:solidFill>
              </a:rPr>
              <a:t>:</a:t>
            </a:r>
            <a:endParaRPr lang="en-US" sz="2800" dirty="0">
              <a:solidFill>
                <a:srgbClr val="FF0000"/>
              </a:solidFill>
            </a:endParaRPr>
          </a:p>
        </p:txBody>
      </p:sp>
      <p:sp>
        <p:nvSpPr>
          <p:cNvPr id="3" name="Rectangle 2"/>
          <p:cNvSpPr/>
          <p:nvPr/>
        </p:nvSpPr>
        <p:spPr>
          <a:xfrm>
            <a:off x="244595" y="1412776"/>
            <a:ext cx="8640960" cy="34163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indent="-342900" algn="just" rtl="0">
              <a:lnSpc>
                <a:spcPct val="150000"/>
              </a:lnSpc>
              <a:buFont typeface="Wingdings" pitchFamily="2" charset="2"/>
              <a:buChar char="v"/>
            </a:pPr>
            <a:r>
              <a:rPr lang="en-US" sz="2400" dirty="0">
                <a:solidFill>
                  <a:prstClr val="black"/>
                </a:solidFill>
              </a:rPr>
              <a:t>The management of reagents and supplies in the laboratory is often a challenging task. </a:t>
            </a:r>
          </a:p>
          <a:p>
            <a:pPr marL="342900" indent="-342900" algn="just" rtl="0">
              <a:lnSpc>
                <a:spcPct val="150000"/>
              </a:lnSpc>
              <a:buFont typeface="Wingdings" pitchFamily="2" charset="2"/>
              <a:buChar char="v"/>
            </a:pPr>
            <a:r>
              <a:rPr lang="en-US" sz="2400" dirty="0" smtClean="0">
                <a:solidFill>
                  <a:prstClr val="black"/>
                </a:solidFill>
              </a:rPr>
              <a:t>proper </a:t>
            </a:r>
            <a:r>
              <a:rPr lang="en-US" sz="2400" dirty="0">
                <a:solidFill>
                  <a:prstClr val="black"/>
                </a:solidFill>
              </a:rPr>
              <a:t>management of purchasing and </a:t>
            </a:r>
            <a:r>
              <a:rPr lang="en-US" sz="2400" dirty="0" smtClean="0">
                <a:solidFill>
                  <a:prstClr val="black"/>
                </a:solidFill>
              </a:rPr>
              <a:t>inventory:</a:t>
            </a:r>
          </a:p>
          <a:p>
            <a:pPr marL="1257300" lvl="2" indent="-342900" algn="just" rtl="0">
              <a:lnSpc>
                <a:spcPct val="150000"/>
              </a:lnSpc>
              <a:buClr>
                <a:srgbClr val="00B0F0"/>
              </a:buClr>
              <a:buFont typeface="Wingdings" pitchFamily="2" charset="2"/>
              <a:buChar char="q"/>
            </a:pPr>
            <a:r>
              <a:rPr lang="en-US" sz="2400" dirty="0" smtClean="0">
                <a:solidFill>
                  <a:prstClr val="black"/>
                </a:solidFill>
              </a:rPr>
              <a:t>produce </a:t>
            </a:r>
            <a:r>
              <a:rPr lang="en-US" sz="2400" dirty="0">
                <a:solidFill>
                  <a:prstClr val="black"/>
                </a:solidFill>
              </a:rPr>
              <a:t>cost </a:t>
            </a:r>
            <a:r>
              <a:rPr lang="en-US" sz="2400" dirty="0" smtClean="0">
                <a:solidFill>
                  <a:prstClr val="black"/>
                </a:solidFill>
              </a:rPr>
              <a:t>savings.  </a:t>
            </a:r>
          </a:p>
          <a:p>
            <a:pPr marL="1257300" lvl="2" indent="-342900" algn="just" rtl="0">
              <a:lnSpc>
                <a:spcPct val="150000"/>
              </a:lnSpc>
              <a:buClr>
                <a:srgbClr val="00B0F0"/>
              </a:buClr>
              <a:buFont typeface="Wingdings" pitchFamily="2" charset="2"/>
              <a:buChar char="q"/>
            </a:pPr>
            <a:r>
              <a:rPr lang="en-US" sz="2400" dirty="0" smtClean="0">
                <a:solidFill>
                  <a:prstClr val="black"/>
                </a:solidFill>
              </a:rPr>
              <a:t>ensure </a:t>
            </a:r>
            <a:r>
              <a:rPr lang="en-US" sz="2400" dirty="0">
                <a:solidFill>
                  <a:prstClr val="black"/>
                </a:solidFill>
              </a:rPr>
              <a:t>supplies and reagents are available when needed. </a:t>
            </a:r>
          </a:p>
        </p:txBody>
      </p:sp>
    </p:spTree>
    <p:extLst>
      <p:ext uri="{BB962C8B-B14F-4D97-AF65-F5344CB8AC3E}">
        <p14:creationId xmlns:p14="http://schemas.microsoft.com/office/powerpoint/2010/main" val="5682731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404664"/>
            <a:ext cx="2909771" cy="52322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l" rtl="0"/>
            <a:r>
              <a:rPr lang="en-US" sz="2800" dirty="0">
                <a:solidFill>
                  <a:srgbClr val="FF0000"/>
                </a:solidFill>
              </a:rPr>
              <a:t>Process control </a:t>
            </a:r>
          </a:p>
        </p:txBody>
      </p:sp>
      <p:sp>
        <p:nvSpPr>
          <p:cNvPr id="4" name="Rectangle 3"/>
          <p:cNvSpPr/>
          <p:nvPr/>
        </p:nvSpPr>
        <p:spPr>
          <a:xfrm>
            <a:off x="323528" y="1556792"/>
            <a:ext cx="8640960" cy="286232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rtl="0">
              <a:lnSpc>
                <a:spcPct val="150000"/>
              </a:lnSpc>
            </a:pPr>
            <a:r>
              <a:rPr lang="en-US" sz="2400" dirty="0" smtClean="0">
                <a:solidFill>
                  <a:prstClr val="black"/>
                </a:solidFill>
              </a:rPr>
              <a:t>You have to try to apply the </a:t>
            </a:r>
            <a:r>
              <a:rPr lang="en-US" sz="2400" dirty="0">
                <a:solidFill>
                  <a:prstClr val="black"/>
                </a:solidFill>
              </a:rPr>
              <a:t>quality </a:t>
            </a:r>
            <a:r>
              <a:rPr lang="en-US" sz="2400" dirty="0" smtClean="0">
                <a:solidFill>
                  <a:prstClr val="black"/>
                </a:solidFill>
              </a:rPr>
              <a:t>in </a:t>
            </a:r>
            <a:r>
              <a:rPr lang="en-US" sz="2400" dirty="0">
                <a:solidFill>
                  <a:prstClr val="black"/>
                </a:solidFill>
              </a:rPr>
              <a:t>the </a:t>
            </a:r>
            <a:r>
              <a:rPr lang="en-US" sz="2400" dirty="0" smtClean="0">
                <a:solidFill>
                  <a:prstClr val="black"/>
                </a:solidFill>
              </a:rPr>
              <a:t>following laboratory </a:t>
            </a:r>
            <a:r>
              <a:rPr lang="en-US" sz="2400" dirty="0">
                <a:solidFill>
                  <a:prstClr val="black"/>
                </a:solidFill>
              </a:rPr>
              <a:t>testing </a:t>
            </a:r>
            <a:r>
              <a:rPr lang="en-US" sz="2400" dirty="0" smtClean="0">
                <a:solidFill>
                  <a:prstClr val="black"/>
                </a:solidFill>
              </a:rPr>
              <a:t>processes:</a:t>
            </a:r>
          </a:p>
          <a:p>
            <a:pPr lvl="1" algn="just" rtl="0">
              <a:lnSpc>
                <a:spcPct val="150000"/>
              </a:lnSpc>
            </a:pPr>
            <a:r>
              <a:rPr lang="en-US" sz="2400" dirty="0" smtClean="0">
                <a:solidFill>
                  <a:srgbClr val="00B050"/>
                </a:solidFill>
              </a:rPr>
              <a:t>Pre examination </a:t>
            </a:r>
          </a:p>
          <a:p>
            <a:pPr lvl="1" algn="just" rtl="0">
              <a:lnSpc>
                <a:spcPct val="150000"/>
              </a:lnSpc>
            </a:pPr>
            <a:r>
              <a:rPr lang="en-US" sz="2400" dirty="0" smtClean="0">
                <a:solidFill>
                  <a:srgbClr val="00B050"/>
                </a:solidFill>
              </a:rPr>
              <a:t>Test selection and performance </a:t>
            </a:r>
          </a:p>
          <a:p>
            <a:pPr lvl="1" algn="just" rtl="0">
              <a:lnSpc>
                <a:spcPct val="150000"/>
              </a:lnSpc>
            </a:pPr>
            <a:r>
              <a:rPr lang="en-US" sz="2400" dirty="0" smtClean="0">
                <a:solidFill>
                  <a:srgbClr val="00B050"/>
                </a:solidFill>
              </a:rPr>
              <a:t>Post examination </a:t>
            </a:r>
            <a:endParaRPr lang="en-US" sz="2400" dirty="0">
              <a:solidFill>
                <a:srgbClr val="00B050"/>
              </a:solidFill>
            </a:endParaRPr>
          </a:p>
        </p:txBody>
      </p:sp>
    </p:spTree>
    <p:extLst>
      <p:ext uri="{BB962C8B-B14F-4D97-AF65-F5344CB8AC3E}">
        <p14:creationId xmlns:p14="http://schemas.microsoft.com/office/powerpoint/2010/main" val="9369568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215" y="404664"/>
            <a:ext cx="4806124" cy="52322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l" rtl="0"/>
            <a:r>
              <a:rPr lang="en-US" sz="2800" dirty="0">
                <a:solidFill>
                  <a:srgbClr val="FF0000"/>
                </a:solidFill>
              </a:rPr>
              <a:t>Information management </a:t>
            </a:r>
          </a:p>
        </p:txBody>
      </p:sp>
      <p:sp>
        <p:nvSpPr>
          <p:cNvPr id="3" name="Rectangle 2"/>
          <p:cNvSpPr/>
          <p:nvPr/>
        </p:nvSpPr>
        <p:spPr>
          <a:xfrm>
            <a:off x="335215" y="1556792"/>
            <a:ext cx="8413249" cy="390010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rtl="0">
              <a:lnSpc>
                <a:spcPct val="150000"/>
              </a:lnSpc>
            </a:pPr>
            <a:r>
              <a:rPr lang="en-US" sz="2400" dirty="0">
                <a:solidFill>
                  <a:prstClr val="black"/>
                </a:solidFill>
              </a:rPr>
              <a:t>The product of the laboratory is information, primarily in the form of test reporting. Information (data) needs to be carefully managed to ensure accuracy and confidentiality, as well as accessibility to the laboratory staff and to the health care providers. Information may be managed and conveyed with either paper systems or with </a:t>
            </a:r>
            <a:r>
              <a:rPr lang="en-US" sz="2400" dirty="0" smtClean="0">
                <a:solidFill>
                  <a:prstClr val="black"/>
                </a:solidFill>
              </a:rPr>
              <a:t>computers.</a:t>
            </a:r>
            <a:r>
              <a:rPr lang="en-US" dirty="0" smtClean="0">
                <a:solidFill>
                  <a:prstClr val="black"/>
                </a:solidFill>
              </a:rPr>
              <a:t> </a:t>
            </a:r>
            <a:endParaRPr lang="en-US" dirty="0">
              <a:solidFill>
                <a:prstClr val="black"/>
              </a:solidFill>
            </a:endParaRPr>
          </a:p>
        </p:txBody>
      </p:sp>
    </p:spTree>
    <p:extLst>
      <p:ext uri="{BB962C8B-B14F-4D97-AF65-F5344CB8AC3E}">
        <p14:creationId xmlns:p14="http://schemas.microsoft.com/office/powerpoint/2010/main" val="23826186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9500" y="279057"/>
            <a:ext cx="4499950" cy="52322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l" rtl="0"/>
            <a:r>
              <a:rPr lang="en-US" sz="2800" dirty="0">
                <a:solidFill>
                  <a:srgbClr val="FF0000"/>
                </a:solidFill>
              </a:rPr>
              <a:t>Documents and records </a:t>
            </a:r>
          </a:p>
        </p:txBody>
      </p:sp>
      <p:sp>
        <p:nvSpPr>
          <p:cNvPr id="3" name="Rectangle 2"/>
          <p:cNvSpPr/>
          <p:nvPr/>
        </p:nvSpPr>
        <p:spPr>
          <a:xfrm>
            <a:off x="323528" y="1340768"/>
            <a:ext cx="8568952" cy="23083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rtl="0">
              <a:lnSpc>
                <a:spcPct val="150000"/>
              </a:lnSpc>
            </a:pPr>
            <a:r>
              <a:rPr lang="en-US" sz="2400" dirty="0">
                <a:solidFill>
                  <a:prstClr val="black"/>
                </a:solidFill>
              </a:rPr>
              <a:t>Documents are needed in the laboratory to inform how to do things, and laboratories always have many documents. Records must be maintained so as to be accurate and accessible.</a:t>
            </a:r>
            <a:r>
              <a:rPr lang="en-US" dirty="0">
                <a:solidFill>
                  <a:prstClr val="black"/>
                </a:solidFill>
              </a:rPr>
              <a:t> </a:t>
            </a:r>
          </a:p>
        </p:txBody>
      </p:sp>
    </p:spTree>
    <p:extLst>
      <p:ext uri="{BB962C8B-B14F-4D97-AF65-F5344CB8AC3E}">
        <p14:creationId xmlns:p14="http://schemas.microsoft.com/office/powerpoint/2010/main" val="25926229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04664"/>
            <a:ext cx="5565775" cy="295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4436012"/>
            <a:ext cx="3048000" cy="236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84664" y="4193159"/>
            <a:ext cx="4499950" cy="52322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l" rtl="0"/>
            <a:r>
              <a:rPr lang="en-US" sz="2800" dirty="0">
                <a:solidFill>
                  <a:srgbClr val="FF0000"/>
                </a:solidFill>
              </a:rPr>
              <a:t>Documents and records </a:t>
            </a:r>
          </a:p>
        </p:txBody>
      </p:sp>
    </p:spTree>
    <p:extLst>
      <p:ext uri="{BB962C8B-B14F-4D97-AF65-F5344CB8AC3E}">
        <p14:creationId xmlns:p14="http://schemas.microsoft.com/office/powerpoint/2010/main" val="27636329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4352925"/>
            <a:ext cx="3730625"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51520" y="332656"/>
            <a:ext cx="4948791" cy="656718"/>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l" rtl="0">
              <a:lnSpc>
                <a:spcPct val="150000"/>
              </a:lnSpc>
            </a:pPr>
            <a:r>
              <a:rPr lang="en-US" sz="2800" dirty="0">
                <a:solidFill>
                  <a:srgbClr val="FF0000"/>
                </a:solidFill>
              </a:rPr>
              <a:t>Occurrence management </a:t>
            </a:r>
          </a:p>
        </p:txBody>
      </p:sp>
      <p:sp>
        <p:nvSpPr>
          <p:cNvPr id="4" name="Rectangle 3"/>
          <p:cNvSpPr/>
          <p:nvPr/>
        </p:nvSpPr>
        <p:spPr>
          <a:xfrm>
            <a:off x="251520" y="1268760"/>
            <a:ext cx="8568952" cy="279211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rtl="0">
              <a:lnSpc>
                <a:spcPct val="150000"/>
              </a:lnSpc>
            </a:pPr>
            <a:r>
              <a:rPr lang="en-US" sz="2400" dirty="0">
                <a:solidFill>
                  <a:prstClr val="black"/>
                </a:solidFill>
              </a:rPr>
              <a:t>An “occurrence” is an error or an event that should not have happened. A system is needed to detect these problems or occurrences, to handle them properly, and to learn from mistakes and take action so that they do not happen again. </a:t>
            </a:r>
          </a:p>
        </p:txBody>
      </p:sp>
    </p:spTree>
    <p:extLst>
      <p:ext uri="{BB962C8B-B14F-4D97-AF65-F5344CB8AC3E}">
        <p14:creationId xmlns:p14="http://schemas.microsoft.com/office/powerpoint/2010/main" val="20199164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332656"/>
            <a:ext cx="2154757" cy="52322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l" rtl="0"/>
            <a:r>
              <a:rPr lang="en-US" sz="2800" dirty="0">
                <a:solidFill>
                  <a:srgbClr val="FF0000"/>
                </a:solidFill>
              </a:rPr>
              <a:t>Assessment</a:t>
            </a:r>
          </a:p>
        </p:txBody>
      </p:sp>
      <p:sp>
        <p:nvSpPr>
          <p:cNvPr id="3" name="Rectangle 2"/>
          <p:cNvSpPr/>
          <p:nvPr/>
        </p:nvSpPr>
        <p:spPr>
          <a:xfrm>
            <a:off x="241750" y="1052736"/>
            <a:ext cx="8722738" cy="334610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rtl="0">
              <a:lnSpc>
                <a:spcPct val="150000"/>
              </a:lnSpc>
            </a:pPr>
            <a:r>
              <a:rPr lang="en-US" sz="2400" dirty="0">
                <a:solidFill>
                  <a:prstClr val="black"/>
                </a:solidFill>
              </a:rPr>
              <a:t>The process of assessment is a tool for examining laboratory performance and comparing it to standards</a:t>
            </a:r>
            <a:r>
              <a:rPr lang="en-US" sz="2400" dirty="0" smtClean="0">
                <a:solidFill>
                  <a:prstClr val="black"/>
                </a:solidFill>
              </a:rPr>
              <a:t>, </a:t>
            </a:r>
            <a:r>
              <a:rPr lang="en-US" sz="2400" dirty="0">
                <a:solidFill>
                  <a:prstClr val="black"/>
                </a:solidFill>
              </a:rPr>
              <a:t>the performance of other laboratories. </a:t>
            </a:r>
            <a:endParaRPr lang="en-US" sz="2400" dirty="0" smtClean="0">
              <a:solidFill>
                <a:prstClr val="black"/>
              </a:solidFill>
            </a:endParaRPr>
          </a:p>
          <a:p>
            <a:pPr algn="just" rtl="0">
              <a:lnSpc>
                <a:spcPct val="150000"/>
              </a:lnSpc>
            </a:pPr>
            <a:r>
              <a:rPr lang="en-US" sz="2400" dirty="0" smtClean="0">
                <a:solidFill>
                  <a:prstClr val="black"/>
                </a:solidFill>
              </a:rPr>
              <a:t>Laboratory </a:t>
            </a:r>
            <a:r>
              <a:rPr lang="en-US" sz="2400" dirty="0">
                <a:solidFill>
                  <a:prstClr val="black"/>
                </a:solidFill>
              </a:rPr>
              <a:t>quality standards are an important part of the assessment process, serving as benchmarks for the laboratory. </a:t>
            </a:r>
          </a:p>
        </p:txBody>
      </p:sp>
    </p:spTree>
    <p:extLst>
      <p:ext uri="{BB962C8B-B14F-4D97-AF65-F5344CB8AC3E}">
        <p14:creationId xmlns:p14="http://schemas.microsoft.com/office/powerpoint/2010/main" val="22294015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332656"/>
            <a:ext cx="4027064" cy="52322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l" rtl="0"/>
            <a:r>
              <a:rPr lang="en-US" sz="2800" dirty="0">
                <a:solidFill>
                  <a:srgbClr val="FF0000"/>
                </a:solidFill>
              </a:rPr>
              <a:t>Process improvement </a:t>
            </a:r>
          </a:p>
        </p:txBody>
      </p:sp>
      <p:sp>
        <p:nvSpPr>
          <p:cNvPr id="3" name="Rectangle 2"/>
          <p:cNvSpPr/>
          <p:nvPr/>
        </p:nvSpPr>
        <p:spPr>
          <a:xfrm>
            <a:off x="251520" y="1196752"/>
            <a:ext cx="8568952" cy="168411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rtl="0">
              <a:lnSpc>
                <a:spcPct val="150000"/>
              </a:lnSpc>
            </a:pPr>
            <a:r>
              <a:rPr lang="en-US" sz="2400" dirty="0">
                <a:solidFill>
                  <a:prstClr val="black"/>
                </a:solidFill>
              </a:rPr>
              <a:t>The primary goal in a quality management system is continuous improvement of the laboratory processes, and this must be done in a systematic manner. </a:t>
            </a:r>
            <a:endParaRPr lang="en-US" dirty="0">
              <a:solidFill>
                <a:prstClr val="black"/>
              </a:solidFill>
            </a:endParaRPr>
          </a:p>
        </p:txBody>
      </p:sp>
      <p:sp>
        <p:nvSpPr>
          <p:cNvPr id="4" name="Rectangle 3"/>
          <p:cNvSpPr/>
          <p:nvPr/>
        </p:nvSpPr>
        <p:spPr>
          <a:xfrm>
            <a:off x="251674" y="3013227"/>
            <a:ext cx="3286477" cy="52322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l" rtl="0"/>
            <a:r>
              <a:rPr lang="en-US" sz="2800" dirty="0">
                <a:solidFill>
                  <a:srgbClr val="FF0000"/>
                </a:solidFill>
              </a:rPr>
              <a:t>Customer service </a:t>
            </a:r>
          </a:p>
        </p:txBody>
      </p:sp>
      <p:sp>
        <p:nvSpPr>
          <p:cNvPr id="5" name="Rectangle 4"/>
          <p:cNvSpPr/>
          <p:nvPr/>
        </p:nvSpPr>
        <p:spPr>
          <a:xfrm>
            <a:off x="251520" y="3789040"/>
            <a:ext cx="8568952" cy="223811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rtl="0">
              <a:lnSpc>
                <a:spcPct val="150000"/>
              </a:lnSpc>
            </a:pPr>
            <a:r>
              <a:rPr lang="en-US" sz="2400" dirty="0">
                <a:solidFill>
                  <a:prstClr val="black"/>
                </a:solidFill>
              </a:rPr>
              <a:t>It is essential that clients of the laboratory receive what they need. The laboratory should understand who the customers are, and should assess their needs and use customer feedback for making improvements. </a:t>
            </a:r>
          </a:p>
        </p:txBody>
      </p:sp>
    </p:spTree>
    <p:extLst>
      <p:ext uri="{BB962C8B-B14F-4D97-AF65-F5344CB8AC3E}">
        <p14:creationId xmlns:p14="http://schemas.microsoft.com/office/powerpoint/2010/main" val="26929669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743207"/>
            <a:ext cx="3595856" cy="52322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l" rtl="0"/>
            <a:r>
              <a:rPr lang="en-US" sz="2800" dirty="0" smtClean="0">
                <a:solidFill>
                  <a:srgbClr val="FF0000"/>
                </a:solidFill>
              </a:rPr>
              <a:t>Security </a:t>
            </a:r>
            <a:r>
              <a:rPr lang="en-US" sz="2800" dirty="0">
                <a:solidFill>
                  <a:srgbClr val="FF0000"/>
                </a:solidFill>
              </a:rPr>
              <a:t>and safety </a:t>
            </a:r>
          </a:p>
        </p:txBody>
      </p:sp>
      <p:sp>
        <p:nvSpPr>
          <p:cNvPr id="3" name="Rectangle 2"/>
          <p:cNvSpPr/>
          <p:nvPr/>
        </p:nvSpPr>
        <p:spPr>
          <a:xfrm>
            <a:off x="251520" y="1988840"/>
            <a:ext cx="8640960" cy="223811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rtl="0">
              <a:lnSpc>
                <a:spcPct val="150000"/>
              </a:lnSpc>
            </a:pPr>
            <a:r>
              <a:rPr lang="en-US" sz="2400" u="sng" dirty="0">
                <a:solidFill>
                  <a:srgbClr val="7030A0"/>
                </a:solidFill>
              </a:rPr>
              <a:t>Security:</a:t>
            </a:r>
            <a:r>
              <a:rPr lang="en-US" sz="2400" dirty="0">
                <a:solidFill>
                  <a:srgbClr val="7030A0"/>
                </a:solidFill>
              </a:rPr>
              <a:t> </a:t>
            </a:r>
            <a:r>
              <a:rPr lang="en-US" sz="2400" dirty="0">
                <a:solidFill>
                  <a:prstClr val="black"/>
                </a:solidFill>
              </a:rPr>
              <a:t>which is the process of preventing unwanted risks and hazards from entering the laboratory space. </a:t>
            </a:r>
          </a:p>
          <a:p>
            <a:pPr algn="just" rtl="0">
              <a:lnSpc>
                <a:spcPct val="150000"/>
              </a:lnSpc>
            </a:pPr>
            <a:r>
              <a:rPr lang="en-US" sz="2400" u="sng" dirty="0" smtClean="0">
                <a:solidFill>
                  <a:srgbClr val="7030A0"/>
                </a:solidFill>
              </a:rPr>
              <a:t>Safety</a:t>
            </a:r>
            <a:r>
              <a:rPr lang="en-US" sz="2400" u="sng" dirty="0">
                <a:solidFill>
                  <a:srgbClr val="7030A0"/>
                </a:solidFill>
              </a:rPr>
              <a:t>:</a:t>
            </a:r>
            <a:r>
              <a:rPr lang="en-US" sz="2400" dirty="0">
                <a:solidFill>
                  <a:prstClr val="black"/>
                </a:solidFill>
              </a:rPr>
              <a:t> which includes policies and procedures to prevent harm to workers, visitors and the community. </a:t>
            </a:r>
          </a:p>
        </p:txBody>
      </p:sp>
    </p:spTree>
    <p:extLst>
      <p:ext uri="{BB962C8B-B14F-4D97-AF65-F5344CB8AC3E}">
        <p14:creationId xmlns:p14="http://schemas.microsoft.com/office/powerpoint/2010/main" val="37715359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5616" y="327687"/>
            <a:ext cx="7051930" cy="584775"/>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algn="l" rtl="0"/>
            <a:r>
              <a:rPr lang="en-US" sz="3200" dirty="0">
                <a:solidFill>
                  <a:srgbClr val="00B050"/>
                </a:solidFill>
              </a:rPr>
              <a:t>International laboratory standards </a:t>
            </a:r>
          </a:p>
        </p:txBody>
      </p:sp>
      <p:sp>
        <p:nvSpPr>
          <p:cNvPr id="3" name="Rectangle 2"/>
          <p:cNvSpPr/>
          <p:nvPr/>
        </p:nvSpPr>
        <p:spPr>
          <a:xfrm>
            <a:off x="395536" y="1340768"/>
            <a:ext cx="8496944"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indent="-342900" algn="just" rtl="0">
              <a:lnSpc>
                <a:spcPct val="150000"/>
              </a:lnSpc>
              <a:buClr>
                <a:srgbClr val="00B050"/>
              </a:buClr>
              <a:buFont typeface="Wingdings" pitchFamily="2" charset="2"/>
              <a:buChar char="q"/>
            </a:pPr>
            <a:r>
              <a:rPr lang="en-US" sz="2400" dirty="0">
                <a:solidFill>
                  <a:prstClr val="black"/>
                </a:solidFill>
              </a:rPr>
              <a:t>A part of quality management is assessment, measuring performance against a standard. </a:t>
            </a:r>
            <a:endParaRPr lang="en-US" sz="2400" dirty="0" smtClean="0">
              <a:solidFill>
                <a:prstClr val="black"/>
              </a:solidFill>
            </a:endParaRPr>
          </a:p>
          <a:p>
            <a:pPr marL="342900" indent="-342900" algn="just" rtl="0">
              <a:lnSpc>
                <a:spcPct val="150000"/>
              </a:lnSpc>
              <a:buClr>
                <a:srgbClr val="00B050"/>
              </a:buClr>
              <a:buFont typeface="Wingdings" pitchFamily="2" charset="2"/>
              <a:buChar char="q"/>
            </a:pPr>
            <a:r>
              <a:rPr lang="en-US" sz="2400" dirty="0" smtClean="0">
                <a:solidFill>
                  <a:prstClr val="black"/>
                </a:solidFill>
              </a:rPr>
              <a:t>( </a:t>
            </a:r>
            <a:r>
              <a:rPr lang="en-US" sz="2400" dirty="0">
                <a:solidFill>
                  <a:prstClr val="black"/>
                </a:solidFill>
              </a:rPr>
              <a:t>The most important systems are ISO and CLSI ). </a:t>
            </a:r>
          </a:p>
        </p:txBody>
      </p:sp>
    </p:spTree>
    <p:extLst>
      <p:ext uri="{BB962C8B-B14F-4D97-AF65-F5344CB8AC3E}">
        <p14:creationId xmlns:p14="http://schemas.microsoft.com/office/powerpoint/2010/main" val="27387683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2">
            <a:schemeClr val="dk1"/>
          </a:lnRef>
          <a:fillRef idx="1">
            <a:schemeClr val="lt1"/>
          </a:fillRef>
          <a:effectRef idx="0">
            <a:schemeClr val="dk1"/>
          </a:effectRef>
          <a:fontRef idx="minor">
            <a:schemeClr val="dk1"/>
          </a:fontRef>
        </p:style>
        <p:txBody>
          <a:bodyPr>
            <a:noAutofit/>
          </a:bodyPr>
          <a:lstStyle/>
          <a:p>
            <a:r>
              <a:rPr lang="en-GB" altLang="zh-CN" dirty="0">
                <a:solidFill>
                  <a:srgbClr val="FF0000"/>
                </a:solidFill>
                <a:latin typeface="+mn-lt"/>
                <a:ea typeface="+mn-ea"/>
                <a:cs typeface="+mn-cs"/>
              </a:rPr>
              <a:t>Medical Laboratory Management</a:t>
            </a:r>
            <a:endParaRPr lang="en-US" dirty="0">
              <a:solidFill>
                <a:srgbClr val="FF0000"/>
              </a:solidFill>
              <a:latin typeface="+mn-lt"/>
              <a:ea typeface="+mn-ea"/>
              <a:cs typeface="+mn-cs"/>
            </a:endParaRPr>
          </a:p>
        </p:txBody>
      </p:sp>
      <p:sp>
        <p:nvSpPr>
          <p:cNvPr id="5" name="Content Placeholder 4"/>
          <p:cNvSpPr>
            <a:spLocks noGrp="1"/>
          </p:cNvSpPr>
          <p:nvPr>
            <p:ph idx="1"/>
          </p:nvPr>
        </p:nvSpPr>
        <p:spPr>
          <a:xfrm>
            <a:off x="467544" y="2060848"/>
            <a:ext cx="8229600" cy="3849291"/>
          </a:xfrm>
        </p:spPr>
        <p:style>
          <a:lnRef idx="2">
            <a:schemeClr val="dk1"/>
          </a:lnRef>
          <a:fillRef idx="1">
            <a:schemeClr val="lt1"/>
          </a:fillRef>
          <a:effectRef idx="0">
            <a:schemeClr val="dk1"/>
          </a:effectRef>
          <a:fontRef idx="minor">
            <a:schemeClr val="dk1"/>
          </a:fontRef>
        </p:style>
        <p:txBody>
          <a:bodyPr/>
          <a:lstStyle/>
          <a:p>
            <a:pPr algn="just">
              <a:lnSpc>
                <a:spcPct val="150000"/>
              </a:lnSpc>
            </a:pPr>
            <a:r>
              <a:rPr lang="en-GB" altLang="zh-CN" i="1" dirty="0">
                <a:solidFill>
                  <a:schemeClr val="tx1"/>
                </a:solidFill>
                <a:ea typeface="SimSun" pitchFamily="2" charset="-122"/>
              </a:rPr>
              <a:t>an ongoing process that seeks </a:t>
            </a:r>
            <a:r>
              <a:rPr lang="en-GB" altLang="zh-CN" i="1" dirty="0" smtClean="0">
                <a:solidFill>
                  <a:schemeClr val="tx1"/>
                </a:solidFill>
                <a:ea typeface="SimSun" pitchFamily="2" charset="-122"/>
              </a:rPr>
              <a:t>to </a:t>
            </a:r>
            <a:r>
              <a:rPr lang="en-GB" altLang="zh-CN" i="1" dirty="0">
                <a:solidFill>
                  <a:schemeClr val="tx1"/>
                </a:solidFill>
                <a:ea typeface="SimSun" pitchFamily="2" charset="-122"/>
              </a:rPr>
              <a:t>achieve the objectives of a medical laboratory.  </a:t>
            </a:r>
            <a:endParaRPr lang="en-GB" altLang="zh-CN" i="1" dirty="0" smtClean="0">
              <a:solidFill>
                <a:schemeClr val="tx1"/>
              </a:solidFill>
              <a:ea typeface="SimSun" pitchFamily="2" charset="-122"/>
            </a:endParaRPr>
          </a:p>
          <a:p>
            <a:pPr algn="just">
              <a:lnSpc>
                <a:spcPct val="150000"/>
              </a:lnSpc>
            </a:pPr>
            <a:r>
              <a:rPr lang="en-GB" altLang="zh-CN" i="1" dirty="0" smtClean="0">
                <a:solidFill>
                  <a:schemeClr val="tx1"/>
                </a:solidFill>
                <a:ea typeface="SimSun" pitchFamily="2" charset="-122"/>
              </a:rPr>
              <a:t>The </a:t>
            </a:r>
            <a:r>
              <a:rPr lang="en-GB" altLang="zh-CN" i="1" dirty="0">
                <a:solidFill>
                  <a:schemeClr val="tx1"/>
                </a:solidFill>
                <a:ea typeface="SimSun" pitchFamily="2" charset="-122"/>
              </a:rPr>
              <a:t>objectives of a medical laboratory are providing its customers (physicians </a:t>
            </a:r>
            <a:r>
              <a:rPr lang="en-GB" altLang="zh-CN" i="1" dirty="0" smtClean="0">
                <a:solidFill>
                  <a:schemeClr val="tx1"/>
                </a:solidFill>
                <a:ea typeface="SimSun" pitchFamily="2" charset="-122"/>
              </a:rPr>
              <a:t>and </a:t>
            </a:r>
            <a:r>
              <a:rPr lang="en-GB" altLang="zh-CN" i="1" dirty="0">
                <a:solidFill>
                  <a:schemeClr val="tx1"/>
                </a:solidFill>
                <a:ea typeface="SimSun" pitchFamily="2" charset="-122"/>
              </a:rPr>
              <a:t>patients) accurate </a:t>
            </a:r>
            <a:r>
              <a:rPr lang="en-GB" altLang="zh-CN" i="1" dirty="0" smtClean="0">
                <a:solidFill>
                  <a:schemeClr val="tx1"/>
                </a:solidFill>
                <a:ea typeface="SimSun" pitchFamily="2" charset="-122"/>
              </a:rPr>
              <a:t>results </a:t>
            </a:r>
            <a:r>
              <a:rPr lang="en-GB" altLang="zh-CN" i="1" dirty="0">
                <a:solidFill>
                  <a:schemeClr val="tx1"/>
                </a:solidFill>
                <a:ea typeface="SimSun" pitchFamily="2" charset="-122"/>
              </a:rPr>
              <a:t>which contribute to clinical </a:t>
            </a:r>
            <a:r>
              <a:rPr lang="en-GB" altLang="zh-CN" i="1" dirty="0" smtClean="0">
                <a:solidFill>
                  <a:schemeClr val="tx1"/>
                </a:solidFill>
                <a:ea typeface="SimSun" pitchFamily="2" charset="-122"/>
              </a:rPr>
              <a:t>treatment</a:t>
            </a:r>
            <a:r>
              <a:rPr lang="en-GB" altLang="zh-CN" i="1" dirty="0">
                <a:solidFill>
                  <a:schemeClr val="tx1"/>
                </a:solidFill>
                <a:ea typeface="SimSun" pitchFamily="2" charset="-122"/>
              </a:rPr>
              <a:t>.</a:t>
            </a:r>
            <a:r>
              <a:rPr lang="en-US" altLang="zh-CN" i="1" dirty="0" smtClean="0">
                <a:solidFill>
                  <a:schemeClr val="tx1"/>
                </a:solidFill>
                <a:ea typeface="SimSun" pitchFamily="2" charset="-122"/>
              </a:rPr>
              <a:t> </a:t>
            </a:r>
            <a:endParaRPr lang="en-US" i="1" dirty="0">
              <a:solidFill>
                <a:schemeClr val="tx1"/>
              </a:solidFill>
              <a:ea typeface="SimSun" pitchFamily="2" charset="-122"/>
            </a:endParaRPr>
          </a:p>
          <a:p>
            <a:endParaRPr lang="en-US" dirty="0"/>
          </a:p>
        </p:txBody>
      </p:sp>
    </p:spTree>
    <p:extLst>
      <p:ext uri="{BB962C8B-B14F-4D97-AF65-F5344CB8AC3E}">
        <p14:creationId xmlns:p14="http://schemas.microsoft.com/office/powerpoint/2010/main" val="38389139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idx="4294967295"/>
          </p:nvPr>
        </p:nvSpPr>
        <p:spPr>
          <a:xfrm>
            <a:off x="914400" y="188913"/>
            <a:ext cx="8229600" cy="457200"/>
          </a:xfrm>
        </p:spPr>
        <p:style>
          <a:lnRef idx="2">
            <a:schemeClr val="dk1"/>
          </a:lnRef>
          <a:fillRef idx="1">
            <a:schemeClr val="lt1"/>
          </a:fillRef>
          <a:effectRef idx="0">
            <a:schemeClr val="dk1"/>
          </a:effectRef>
          <a:fontRef idx="minor">
            <a:schemeClr val="dk1"/>
          </a:fontRef>
        </p:style>
        <p:txBody>
          <a:bodyPr>
            <a:normAutofit fontScale="90000"/>
          </a:bodyPr>
          <a:lstStyle/>
          <a:p>
            <a:pPr eaLnBrk="1" hangingPunct="1"/>
            <a:r>
              <a:rPr lang="en-US" cap="none" dirty="0" smtClean="0">
                <a:solidFill>
                  <a:srgbClr val="FF0000"/>
                </a:solidFill>
              </a:rPr>
              <a:t>Standards organizations</a:t>
            </a:r>
          </a:p>
        </p:txBody>
      </p:sp>
      <p:graphicFrame>
        <p:nvGraphicFramePr>
          <p:cNvPr id="39039" name="Group 127"/>
          <p:cNvGraphicFramePr>
            <a:graphicFrameLocks noGrp="1"/>
          </p:cNvGraphicFramePr>
          <p:nvPr>
            <p:extLst>
              <p:ext uri="{D42A27DB-BD31-4B8C-83A1-F6EECF244321}">
                <p14:modId xmlns:p14="http://schemas.microsoft.com/office/powerpoint/2010/main" val="3620561558"/>
              </p:ext>
            </p:extLst>
          </p:nvPr>
        </p:nvGraphicFramePr>
        <p:xfrm>
          <a:off x="107504" y="1556792"/>
          <a:ext cx="8839200" cy="4228712"/>
        </p:xfrm>
        <a:graphic>
          <a:graphicData uri="http://schemas.openxmlformats.org/drawingml/2006/table">
            <a:tbl>
              <a:tblPr/>
              <a:tblGrid>
                <a:gridCol w="44196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1418040">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r>
                        <a:rPr kumimoji="0" lang="en-US" sz="4000" b="1" i="0" u="none" strike="noStrike" cap="none" normalizeH="0" baseline="0" dirty="0" smtClean="0">
                          <a:ln>
                            <a:noFill/>
                          </a:ln>
                          <a:solidFill>
                            <a:schemeClr val="tx1"/>
                          </a:solidFill>
                          <a:effectLst/>
                          <a:latin typeface="Verdana" pitchFamily="34" charset="0"/>
                        </a:rPr>
                        <a:t>ISO</a:t>
                      </a:r>
                      <a:r>
                        <a:rPr kumimoji="0" lang="en-US" sz="2400" b="1" i="0" u="none" strike="noStrike" cap="none" normalizeH="0" baseline="0" dirty="0" smtClean="0">
                          <a:ln>
                            <a:noFill/>
                          </a:ln>
                          <a:solidFill>
                            <a:schemeClr val="tx1"/>
                          </a:solidFill>
                          <a:effectLst/>
                          <a:latin typeface="Verdana" pitchFamily="34" charset="0"/>
                        </a:rPr>
                        <a:t>  </a:t>
                      </a:r>
                      <a:br>
                        <a:rPr kumimoji="0" lang="en-US" sz="2400" b="1" i="0" u="none" strike="noStrike" cap="none" normalizeH="0" baseline="0" dirty="0" smtClean="0">
                          <a:ln>
                            <a:noFill/>
                          </a:ln>
                          <a:solidFill>
                            <a:schemeClr val="tx1"/>
                          </a:solidFill>
                          <a:effectLst/>
                          <a:latin typeface="Verdana" pitchFamily="34" charset="0"/>
                        </a:rPr>
                      </a:br>
                      <a:r>
                        <a:rPr kumimoji="0" lang="en-US" sz="2400" b="0" i="0" u="none" strike="noStrike" cap="none" normalizeH="0" baseline="0" dirty="0" smtClean="0">
                          <a:ln>
                            <a:noFill/>
                          </a:ln>
                          <a:solidFill>
                            <a:schemeClr val="tx1"/>
                          </a:solidFill>
                          <a:effectLst/>
                          <a:latin typeface="Verdana" pitchFamily="34" charset="0"/>
                        </a:rPr>
                        <a:t>International Organization for Standardization</a:t>
                      </a:r>
                      <a:br>
                        <a:rPr kumimoji="0" lang="en-US" sz="2400" b="0" i="0" u="none" strike="noStrike" cap="none" normalizeH="0" baseline="0" dirty="0" smtClean="0">
                          <a:ln>
                            <a:noFill/>
                          </a:ln>
                          <a:solidFill>
                            <a:schemeClr val="tx1"/>
                          </a:solidFill>
                          <a:effectLst/>
                          <a:latin typeface="Verdana" pitchFamily="34" charset="0"/>
                        </a:rPr>
                      </a:br>
                      <a:endParaRPr kumimoji="0" lang="en-US" sz="2400" b="0" i="0" u="none" strike="noStrike" cap="none" normalizeH="0" baseline="0" dirty="0" smtClean="0">
                        <a:ln>
                          <a:noFill/>
                        </a:ln>
                        <a:solidFill>
                          <a:schemeClr val="tx1"/>
                        </a:solidFill>
                        <a:effectLst/>
                        <a:latin typeface="Verdana" pitchFamily="34"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85000"/>
                        </a:lnSpc>
                        <a:spcBef>
                          <a:spcPct val="0"/>
                        </a:spcBef>
                        <a:spcAft>
                          <a:spcPct val="0"/>
                        </a:spcAft>
                        <a:buClr>
                          <a:srgbClr val="FF5050"/>
                        </a:buClr>
                        <a:buSzPct val="75000"/>
                        <a:buFont typeface="Wingdings" pitchFamily="2" charset="2"/>
                        <a:buNone/>
                        <a:tabLst/>
                      </a:pPr>
                      <a:r>
                        <a:rPr kumimoji="0" lang="en-US" sz="4000" b="1" i="0" u="none" strike="noStrike" cap="none" normalizeH="0" baseline="0" dirty="0" smtClean="0">
                          <a:ln>
                            <a:noFill/>
                          </a:ln>
                          <a:solidFill>
                            <a:schemeClr val="tx1"/>
                          </a:solidFill>
                          <a:effectLst/>
                          <a:latin typeface="Verdana" pitchFamily="34" charset="0"/>
                        </a:rPr>
                        <a:t>CLSI</a:t>
                      </a:r>
                      <a:r>
                        <a:rPr kumimoji="0" lang="en-US" sz="2400" b="1" i="0" u="none" strike="noStrike" cap="none" normalizeH="0" baseline="0" dirty="0" smtClean="0">
                          <a:ln>
                            <a:noFill/>
                          </a:ln>
                          <a:solidFill>
                            <a:schemeClr val="tx1"/>
                          </a:solidFill>
                          <a:effectLst/>
                          <a:latin typeface="Verdana" pitchFamily="34" charset="0"/>
                        </a:rPr>
                        <a:t>  </a:t>
                      </a:r>
                      <a:br>
                        <a:rPr kumimoji="0" lang="en-US" sz="2400" b="1" i="0" u="none" strike="noStrike" cap="none" normalizeH="0" baseline="0" dirty="0" smtClean="0">
                          <a:ln>
                            <a:noFill/>
                          </a:ln>
                          <a:solidFill>
                            <a:schemeClr val="tx1"/>
                          </a:solidFill>
                          <a:effectLst/>
                          <a:latin typeface="Verdana" pitchFamily="34" charset="0"/>
                        </a:rPr>
                      </a:br>
                      <a:r>
                        <a:rPr kumimoji="0" lang="en-US" sz="2400" b="0" i="0" u="none" strike="noStrike" cap="none" normalizeH="0" baseline="0" dirty="0" smtClean="0">
                          <a:ln>
                            <a:noFill/>
                          </a:ln>
                          <a:solidFill>
                            <a:schemeClr val="tx1"/>
                          </a:solidFill>
                          <a:effectLst/>
                          <a:latin typeface="Verdana" pitchFamily="34" charset="0"/>
                        </a:rPr>
                        <a:t>Clinical and Laboratory Standards Institute</a:t>
                      </a:r>
                      <a:br>
                        <a:rPr kumimoji="0" lang="en-US" sz="2400" b="0" i="0" u="none" strike="noStrike" cap="none" normalizeH="0" baseline="0" dirty="0" smtClean="0">
                          <a:ln>
                            <a:noFill/>
                          </a:ln>
                          <a:solidFill>
                            <a:schemeClr val="tx1"/>
                          </a:solidFill>
                          <a:effectLst/>
                          <a:latin typeface="Verdana" pitchFamily="34" charset="0"/>
                        </a:rPr>
                      </a:br>
                      <a:r>
                        <a:rPr kumimoji="0" lang="en-US" sz="2000" b="0" i="0" u="none" strike="noStrike" cap="none" normalizeH="0" baseline="0" dirty="0" smtClean="0">
                          <a:ln>
                            <a:noFill/>
                          </a:ln>
                          <a:solidFill>
                            <a:schemeClr val="tx1"/>
                          </a:solidFill>
                          <a:effectLst/>
                          <a:latin typeface="Verdana" pitchFamily="34" charset="0"/>
                        </a:rPr>
                        <a:t>(formerly known as NCCLS)</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1191042">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Verdana" pitchFamily="34" charset="0"/>
                        </a:rPr>
                        <a:t>Guidance for quality in manufacturing and service industries</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85000"/>
                        </a:lnSpc>
                        <a:spcBef>
                          <a:spcPct val="0"/>
                        </a:spcBef>
                        <a:spcAft>
                          <a:spcPct val="0"/>
                        </a:spcAft>
                        <a:buClr>
                          <a:srgbClr val="FF5050"/>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Verdana" pitchFamily="34" charset="0"/>
                        </a:rPr>
                        <a:t>Standards, guidelines, and best practices for quality in medical laboratory testing</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1495374">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Verdana" pitchFamily="34" charset="0"/>
                        </a:rPr>
                        <a:t>Broad applicability; used by many kinds of organizations</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Verdana" pitchFamily="34" charset="0"/>
                        </a:rPr>
                        <a:t>Detailed; applies specifically to medical laboratories</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56061928"/>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196752"/>
            <a:ext cx="8712968" cy="34163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rtl="0">
              <a:lnSpc>
                <a:spcPct val="150000"/>
              </a:lnSpc>
            </a:pPr>
            <a:r>
              <a:rPr lang="en-US" sz="2400" dirty="0">
                <a:solidFill>
                  <a:prstClr val="black"/>
                </a:solidFill>
              </a:rPr>
              <a:t>As a </a:t>
            </a:r>
            <a:r>
              <a:rPr lang="en-US" sz="2400" b="1" dirty="0" err="1">
                <a:solidFill>
                  <a:srgbClr val="FF0000"/>
                </a:solidFill>
              </a:rPr>
              <a:t>laboratorian</a:t>
            </a:r>
            <a:r>
              <a:rPr lang="en-US" sz="2400" b="1" dirty="0">
                <a:solidFill>
                  <a:prstClr val="black"/>
                </a:solidFill>
              </a:rPr>
              <a:t>, </a:t>
            </a:r>
            <a:r>
              <a:rPr lang="en-US" sz="2400" dirty="0">
                <a:solidFill>
                  <a:prstClr val="black"/>
                </a:solidFill>
              </a:rPr>
              <a:t>it is important to: </a:t>
            </a:r>
          </a:p>
          <a:p>
            <a:pPr marL="342900" indent="-342900" algn="just" rtl="0">
              <a:lnSpc>
                <a:spcPct val="150000"/>
              </a:lnSpc>
              <a:buClr>
                <a:srgbClr val="FF0000"/>
              </a:buClr>
              <a:buFont typeface="Wingdings" pitchFamily="2" charset="2"/>
              <a:buChar char="q"/>
            </a:pPr>
            <a:r>
              <a:rPr lang="en-US" sz="2400" dirty="0">
                <a:solidFill>
                  <a:prstClr val="black"/>
                </a:solidFill>
              </a:rPr>
              <a:t>Be aware of basic safety rules and processes; </a:t>
            </a:r>
          </a:p>
          <a:p>
            <a:pPr marL="342900" indent="-342900" algn="just" rtl="0">
              <a:lnSpc>
                <a:spcPct val="150000"/>
              </a:lnSpc>
              <a:buClr>
                <a:srgbClr val="FF0000"/>
              </a:buClr>
              <a:buFont typeface="Wingdings" pitchFamily="2" charset="2"/>
              <a:buChar char="q"/>
            </a:pPr>
            <a:r>
              <a:rPr lang="en-US" sz="2400" dirty="0">
                <a:solidFill>
                  <a:prstClr val="black"/>
                </a:solidFill>
              </a:rPr>
              <a:t>Understand the basics of safety and biosafety management issues when working with toxic chemicals, biological samples and physical hazards, and when interacting with patients. </a:t>
            </a:r>
          </a:p>
        </p:txBody>
      </p:sp>
    </p:spTree>
    <p:extLst>
      <p:ext uri="{BB962C8B-B14F-4D97-AF65-F5344CB8AC3E}">
        <p14:creationId xmlns:p14="http://schemas.microsoft.com/office/powerpoint/2010/main" val="1006972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2-Point Star 1"/>
          <p:cNvSpPr/>
          <p:nvPr/>
        </p:nvSpPr>
        <p:spPr>
          <a:xfrm>
            <a:off x="899592" y="764704"/>
            <a:ext cx="7560840" cy="5400600"/>
          </a:xfrm>
          <a:prstGeom prst="star12">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sz="3600" dirty="0">
                <a:solidFill>
                  <a:srgbClr val="0070C0"/>
                </a:solidFill>
              </a:rPr>
              <a:t>Everyone in the laboratory is responsible for quality and safety.</a:t>
            </a:r>
            <a:r>
              <a:rPr lang="en-US" b="1" dirty="0">
                <a:solidFill>
                  <a:srgbClr val="0070C0"/>
                </a:solidFill>
              </a:rPr>
              <a:t>. </a:t>
            </a:r>
            <a:endParaRPr lang="en-US" dirty="0">
              <a:solidFill>
                <a:srgbClr val="0070C0"/>
              </a:solidFill>
            </a:endParaRPr>
          </a:p>
        </p:txBody>
      </p:sp>
    </p:spTree>
    <p:extLst>
      <p:ext uri="{BB962C8B-B14F-4D97-AF65-F5344CB8AC3E}">
        <p14:creationId xmlns:p14="http://schemas.microsoft.com/office/powerpoint/2010/main" val="1884211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154" y="548680"/>
            <a:ext cx="7704856" cy="5974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5390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84238" y="260350"/>
            <a:ext cx="8259762" cy="1039813"/>
          </a:xfrm>
        </p:spPr>
        <p:style>
          <a:lnRef idx="2">
            <a:schemeClr val="dk1"/>
          </a:lnRef>
          <a:fillRef idx="1">
            <a:schemeClr val="lt1"/>
          </a:fillRef>
          <a:effectRef idx="0">
            <a:schemeClr val="dk1"/>
          </a:effectRef>
          <a:fontRef idx="minor">
            <a:schemeClr val="dk1"/>
          </a:fontRef>
        </p:style>
        <p:txBody>
          <a:bodyPr>
            <a:normAutofit/>
          </a:bodyPr>
          <a:lstStyle/>
          <a:p>
            <a:r>
              <a:rPr lang="en-US" cap="none" dirty="0" smtClean="0">
                <a:solidFill>
                  <a:srgbClr val="FF0000"/>
                </a:solidFill>
                <a:latin typeface="+mn-lt"/>
                <a:ea typeface="+mn-ea"/>
                <a:cs typeface="+mn-cs"/>
              </a:rPr>
              <a:t>Definition of  laboratory quality </a:t>
            </a:r>
            <a:endParaRPr lang="en-US" cap="none" dirty="0">
              <a:solidFill>
                <a:srgbClr val="FF0000"/>
              </a:solidFill>
              <a:latin typeface="+mn-lt"/>
              <a:ea typeface="+mn-ea"/>
              <a:cs typeface="+mn-cs"/>
            </a:endParaRPr>
          </a:p>
        </p:txBody>
      </p:sp>
      <p:sp>
        <p:nvSpPr>
          <p:cNvPr id="3" name="Content Placeholder 2"/>
          <p:cNvSpPr>
            <a:spLocks noGrp="1"/>
          </p:cNvSpPr>
          <p:nvPr>
            <p:ph idx="4294967295"/>
          </p:nvPr>
        </p:nvSpPr>
        <p:spPr>
          <a:xfrm>
            <a:off x="0" y="1773238"/>
            <a:ext cx="8642350" cy="4373562"/>
          </a:xfrm>
        </p:spPr>
        <p:style>
          <a:lnRef idx="2">
            <a:schemeClr val="dk1"/>
          </a:lnRef>
          <a:fillRef idx="1">
            <a:schemeClr val="lt1"/>
          </a:fillRef>
          <a:effectRef idx="0">
            <a:schemeClr val="dk1"/>
          </a:effectRef>
          <a:fontRef idx="minor">
            <a:schemeClr val="dk1"/>
          </a:fontRef>
        </p:style>
        <p:txBody>
          <a:bodyPr>
            <a:noAutofit/>
          </a:bodyPr>
          <a:lstStyle/>
          <a:p>
            <a:pPr algn="just">
              <a:lnSpc>
                <a:spcPct val="170000"/>
              </a:lnSpc>
            </a:pPr>
            <a:r>
              <a:rPr lang="en-US" sz="2000" dirty="0">
                <a:solidFill>
                  <a:schemeClr val="tx1"/>
                </a:solidFill>
              </a:rPr>
              <a:t>Laboratory quality can be defined as accuracy, reliability and timeliness </a:t>
            </a:r>
            <a:r>
              <a:rPr lang="en-US" sz="2000" dirty="0" smtClean="0">
                <a:solidFill>
                  <a:schemeClr val="tx1"/>
                </a:solidFill>
              </a:rPr>
              <a:t>of </a:t>
            </a:r>
            <a:r>
              <a:rPr lang="en-US" sz="2000" dirty="0">
                <a:solidFill>
                  <a:schemeClr val="tx1"/>
                </a:solidFill>
              </a:rPr>
              <a:t>reported test results. </a:t>
            </a:r>
            <a:endParaRPr lang="en-US" sz="2000" dirty="0" smtClean="0">
              <a:solidFill>
                <a:schemeClr val="tx1"/>
              </a:solidFill>
            </a:endParaRPr>
          </a:p>
          <a:p>
            <a:pPr algn="just">
              <a:lnSpc>
                <a:spcPct val="170000"/>
              </a:lnSpc>
            </a:pPr>
            <a:r>
              <a:rPr lang="en-US" sz="2000" dirty="0">
                <a:solidFill>
                  <a:schemeClr val="tx1"/>
                </a:solidFill>
              </a:rPr>
              <a:t>When making measurements, there is always some level of inaccuracy. </a:t>
            </a:r>
            <a:r>
              <a:rPr lang="en-US" sz="2000" dirty="0" smtClean="0">
                <a:solidFill>
                  <a:schemeClr val="tx1"/>
                </a:solidFill>
              </a:rPr>
              <a:t>The challenge </a:t>
            </a:r>
            <a:r>
              <a:rPr lang="en-US" sz="2000" dirty="0">
                <a:solidFill>
                  <a:schemeClr val="tx1"/>
                </a:solidFill>
              </a:rPr>
              <a:t>is to reduce the level of inaccuracy as much as possible, given </a:t>
            </a:r>
            <a:r>
              <a:rPr lang="en-US" sz="2000" dirty="0" smtClean="0">
                <a:solidFill>
                  <a:schemeClr val="tx1"/>
                </a:solidFill>
              </a:rPr>
              <a:t>the limitations </a:t>
            </a:r>
            <a:r>
              <a:rPr lang="en-US" sz="2000" dirty="0">
                <a:solidFill>
                  <a:schemeClr val="tx1"/>
                </a:solidFill>
              </a:rPr>
              <a:t>of our testing systems. An accuracy level of 99% may at first </a:t>
            </a:r>
            <a:r>
              <a:rPr lang="en-US" sz="2000" dirty="0" smtClean="0">
                <a:solidFill>
                  <a:schemeClr val="tx1"/>
                </a:solidFill>
              </a:rPr>
              <a:t>glance appear </a:t>
            </a:r>
            <a:r>
              <a:rPr lang="en-US" sz="2000" dirty="0">
                <a:solidFill>
                  <a:schemeClr val="tx1"/>
                </a:solidFill>
              </a:rPr>
              <a:t>acceptable, but the resulting 1% error can become quite large in a </a:t>
            </a:r>
            <a:r>
              <a:rPr lang="en-US" sz="2000" dirty="0" smtClean="0">
                <a:solidFill>
                  <a:schemeClr val="tx1"/>
                </a:solidFill>
              </a:rPr>
              <a:t>system where </a:t>
            </a:r>
            <a:r>
              <a:rPr lang="en-US" sz="2000" dirty="0">
                <a:solidFill>
                  <a:schemeClr val="tx1"/>
                </a:solidFill>
              </a:rPr>
              <a:t>many events occur, such as laboratory testing.</a:t>
            </a:r>
          </a:p>
        </p:txBody>
      </p:sp>
    </p:spTree>
    <p:extLst>
      <p:ext uri="{BB962C8B-B14F-4D97-AF65-F5344CB8AC3E}">
        <p14:creationId xmlns:p14="http://schemas.microsoft.com/office/powerpoint/2010/main" val="7120476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095" y="1988840"/>
            <a:ext cx="8151813" cy="321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4108448"/>
            <a:ext cx="1457325" cy="126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187624" y="415433"/>
            <a:ext cx="6207148" cy="63094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sz="3500" dirty="0">
                <a:solidFill>
                  <a:srgbClr val="FF0000"/>
                </a:solidFill>
              </a:rPr>
              <a:t>Level of accuracy required </a:t>
            </a:r>
          </a:p>
        </p:txBody>
      </p:sp>
    </p:spTree>
    <p:extLst>
      <p:ext uri="{BB962C8B-B14F-4D97-AF65-F5344CB8AC3E}">
        <p14:creationId xmlns:p14="http://schemas.microsoft.com/office/powerpoint/2010/main" val="9354709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7190" y="260648"/>
            <a:ext cx="8568952" cy="246221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rtl="0"/>
            <a:r>
              <a:rPr lang="en-US" sz="2800" dirty="0">
                <a:solidFill>
                  <a:prstClr val="black"/>
                </a:solidFill>
                <a:latin typeface="Verdana" pitchFamily="34" charset="0"/>
              </a:rPr>
              <a:t>laboratory </a:t>
            </a:r>
            <a:r>
              <a:rPr lang="en-US" sz="2800" dirty="0" smtClean="0">
                <a:solidFill>
                  <a:prstClr val="black"/>
                </a:solidFill>
                <a:latin typeface="Verdana" pitchFamily="34" charset="0"/>
              </a:rPr>
              <a:t>results must be:</a:t>
            </a:r>
            <a:endParaRPr lang="en-US" sz="2800" dirty="0">
              <a:solidFill>
                <a:prstClr val="black"/>
              </a:solidFill>
              <a:latin typeface="Verdana" pitchFamily="34" charset="0"/>
            </a:endParaRPr>
          </a:p>
          <a:p>
            <a:pPr algn="l" rtl="0">
              <a:lnSpc>
                <a:spcPct val="150000"/>
              </a:lnSpc>
              <a:buClr>
                <a:srgbClr val="FF0000"/>
              </a:buClr>
              <a:buSzPct val="115000"/>
              <a:buFont typeface="Wingdings" pitchFamily="2" charset="2"/>
              <a:buChar char="§"/>
            </a:pPr>
            <a:r>
              <a:rPr lang="en-US" sz="2800" dirty="0">
                <a:solidFill>
                  <a:prstClr val="black"/>
                </a:solidFill>
                <a:latin typeface="Verdana" pitchFamily="34" charset="0"/>
              </a:rPr>
              <a:t> Accurate, </a:t>
            </a:r>
          </a:p>
          <a:p>
            <a:pPr algn="l" rtl="0">
              <a:lnSpc>
                <a:spcPct val="150000"/>
              </a:lnSpc>
              <a:buClr>
                <a:srgbClr val="FF0000"/>
              </a:buClr>
              <a:buSzPct val="115000"/>
              <a:buFont typeface="Wingdings" pitchFamily="2" charset="2"/>
              <a:buChar char="§"/>
            </a:pPr>
            <a:r>
              <a:rPr lang="en-US" sz="2800" dirty="0">
                <a:solidFill>
                  <a:prstClr val="black"/>
                </a:solidFill>
                <a:latin typeface="Verdana" pitchFamily="34" charset="0"/>
              </a:rPr>
              <a:t> reliable, and </a:t>
            </a:r>
          </a:p>
          <a:p>
            <a:pPr algn="l" rtl="0">
              <a:lnSpc>
                <a:spcPct val="150000"/>
              </a:lnSpc>
              <a:buClr>
                <a:srgbClr val="FF0000"/>
              </a:buClr>
              <a:buSzPct val="115000"/>
              <a:buFont typeface="Wingdings" pitchFamily="2" charset="2"/>
              <a:buChar char="§"/>
            </a:pPr>
            <a:r>
              <a:rPr lang="en-US" sz="2800" dirty="0">
                <a:solidFill>
                  <a:prstClr val="black"/>
                </a:solidFill>
                <a:latin typeface="Verdana" pitchFamily="34" charset="0"/>
              </a:rPr>
              <a:t> </a:t>
            </a:r>
            <a:r>
              <a:rPr lang="en-US" sz="2800" dirty="0" smtClean="0">
                <a:solidFill>
                  <a:prstClr val="black"/>
                </a:solidFill>
                <a:latin typeface="Verdana" pitchFamily="34" charset="0"/>
              </a:rPr>
              <a:t>As fast as possible.</a:t>
            </a:r>
            <a:endParaRPr lang="en-US" sz="2800" dirty="0">
              <a:solidFill>
                <a:prstClr val="black"/>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3573016"/>
            <a:ext cx="38100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39303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8324" y="475042"/>
            <a:ext cx="7776864" cy="5761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rtl="0">
              <a:lnSpc>
                <a:spcPct val="150000"/>
              </a:lnSpc>
            </a:pPr>
            <a:r>
              <a:rPr lang="en-US" sz="2400" dirty="0">
                <a:solidFill>
                  <a:srgbClr val="FF0000"/>
                </a:solidFill>
              </a:rPr>
              <a:t>Negative consequences of laboratory error: </a:t>
            </a:r>
          </a:p>
        </p:txBody>
      </p:sp>
      <p:sp>
        <p:nvSpPr>
          <p:cNvPr id="4" name="Rectangle 3"/>
          <p:cNvSpPr/>
          <p:nvPr/>
        </p:nvSpPr>
        <p:spPr>
          <a:xfrm>
            <a:off x="220292" y="1844824"/>
            <a:ext cx="8528172"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342900" indent="-342900" algn="l" rtl="0">
              <a:lnSpc>
                <a:spcPct val="150000"/>
              </a:lnSpc>
              <a:buClr>
                <a:srgbClr val="FF0000"/>
              </a:buClr>
              <a:buFont typeface="Wingdings" pitchFamily="2" charset="2"/>
              <a:buChar char="q"/>
            </a:pPr>
            <a:r>
              <a:rPr lang="en-US" sz="2400" dirty="0">
                <a:solidFill>
                  <a:prstClr val="black"/>
                </a:solidFill>
              </a:rPr>
              <a:t>Unnecessary treatment.</a:t>
            </a:r>
          </a:p>
          <a:p>
            <a:pPr marL="342900" indent="-342900" algn="l" rtl="0">
              <a:lnSpc>
                <a:spcPct val="150000"/>
              </a:lnSpc>
              <a:buClr>
                <a:srgbClr val="FF0000"/>
              </a:buClr>
              <a:buFont typeface="Wingdings" pitchFamily="2" charset="2"/>
              <a:buChar char="q"/>
            </a:pPr>
            <a:r>
              <a:rPr lang="en-US" sz="2400" dirty="0">
                <a:solidFill>
                  <a:prstClr val="black"/>
                </a:solidFill>
              </a:rPr>
              <a:t>Treatment complications.</a:t>
            </a:r>
          </a:p>
          <a:p>
            <a:pPr marL="342900" indent="-342900" algn="l" rtl="0">
              <a:lnSpc>
                <a:spcPct val="150000"/>
              </a:lnSpc>
              <a:buClr>
                <a:srgbClr val="FF0000"/>
              </a:buClr>
              <a:buFont typeface="Wingdings" pitchFamily="2" charset="2"/>
              <a:buChar char="q"/>
            </a:pPr>
            <a:r>
              <a:rPr lang="en-US" sz="2400" dirty="0">
                <a:solidFill>
                  <a:prstClr val="black"/>
                </a:solidFill>
              </a:rPr>
              <a:t>Failure to provide the proper treatment.</a:t>
            </a:r>
          </a:p>
          <a:p>
            <a:pPr marL="342900" indent="-342900" algn="l" rtl="0">
              <a:lnSpc>
                <a:spcPct val="150000"/>
              </a:lnSpc>
              <a:buClr>
                <a:srgbClr val="FF0000"/>
              </a:buClr>
              <a:buFont typeface="Wingdings" pitchFamily="2" charset="2"/>
              <a:buChar char="q"/>
            </a:pPr>
            <a:r>
              <a:rPr lang="en-US" sz="2400" dirty="0">
                <a:solidFill>
                  <a:prstClr val="black"/>
                </a:solidFill>
              </a:rPr>
              <a:t>Delay in correct diagnosis.</a:t>
            </a:r>
          </a:p>
          <a:p>
            <a:pPr marL="342900" indent="-342900" algn="l" rtl="0">
              <a:lnSpc>
                <a:spcPct val="150000"/>
              </a:lnSpc>
              <a:buClr>
                <a:srgbClr val="FF0000"/>
              </a:buClr>
              <a:buFont typeface="Wingdings" pitchFamily="2" charset="2"/>
              <a:buChar char="q"/>
            </a:pPr>
            <a:r>
              <a:rPr lang="en-US" sz="2400" dirty="0">
                <a:solidFill>
                  <a:prstClr val="black"/>
                </a:solidFill>
              </a:rPr>
              <a:t>Additional and unnecessary diagnostic testing.</a:t>
            </a:r>
          </a:p>
        </p:txBody>
      </p:sp>
    </p:spTree>
    <p:extLst>
      <p:ext uri="{BB962C8B-B14F-4D97-AF65-F5344CB8AC3E}">
        <p14:creationId xmlns:p14="http://schemas.microsoft.com/office/powerpoint/2010/main" val="7397678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340768"/>
            <a:ext cx="8712968" cy="390010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342900" indent="-342900" algn="just" rtl="0">
              <a:lnSpc>
                <a:spcPct val="150000"/>
              </a:lnSpc>
              <a:buClr>
                <a:srgbClr val="FF0000"/>
              </a:buClr>
              <a:buFont typeface="Wingdings" pitchFamily="2" charset="2"/>
              <a:buChar char="q"/>
            </a:pPr>
            <a:r>
              <a:rPr lang="en-US" sz="2400" dirty="0">
                <a:solidFill>
                  <a:prstClr val="black"/>
                </a:solidFill>
              </a:rPr>
              <a:t>The laboratory is a complex system, involving many steps of activity and many people. </a:t>
            </a:r>
          </a:p>
          <a:p>
            <a:pPr marL="342900" indent="-342900" algn="just" rtl="0">
              <a:lnSpc>
                <a:spcPct val="150000"/>
              </a:lnSpc>
              <a:buClr>
                <a:srgbClr val="FF0000"/>
              </a:buClr>
              <a:buFont typeface="Wingdings" pitchFamily="2" charset="2"/>
              <a:buChar char="q"/>
            </a:pPr>
            <a:r>
              <a:rPr lang="en-US" sz="2400" dirty="0">
                <a:solidFill>
                  <a:prstClr val="black"/>
                </a:solidFill>
              </a:rPr>
              <a:t>The complexity of the system requires that many processes and procedures be performed properly.</a:t>
            </a:r>
          </a:p>
          <a:p>
            <a:pPr marL="342900" indent="-342900" algn="just" rtl="0">
              <a:lnSpc>
                <a:spcPct val="150000"/>
              </a:lnSpc>
              <a:buClr>
                <a:srgbClr val="FF0000"/>
              </a:buClr>
              <a:buFont typeface="Wingdings" pitchFamily="2" charset="2"/>
              <a:buChar char="q"/>
            </a:pPr>
            <a:r>
              <a:rPr lang="en-US" sz="2400" dirty="0">
                <a:solidFill>
                  <a:prstClr val="black"/>
                </a:solidFill>
              </a:rPr>
              <a:t>Therefore, the quality management system model, which looks at the entire system, is very important for achieving good laboratory performance.</a:t>
            </a:r>
            <a:r>
              <a:rPr lang="en-US" dirty="0">
                <a:solidFill>
                  <a:prstClr val="black"/>
                </a:solidFill>
              </a:rPr>
              <a:t> </a:t>
            </a:r>
          </a:p>
        </p:txBody>
      </p:sp>
    </p:spTree>
    <p:extLst>
      <p:ext uri="{BB962C8B-B14F-4D97-AF65-F5344CB8AC3E}">
        <p14:creationId xmlns:p14="http://schemas.microsoft.com/office/powerpoint/2010/main" val="38076114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1600" y="332656"/>
            <a:ext cx="7511993" cy="707886"/>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ctr" rtl="0"/>
            <a:r>
              <a:rPr lang="en-US" sz="4000" dirty="0">
                <a:solidFill>
                  <a:srgbClr val="FF0000"/>
                </a:solidFill>
                <a:effectLst>
                  <a:outerShdw blurRad="38100" dist="38100" dir="2700000" algn="tl">
                    <a:srgbClr val="000000">
                      <a:alpha val="43137"/>
                    </a:srgbClr>
                  </a:outerShdw>
                </a:effectLst>
              </a:rPr>
              <a:t>Quality management system </a:t>
            </a:r>
          </a:p>
        </p:txBody>
      </p:sp>
      <p:sp>
        <p:nvSpPr>
          <p:cNvPr id="3" name="Rectangle 2"/>
          <p:cNvSpPr/>
          <p:nvPr/>
        </p:nvSpPr>
        <p:spPr>
          <a:xfrm>
            <a:off x="251520" y="1628800"/>
            <a:ext cx="8640960" cy="168411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342900" indent="-342900" algn="just" rtl="0">
              <a:lnSpc>
                <a:spcPct val="150000"/>
              </a:lnSpc>
              <a:buFont typeface="Wingdings" pitchFamily="2" charset="2"/>
              <a:buChar char="v"/>
            </a:pPr>
            <a:r>
              <a:rPr lang="en-US" sz="2400" dirty="0">
                <a:solidFill>
                  <a:prstClr val="black"/>
                </a:solidFill>
              </a:rPr>
              <a:t>Ongoing process to achieve the aim of laboratory       ( </a:t>
            </a:r>
            <a:r>
              <a:rPr lang="en-US" sz="2400" dirty="0">
                <a:solidFill>
                  <a:srgbClr val="00B050"/>
                </a:solidFill>
              </a:rPr>
              <a:t>get reliable accurate and timely results </a:t>
            </a:r>
            <a:r>
              <a:rPr lang="en-US" sz="2400" dirty="0">
                <a:solidFill>
                  <a:prstClr val="black"/>
                </a:solidFill>
              </a:rPr>
              <a:t>) with regard to quality. </a:t>
            </a:r>
          </a:p>
        </p:txBody>
      </p:sp>
    </p:spTree>
    <p:extLst>
      <p:ext uri="{BB962C8B-B14F-4D97-AF65-F5344CB8AC3E}">
        <p14:creationId xmlns:p14="http://schemas.microsoft.com/office/powerpoint/2010/main" val="17656916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214</TotalTime>
  <Words>1081</Words>
  <Application>Microsoft Office PowerPoint</Application>
  <PresentationFormat>On-screen Show (4:3)</PresentationFormat>
  <Paragraphs>130</Paragraphs>
  <Slides>33</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SimSun</vt:lpstr>
      <vt:lpstr>SimSun</vt:lpstr>
      <vt:lpstr>Arial</vt:lpstr>
      <vt:lpstr>Calibri</vt:lpstr>
      <vt:lpstr>Century Gothic</vt:lpstr>
      <vt:lpstr>Verdana</vt:lpstr>
      <vt:lpstr>Wingdings</vt:lpstr>
      <vt:lpstr>Wingdings 3</vt:lpstr>
      <vt:lpstr>Ion Boardroom</vt:lpstr>
      <vt:lpstr>LIS</vt:lpstr>
      <vt:lpstr>Management</vt:lpstr>
      <vt:lpstr>Medical Laboratory Management</vt:lpstr>
      <vt:lpstr>Definition of  laboratory quality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Organization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Standards organizations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Laboratory Management</dc:title>
  <dc:creator>Toshiba</dc:creator>
  <cp:lastModifiedBy>kitumba derrick</cp:lastModifiedBy>
  <cp:revision>18</cp:revision>
  <dcterms:created xsi:type="dcterms:W3CDTF">2015-02-03T06:01:26Z</dcterms:created>
  <dcterms:modified xsi:type="dcterms:W3CDTF">2023-11-01T13:54:40Z</dcterms:modified>
</cp:coreProperties>
</file>