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 id="2147483996" r:id="rId6"/>
  </p:sldMasterIdLst>
  <p:notesMasterIdLst>
    <p:notesMasterId r:id="rId27"/>
  </p:notesMasterIdLst>
  <p:handoutMasterIdLst>
    <p:handoutMasterId r:id="rId28"/>
  </p:handoutMasterIdLst>
  <p:sldIdLst>
    <p:sldId id="754" r:id="rId7"/>
    <p:sldId id="1147" r:id="rId8"/>
    <p:sldId id="1148" r:id="rId9"/>
    <p:sldId id="1078" r:id="rId10"/>
    <p:sldId id="1110" r:id="rId11"/>
    <p:sldId id="1118" r:id="rId12"/>
    <p:sldId id="1105" r:id="rId13"/>
    <p:sldId id="1111" r:id="rId14"/>
    <p:sldId id="1113" r:id="rId15"/>
    <p:sldId id="1112" r:id="rId16"/>
    <p:sldId id="1114" r:id="rId17"/>
    <p:sldId id="1115" r:id="rId18"/>
    <p:sldId id="1116" r:id="rId19"/>
    <p:sldId id="1117" r:id="rId20"/>
    <p:sldId id="1119" r:id="rId21"/>
    <p:sldId id="1122" r:id="rId22"/>
    <p:sldId id="1109" r:id="rId23"/>
    <p:sldId id="1123" r:id="rId24"/>
    <p:sldId id="862" r:id="rId25"/>
    <p:sldId id="755" r:id="rId26"/>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7D"/>
    <a:srgbClr val="7D007D"/>
    <a:srgbClr val="7D7D00"/>
    <a:srgbClr val="0000FF"/>
    <a:srgbClr val="FF0000"/>
    <a:srgbClr val="00FF00"/>
    <a:srgbClr val="000000"/>
    <a:srgbClr val="E7FFBE"/>
    <a:srgbClr val="76B9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97C64-5D16-465D-84CB-4E3140B43280}" v="5" dt="2020-10-02T00:56:23.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2"/>
    <p:restoredTop sz="83874" autoAdjust="0"/>
  </p:normalViewPr>
  <p:slideViewPr>
    <p:cSldViewPr snapToGrid="0">
      <p:cViewPr varScale="1">
        <p:scale>
          <a:sx n="58" d="100"/>
          <a:sy n="58" d="100"/>
        </p:scale>
        <p:origin x="951" y="39"/>
      </p:cViewPr>
      <p:guideLst>
        <p:guide orient="horz" pos="1316"/>
        <p:guide orient="horz" pos="3050"/>
        <p:guide orient="horz" pos="3189"/>
        <p:guide pos="5455"/>
        <p:guide orient="horz" pos="975"/>
        <p:guide pos="3457"/>
      </p:guideLst>
    </p:cSldViewPr>
  </p:slideViewPr>
  <p:notesTextViewPr>
    <p:cViewPr>
      <p:scale>
        <a:sx n="125" d="100"/>
        <a:sy n="125" d="100"/>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385b7343-7e51-4167-b40a-3bc9ed8e0e06" providerId="ADAL" clId="{89F97C64-5D16-465D-84CB-4E3140B43280}"/>
    <pc:docChg chg="undo custSel addSld delSld modSld">
      <pc:chgData name="Danielle Detering" userId="385b7343-7e51-4167-b40a-3bc9ed8e0e06" providerId="ADAL" clId="{89F97C64-5D16-465D-84CB-4E3140B43280}" dt="2020-10-02T00:56:23.493" v="133"/>
      <pc:docMkLst>
        <pc:docMk/>
      </pc:docMkLst>
      <pc:sldChg chg="modSp mod modTransition">
        <pc:chgData name="Danielle Detering" userId="385b7343-7e51-4167-b40a-3bc9ed8e0e06" providerId="ADAL" clId="{89F97C64-5D16-465D-84CB-4E3140B43280}" dt="2020-10-02T00:56:23.493" v="133"/>
        <pc:sldMkLst>
          <pc:docMk/>
          <pc:sldMk cId="3116770051" sldId="754"/>
        </pc:sldMkLst>
        <pc:spChg chg="mod">
          <ac:chgData name="Danielle Detering" userId="385b7343-7e51-4167-b40a-3bc9ed8e0e06" providerId="ADAL" clId="{89F97C64-5D16-465D-84CB-4E3140B43280}" dt="2020-09-04T01:56:30.313" v="87" actId="20577"/>
          <ac:spMkLst>
            <pc:docMk/>
            <pc:sldMk cId="3116770051" sldId="754"/>
            <ac:spMk id="5" creationId="{00000000-0000-0000-0000-000000000000}"/>
          </ac:spMkLst>
        </pc:spChg>
      </pc:sldChg>
      <pc:sldChg chg="modTransition">
        <pc:chgData name="Danielle Detering" userId="385b7343-7e51-4167-b40a-3bc9ed8e0e06" providerId="ADAL" clId="{89F97C64-5D16-465D-84CB-4E3140B43280}" dt="2020-10-02T00:56:23.493" v="133"/>
        <pc:sldMkLst>
          <pc:docMk/>
          <pc:sldMk cId="2420619438" sldId="755"/>
        </pc:sldMkLst>
      </pc:sldChg>
      <pc:sldChg chg="modTransition">
        <pc:chgData name="Danielle Detering" userId="385b7343-7e51-4167-b40a-3bc9ed8e0e06" providerId="ADAL" clId="{89F97C64-5D16-465D-84CB-4E3140B43280}" dt="2020-10-02T00:56:23.493" v="133"/>
        <pc:sldMkLst>
          <pc:docMk/>
          <pc:sldMk cId="1860548827" sldId="862"/>
        </pc:sldMkLst>
      </pc:sldChg>
      <pc:sldChg chg="modTransition">
        <pc:chgData name="Danielle Detering" userId="385b7343-7e51-4167-b40a-3bc9ed8e0e06" providerId="ADAL" clId="{89F97C64-5D16-465D-84CB-4E3140B43280}" dt="2020-10-02T00:56:23.493" v="133"/>
        <pc:sldMkLst>
          <pc:docMk/>
          <pc:sldMk cId="2491972935" sldId="1078"/>
        </pc:sldMkLst>
      </pc:sldChg>
      <pc:sldChg chg="modTransition">
        <pc:chgData name="Danielle Detering" userId="385b7343-7e51-4167-b40a-3bc9ed8e0e06" providerId="ADAL" clId="{89F97C64-5D16-465D-84CB-4E3140B43280}" dt="2020-10-02T00:56:23.493" v="133"/>
        <pc:sldMkLst>
          <pc:docMk/>
          <pc:sldMk cId="915716165" sldId="1105"/>
        </pc:sldMkLst>
      </pc:sldChg>
      <pc:sldChg chg="modTransition">
        <pc:chgData name="Danielle Detering" userId="385b7343-7e51-4167-b40a-3bc9ed8e0e06" providerId="ADAL" clId="{89F97C64-5D16-465D-84CB-4E3140B43280}" dt="2020-10-02T00:56:23.493" v="133"/>
        <pc:sldMkLst>
          <pc:docMk/>
          <pc:sldMk cId="4273255703" sldId="1109"/>
        </pc:sldMkLst>
      </pc:sldChg>
      <pc:sldChg chg="modTransition">
        <pc:chgData name="Danielle Detering" userId="385b7343-7e51-4167-b40a-3bc9ed8e0e06" providerId="ADAL" clId="{89F97C64-5D16-465D-84CB-4E3140B43280}" dt="2020-10-02T00:56:23.493" v="133"/>
        <pc:sldMkLst>
          <pc:docMk/>
          <pc:sldMk cId="2839353356" sldId="1110"/>
        </pc:sldMkLst>
      </pc:sldChg>
      <pc:sldChg chg="modTransition">
        <pc:chgData name="Danielle Detering" userId="385b7343-7e51-4167-b40a-3bc9ed8e0e06" providerId="ADAL" clId="{89F97C64-5D16-465D-84CB-4E3140B43280}" dt="2020-10-02T00:56:23.493" v="133"/>
        <pc:sldMkLst>
          <pc:docMk/>
          <pc:sldMk cId="3103429402" sldId="1111"/>
        </pc:sldMkLst>
      </pc:sldChg>
      <pc:sldChg chg="modTransition modNotesTx">
        <pc:chgData name="Danielle Detering" userId="385b7343-7e51-4167-b40a-3bc9ed8e0e06" providerId="ADAL" clId="{89F97C64-5D16-465D-84CB-4E3140B43280}" dt="2020-10-02T00:56:23.493" v="133"/>
        <pc:sldMkLst>
          <pc:docMk/>
          <pc:sldMk cId="2342355782" sldId="1112"/>
        </pc:sldMkLst>
      </pc:sldChg>
      <pc:sldChg chg="modTransition">
        <pc:chgData name="Danielle Detering" userId="385b7343-7e51-4167-b40a-3bc9ed8e0e06" providerId="ADAL" clId="{89F97C64-5D16-465D-84CB-4E3140B43280}" dt="2020-10-02T00:56:23.493" v="133"/>
        <pc:sldMkLst>
          <pc:docMk/>
          <pc:sldMk cId="1739011195" sldId="1113"/>
        </pc:sldMkLst>
      </pc:sldChg>
      <pc:sldChg chg="modSp mod modTransition modNotesTx">
        <pc:chgData name="Danielle Detering" userId="385b7343-7e51-4167-b40a-3bc9ed8e0e06" providerId="ADAL" clId="{89F97C64-5D16-465D-84CB-4E3140B43280}" dt="2020-10-02T00:56:23.493" v="133"/>
        <pc:sldMkLst>
          <pc:docMk/>
          <pc:sldMk cId="2964286157" sldId="1114"/>
        </pc:sldMkLst>
        <pc:spChg chg="mod">
          <ac:chgData name="Danielle Detering" userId="385b7343-7e51-4167-b40a-3bc9ed8e0e06" providerId="ADAL" clId="{89F97C64-5D16-465D-84CB-4E3140B43280}" dt="2020-08-29T08:40:23.325" v="37" actId="1076"/>
          <ac:spMkLst>
            <pc:docMk/>
            <pc:sldMk cId="2964286157" sldId="1114"/>
            <ac:spMk id="2" creationId="{13DDE902-0C6D-8D45-962E-302ABDE4FDA4}"/>
          </ac:spMkLst>
        </pc:spChg>
        <pc:picChg chg="mod">
          <ac:chgData name="Danielle Detering" userId="385b7343-7e51-4167-b40a-3bc9ed8e0e06" providerId="ADAL" clId="{89F97C64-5D16-465D-84CB-4E3140B43280}" dt="2020-08-29T08:40:14.069" v="34" actId="1076"/>
          <ac:picMkLst>
            <pc:docMk/>
            <pc:sldMk cId="2964286157" sldId="1114"/>
            <ac:picMk id="36" creationId="{3E529E91-B1F2-4CA4-9633-49325DC2E6F6}"/>
          </ac:picMkLst>
        </pc:picChg>
        <pc:picChg chg="mod">
          <ac:chgData name="Danielle Detering" userId="385b7343-7e51-4167-b40a-3bc9ed8e0e06" providerId="ADAL" clId="{89F97C64-5D16-465D-84CB-4E3140B43280}" dt="2020-08-29T08:40:14.069" v="34" actId="1076"/>
          <ac:picMkLst>
            <pc:docMk/>
            <pc:sldMk cId="2964286157" sldId="1114"/>
            <ac:picMk id="54" creationId="{E240FF44-327F-4A5A-86DB-6C007C9E6794}"/>
          </ac:picMkLst>
        </pc:picChg>
        <pc:picChg chg="mod">
          <ac:chgData name="Danielle Detering" userId="385b7343-7e51-4167-b40a-3bc9ed8e0e06" providerId="ADAL" clId="{89F97C64-5D16-465D-84CB-4E3140B43280}" dt="2020-08-29T08:40:14.069" v="34" actId="1076"/>
          <ac:picMkLst>
            <pc:docMk/>
            <pc:sldMk cId="2964286157" sldId="1114"/>
            <ac:picMk id="58" creationId="{3B6CFBAC-B604-4E05-8E9D-8FF672EE899A}"/>
          </ac:picMkLst>
        </pc:picChg>
        <pc:picChg chg="mod">
          <ac:chgData name="Danielle Detering" userId="385b7343-7e51-4167-b40a-3bc9ed8e0e06" providerId="ADAL" clId="{89F97C64-5D16-465D-84CB-4E3140B43280}" dt="2020-08-29T08:40:14.069" v="34" actId="1076"/>
          <ac:picMkLst>
            <pc:docMk/>
            <pc:sldMk cId="2964286157" sldId="1114"/>
            <ac:picMk id="62" creationId="{A4709416-A77E-4EC9-BDB3-1BC9D9B5DA85}"/>
          </ac:picMkLst>
        </pc:picChg>
        <pc:picChg chg="mod">
          <ac:chgData name="Danielle Detering" userId="385b7343-7e51-4167-b40a-3bc9ed8e0e06" providerId="ADAL" clId="{89F97C64-5D16-465D-84CB-4E3140B43280}" dt="2020-08-29T08:40:14.069" v="34" actId="1076"/>
          <ac:picMkLst>
            <pc:docMk/>
            <pc:sldMk cId="2964286157" sldId="1114"/>
            <ac:picMk id="68" creationId="{C10F6848-E31D-436E-8D26-4653296758F0}"/>
          </ac:picMkLst>
        </pc:picChg>
      </pc:sldChg>
      <pc:sldChg chg="modTransition">
        <pc:chgData name="Danielle Detering" userId="385b7343-7e51-4167-b40a-3bc9ed8e0e06" providerId="ADAL" clId="{89F97C64-5D16-465D-84CB-4E3140B43280}" dt="2020-10-02T00:56:23.493" v="133"/>
        <pc:sldMkLst>
          <pc:docMk/>
          <pc:sldMk cId="3442945711" sldId="1115"/>
        </pc:sldMkLst>
      </pc:sldChg>
      <pc:sldChg chg="modTransition">
        <pc:chgData name="Danielle Detering" userId="385b7343-7e51-4167-b40a-3bc9ed8e0e06" providerId="ADAL" clId="{89F97C64-5D16-465D-84CB-4E3140B43280}" dt="2020-10-02T00:56:23.493" v="133"/>
        <pc:sldMkLst>
          <pc:docMk/>
          <pc:sldMk cId="3158552788" sldId="1116"/>
        </pc:sldMkLst>
      </pc:sldChg>
      <pc:sldChg chg="modSp mod modTransition">
        <pc:chgData name="Danielle Detering" userId="385b7343-7e51-4167-b40a-3bc9ed8e0e06" providerId="ADAL" clId="{89F97C64-5D16-465D-84CB-4E3140B43280}" dt="2020-10-02T00:56:23.493" v="133"/>
        <pc:sldMkLst>
          <pc:docMk/>
          <pc:sldMk cId="20565794" sldId="1117"/>
        </pc:sldMkLst>
        <pc:spChg chg="mod">
          <ac:chgData name="Danielle Detering" userId="385b7343-7e51-4167-b40a-3bc9ed8e0e06" providerId="ADAL" clId="{89F97C64-5D16-465D-84CB-4E3140B43280}" dt="2020-08-29T08:40:43.492" v="40" actId="1076"/>
          <ac:spMkLst>
            <pc:docMk/>
            <pc:sldMk cId="20565794" sldId="1117"/>
            <ac:spMk id="2" creationId="{13DDE902-0C6D-8D45-962E-302ABDE4FDA4}"/>
          </ac:spMkLst>
        </pc:spChg>
      </pc:sldChg>
      <pc:sldChg chg="modTransition">
        <pc:chgData name="Danielle Detering" userId="385b7343-7e51-4167-b40a-3bc9ed8e0e06" providerId="ADAL" clId="{89F97C64-5D16-465D-84CB-4E3140B43280}" dt="2020-10-02T00:56:23.493" v="133"/>
        <pc:sldMkLst>
          <pc:docMk/>
          <pc:sldMk cId="455100174" sldId="1118"/>
        </pc:sldMkLst>
      </pc:sldChg>
      <pc:sldChg chg="modTransition">
        <pc:chgData name="Danielle Detering" userId="385b7343-7e51-4167-b40a-3bc9ed8e0e06" providerId="ADAL" clId="{89F97C64-5D16-465D-84CB-4E3140B43280}" dt="2020-10-02T00:56:23.493" v="133"/>
        <pc:sldMkLst>
          <pc:docMk/>
          <pc:sldMk cId="1718212710" sldId="1119"/>
        </pc:sldMkLst>
      </pc:sldChg>
      <pc:sldChg chg="modTransition">
        <pc:chgData name="Danielle Detering" userId="385b7343-7e51-4167-b40a-3bc9ed8e0e06" providerId="ADAL" clId="{89F97C64-5D16-465D-84CB-4E3140B43280}" dt="2020-10-02T00:56:23.493" v="133"/>
        <pc:sldMkLst>
          <pc:docMk/>
          <pc:sldMk cId="2832991618" sldId="1122"/>
        </pc:sldMkLst>
      </pc:sldChg>
      <pc:sldChg chg="modTransition">
        <pc:chgData name="Danielle Detering" userId="385b7343-7e51-4167-b40a-3bc9ed8e0e06" providerId="ADAL" clId="{89F97C64-5D16-465D-84CB-4E3140B43280}" dt="2020-10-02T00:56:23.493" v="133"/>
        <pc:sldMkLst>
          <pc:docMk/>
          <pc:sldMk cId="1248452608" sldId="1123"/>
        </pc:sldMkLst>
      </pc:sldChg>
      <pc:sldChg chg="addSp delSp add del modTransition setBg delDesignElem">
        <pc:chgData name="Danielle Detering" userId="385b7343-7e51-4167-b40a-3bc9ed8e0e06" providerId="ADAL" clId="{89F97C64-5D16-465D-84CB-4E3140B43280}" dt="2020-10-02T00:56:23.493" v="133"/>
        <pc:sldMkLst>
          <pc:docMk/>
          <pc:sldMk cId="911217116" sldId="1147"/>
        </pc:sldMkLst>
        <pc:spChg chg="add del">
          <ac:chgData name="Danielle Detering" userId="385b7343-7e51-4167-b40a-3bc9ed8e0e06" providerId="ADAL" clId="{89F97C64-5D16-465D-84CB-4E3140B43280}" dt="2020-09-04T05:06:20.766" v="93"/>
          <ac:spMkLst>
            <pc:docMk/>
            <pc:sldMk cId="911217116" sldId="1147"/>
            <ac:spMk id="9" creationId="{17424F32-2789-4FF9-8E8A-1252284BF600}"/>
          </ac:spMkLst>
        </pc:spChg>
        <pc:spChg chg="add del">
          <ac:chgData name="Danielle Detering" userId="385b7343-7e51-4167-b40a-3bc9ed8e0e06" providerId="ADAL" clId="{89F97C64-5D16-465D-84CB-4E3140B43280}" dt="2020-09-04T05:06:20.766" v="93"/>
          <ac:spMkLst>
            <pc:docMk/>
            <pc:sldMk cId="911217116" sldId="1147"/>
            <ac:spMk id="17" creationId="{32D32A60-013B-47A8-8833-D2424080917B}"/>
          </ac:spMkLst>
        </pc:spChg>
        <pc:spChg chg="add del">
          <ac:chgData name="Danielle Detering" userId="385b7343-7e51-4167-b40a-3bc9ed8e0e06" providerId="ADAL" clId="{89F97C64-5D16-465D-84CB-4E3140B43280}" dt="2020-09-04T05:06:20.766" v="93"/>
          <ac:spMkLst>
            <pc:docMk/>
            <pc:sldMk cId="911217116" sldId="1147"/>
            <ac:spMk id="19" creationId="{AE27932B-B694-4C4C-90D7-A0333A7C5876}"/>
          </ac:spMkLst>
        </pc:spChg>
        <pc:spChg chg="add del">
          <ac:chgData name="Danielle Detering" userId="385b7343-7e51-4167-b40a-3bc9ed8e0e06" providerId="ADAL" clId="{89F97C64-5D16-465D-84CB-4E3140B43280}" dt="2020-09-04T05:06:20.766" v="93"/>
          <ac:spMkLst>
            <pc:docMk/>
            <pc:sldMk cId="911217116" sldId="1147"/>
            <ac:spMk id="23" creationId="{A9DA474E-6B91-4200-840F-0257B2358A75}"/>
          </ac:spMkLst>
        </pc:spChg>
        <pc:picChg chg="add del">
          <ac:chgData name="Danielle Detering" userId="385b7343-7e51-4167-b40a-3bc9ed8e0e06" providerId="ADAL" clId="{89F97C64-5D16-465D-84CB-4E3140B43280}" dt="2020-09-04T05:06:20.766" v="93"/>
          <ac:picMkLst>
            <pc:docMk/>
            <pc:sldMk cId="911217116" sldId="1147"/>
            <ac:picMk id="11" creationId="{D708C46E-BB60-4B97-8327-D3A475C008E5}"/>
          </ac:picMkLst>
        </pc:picChg>
        <pc:picChg chg="add del">
          <ac:chgData name="Danielle Detering" userId="385b7343-7e51-4167-b40a-3bc9ed8e0e06" providerId="ADAL" clId="{89F97C64-5D16-465D-84CB-4E3140B43280}" dt="2020-09-04T05:06:20.766" v="93"/>
          <ac:picMkLst>
            <pc:docMk/>
            <pc:sldMk cId="911217116" sldId="1147"/>
            <ac:picMk id="25" creationId="{DF63C9AD-AE6E-4512-8171-91612E84CCFB}"/>
          </ac:picMkLst>
        </pc:picChg>
        <pc:cxnChg chg="add del">
          <ac:chgData name="Danielle Detering" userId="385b7343-7e51-4167-b40a-3bc9ed8e0e06" providerId="ADAL" clId="{89F97C64-5D16-465D-84CB-4E3140B43280}" dt="2020-09-04T05:06:20.766" v="93"/>
          <ac:cxnSpMkLst>
            <pc:docMk/>
            <pc:sldMk cId="911217116" sldId="1147"/>
            <ac:cxnSpMk id="13" creationId="{8042755C-F24C-4D08-8E4C-E646382C3634}"/>
          </ac:cxnSpMkLst>
        </pc:cxnChg>
        <pc:cxnChg chg="add del">
          <ac:chgData name="Danielle Detering" userId="385b7343-7e51-4167-b40a-3bc9ed8e0e06" providerId="ADAL" clId="{89F97C64-5D16-465D-84CB-4E3140B43280}" dt="2020-09-04T05:06:20.766" v="93"/>
          <ac:cxnSpMkLst>
            <pc:docMk/>
            <pc:sldMk cId="911217116" sldId="1147"/>
            <ac:cxnSpMk id="15" creationId="{63E94A00-1A92-47F4-9E2D-E51DFF9016D4}"/>
          </ac:cxnSpMkLst>
        </pc:cxnChg>
        <pc:cxnChg chg="add del">
          <ac:chgData name="Danielle Detering" userId="385b7343-7e51-4167-b40a-3bc9ed8e0e06" providerId="ADAL" clId="{89F97C64-5D16-465D-84CB-4E3140B43280}" dt="2020-09-04T05:06:20.766" v="93"/>
          <ac:cxnSpMkLst>
            <pc:docMk/>
            <pc:sldMk cId="911217116" sldId="1147"/>
            <ac:cxnSpMk id="21" creationId="{9EBB0476-5CF0-4F44-8D68-5D42D7AEE43A}"/>
          </ac:cxnSpMkLst>
        </pc:cxnChg>
        <pc:cxnChg chg="add del">
          <ac:chgData name="Danielle Detering" userId="385b7343-7e51-4167-b40a-3bc9ed8e0e06" providerId="ADAL" clId="{89F97C64-5D16-465D-84CB-4E3140B43280}" dt="2020-09-04T05:06:20.766" v="93"/>
          <ac:cxnSpMkLst>
            <pc:docMk/>
            <pc:sldMk cId="911217116" sldId="1147"/>
            <ac:cxnSpMk id="27" creationId="{FE1A49CE-B63D-457A-A180-1C883E1A63D2}"/>
          </ac:cxnSpMkLst>
        </pc:cxnChg>
      </pc:sldChg>
      <pc:sldChg chg="addSp delSp modSp add del mod modTransition setBg delDesignElem">
        <pc:chgData name="Danielle Detering" userId="385b7343-7e51-4167-b40a-3bc9ed8e0e06" providerId="ADAL" clId="{89F97C64-5D16-465D-84CB-4E3140B43280}" dt="2020-10-02T00:56:23.493" v="133"/>
        <pc:sldMkLst>
          <pc:docMk/>
          <pc:sldMk cId="1564053101" sldId="1148"/>
        </pc:sldMkLst>
        <pc:spChg chg="mod">
          <ac:chgData name="Danielle Detering" userId="385b7343-7e51-4167-b40a-3bc9ed8e0e06" providerId="ADAL" clId="{89F97C64-5D16-465D-84CB-4E3140B43280}" dt="2020-09-04T05:06:53.124" v="96" actId="20577"/>
          <ac:spMkLst>
            <pc:docMk/>
            <pc:sldMk cId="1564053101" sldId="1148"/>
            <ac:spMk id="2" creationId="{13DDE902-0C6D-8D45-962E-302ABDE4FDA4}"/>
          </ac:spMkLst>
        </pc:spChg>
        <pc:spChg chg="mod">
          <ac:chgData name="Danielle Detering" userId="385b7343-7e51-4167-b40a-3bc9ed8e0e06" providerId="ADAL" clId="{89F97C64-5D16-465D-84CB-4E3140B43280}" dt="2020-09-04T05:07:30.303" v="132" actId="20577"/>
          <ac:spMkLst>
            <pc:docMk/>
            <pc:sldMk cId="1564053101" sldId="1148"/>
            <ac:spMk id="3" creationId="{BC9C6C09-1E64-CA4F-8494-490CAA3DF388}"/>
          </ac:spMkLst>
        </pc:spChg>
        <pc:spChg chg="add del">
          <ac:chgData name="Danielle Detering" userId="385b7343-7e51-4167-b40a-3bc9ed8e0e06" providerId="ADAL" clId="{89F97C64-5D16-465D-84CB-4E3140B43280}" dt="2020-09-04T05:06:20.766" v="93"/>
          <ac:spMkLst>
            <pc:docMk/>
            <pc:sldMk cId="1564053101" sldId="1148"/>
            <ac:spMk id="67" creationId="{23522FE7-5A29-4EF6-B1EF-2CA55748A772}"/>
          </ac:spMkLst>
        </pc:spChg>
        <pc:spChg chg="add del">
          <ac:chgData name="Danielle Detering" userId="385b7343-7e51-4167-b40a-3bc9ed8e0e06" providerId="ADAL" clId="{89F97C64-5D16-465D-84CB-4E3140B43280}" dt="2020-09-04T05:06:20.766" v="93"/>
          <ac:spMkLst>
            <pc:docMk/>
            <pc:sldMk cId="1564053101" sldId="1148"/>
            <ac:spMk id="75" creationId="{FD6EDB49-211E-499D-9A08-6C5FF3D060F7}"/>
          </ac:spMkLst>
        </pc:spChg>
        <pc:spChg chg="add del">
          <ac:chgData name="Danielle Detering" userId="385b7343-7e51-4167-b40a-3bc9ed8e0e06" providerId="ADAL" clId="{89F97C64-5D16-465D-84CB-4E3140B43280}" dt="2020-09-04T05:06:20.766" v="93"/>
          <ac:spMkLst>
            <pc:docMk/>
            <pc:sldMk cId="1564053101" sldId="1148"/>
            <ac:spMk id="77" creationId="{38F9F37E-D3CF-4F3D-96C2-25307819DF2D}"/>
          </ac:spMkLst>
        </pc:spChg>
        <pc:spChg chg="add del">
          <ac:chgData name="Danielle Detering" userId="385b7343-7e51-4167-b40a-3bc9ed8e0e06" providerId="ADAL" clId="{89F97C64-5D16-465D-84CB-4E3140B43280}" dt="2020-09-04T05:06:20.766" v="93"/>
          <ac:spMkLst>
            <pc:docMk/>
            <pc:sldMk cId="1564053101" sldId="1148"/>
            <ac:spMk id="79" creationId="{C5FFF17D-767C-40E7-8C89-962F1F54BCD0}"/>
          </ac:spMkLst>
        </pc:spChg>
        <pc:spChg chg="add del">
          <ac:chgData name="Danielle Detering" userId="385b7343-7e51-4167-b40a-3bc9ed8e0e06" providerId="ADAL" clId="{89F97C64-5D16-465D-84CB-4E3140B43280}" dt="2020-09-04T05:06:20.766" v="93"/>
          <ac:spMkLst>
            <pc:docMk/>
            <pc:sldMk cId="1564053101" sldId="1148"/>
            <ac:spMk id="81" creationId="{E69F39E1-619D-4D9E-8823-8BD8CC3206B6}"/>
          </ac:spMkLst>
        </pc:spChg>
        <pc:spChg chg="add del">
          <ac:chgData name="Danielle Detering" userId="385b7343-7e51-4167-b40a-3bc9ed8e0e06" providerId="ADAL" clId="{89F97C64-5D16-465D-84CB-4E3140B43280}" dt="2020-09-04T05:06:20.766" v="93"/>
          <ac:spMkLst>
            <pc:docMk/>
            <pc:sldMk cId="1564053101" sldId="1148"/>
            <ac:spMk id="83" creationId="{C8C53F47-DF50-454F-A5A6-6B969748D972}"/>
          </ac:spMkLst>
        </pc:spChg>
        <pc:picChg chg="add del">
          <ac:chgData name="Danielle Detering" userId="385b7343-7e51-4167-b40a-3bc9ed8e0e06" providerId="ADAL" clId="{89F97C64-5D16-465D-84CB-4E3140B43280}" dt="2020-09-04T05:06:20.766" v="93"/>
          <ac:picMkLst>
            <pc:docMk/>
            <pc:sldMk cId="1564053101" sldId="1148"/>
            <ac:picMk id="69" creationId="{C2192E09-EBC7-416C-B887-DFF915D7F43D}"/>
          </ac:picMkLst>
        </pc:picChg>
        <pc:picChg chg="add del">
          <ac:chgData name="Danielle Detering" userId="385b7343-7e51-4167-b40a-3bc9ed8e0e06" providerId="ADAL" clId="{89F97C64-5D16-465D-84CB-4E3140B43280}" dt="2020-09-04T05:06:20.766" v="93"/>
          <ac:picMkLst>
            <pc:docMk/>
            <pc:sldMk cId="1564053101" sldId="1148"/>
            <ac:picMk id="85" creationId="{6A26901A-BC62-4A3A-A07A-65E1F3DDDEC6}"/>
          </ac:picMkLst>
        </pc:picChg>
        <pc:cxnChg chg="add del">
          <ac:chgData name="Danielle Detering" userId="385b7343-7e51-4167-b40a-3bc9ed8e0e06" providerId="ADAL" clId="{89F97C64-5D16-465D-84CB-4E3140B43280}" dt="2020-09-04T05:06:20.766" v="93"/>
          <ac:cxnSpMkLst>
            <pc:docMk/>
            <pc:sldMk cId="1564053101" sldId="1148"/>
            <ac:cxnSpMk id="71" creationId="{2924498D-E084-44BE-A196-CFCE35564350}"/>
          </ac:cxnSpMkLst>
        </pc:cxnChg>
        <pc:cxnChg chg="add del">
          <ac:chgData name="Danielle Detering" userId="385b7343-7e51-4167-b40a-3bc9ed8e0e06" providerId="ADAL" clId="{89F97C64-5D16-465D-84CB-4E3140B43280}" dt="2020-09-04T05:06:20.766" v="93"/>
          <ac:cxnSpMkLst>
            <pc:docMk/>
            <pc:sldMk cId="1564053101" sldId="1148"/>
            <ac:cxnSpMk id="73" creationId="{14C12901-9FCC-461E-A64A-89B4791235E9}"/>
          </ac:cxnSpMkLst>
        </pc:cxnChg>
      </pc:sldChg>
    </pc:docChg>
  </pc:docChgLst>
  <pc:docChgLst>
    <pc:chgData name="Danielle Detering" userId="S::ddetering@nvidia.com::385b7343-7e51-4167-b40a-3bc9ed8e0e06" providerId="AD" clId="Web-{2488212E-46EE-5278-3315-E481A9DC99BB}"/>
    <pc:docChg chg="modSld">
      <pc:chgData name="Danielle Detering" userId="S::ddetering@nvidia.com::385b7343-7e51-4167-b40a-3bc9ed8e0e06" providerId="AD" clId="Web-{2488212E-46EE-5278-3315-E481A9DC99BB}" dt="2020-08-29T18:46:25.593" v="6"/>
      <pc:docMkLst>
        <pc:docMk/>
      </pc:docMkLst>
      <pc:sldChg chg="modNotes">
        <pc:chgData name="Danielle Detering" userId="S::ddetering@nvidia.com::385b7343-7e51-4167-b40a-3bc9ed8e0e06" providerId="AD" clId="Web-{2488212E-46EE-5278-3315-E481A9DC99BB}" dt="2020-08-29T18:46:25.593" v="6"/>
        <pc:sldMkLst>
          <pc:docMk/>
          <pc:sldMk cId="2964286157" sldId="1114"/>
        </pc:sldMkLst>
      </pc:sldChg>
      <pc:sldChg chg="modNotes">
        <pc:chgData name="Danielle Detering" userId="S::ddetering@nvidia.com::385b7343-7e51-4167-b40a-3bc9ed8e0e06" providerId="AD" clId="Web-{2488212E-46EE-5278-3315-E481A9DC99BB}" dt="2020-08-29T18:42:26.260" v="2"/>
        <pc:sldMkLst>
          <pc:docMk/>
          <pc:sldMk cId="3442945711" sldId="1115"/>
        </pc:sldMkLst>
      </pc:sldChg>
      <pc:sldChg chg="modSp">
        <pc:chgData name="Danielle Detering" userId="S::ddetering@nvidia.com::385b7343-7e51-4167-b40a-3bc9ed8e0e06" providerId="AD" clId="Web-{2488212E-46EE-5278-3315-E481A9DC99BB}" dt="2020-08-29T18:40:49.023" v="0" actId="1076"/>
        <pc:sldMkLst>
          <pc:docMk/>
          <pc:sldMk cId="2832991618" sldId="1122"/>
        </pc:sldMkLst>
        <pc:spChg chg="mod">
          <ac:chgData name="Danielle Detering" userId="S::ddetering@nvidia.com::385b7343-7e51-4167-b40a-3bc9ed8e0e06" providerId="AD" clId="Web-{2488212E-46EE-5278-3315-E481A9DC99BB}" dt="2020-08-29T18:40:49.023" v="0" actId="1076"/>
          <ac:spMkLst>
            <pc:docMk/>
            <pc:sldMk cId="2832991618" sldId="1122"/>
            <ac:spMk id="3" creationId="{E27DA5FA-8FAD-4365-83CD-0950D6A5FE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466E2-1FE0-4AAF-9A15-35A18460AE6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9124095B-A200-4DEB-90C0-ACCBFBD33BF2}">
      <dgm:prSet/>
      <dgm:spPr/>
      <dgm:t>
        <a:bodyPr/>
        <a:lstStyle/>
        <a:p>
          <a:r>
            <a:rPr lang="en-US"/>
            <a:t>Part 1:  An Introduction to Deep Learning</a:t>
          </a:r>
        </a:p>
      </dgm:t>
    </dgm:pt>
    <dgm:pt modelId="{C07EC53E-9B77-4F6F-B546-87DA1851BCB6}" type="parTrans" cxnId="{23A1D04A-5FFD-4038-A9DC-E5062E9CACC2}">
      <dgm:prSet/>
      <dgm:spPr/>
      <dgm:t>
        <a:bodyPr/>
        <a:lstStyle/>
        <a:p>
          <a:endParaRPr lang="en-US"/>
        </a:p>
      </dgm:t>
    </dgm:pt>
    <dgm:pt modelId="{30D6C911-C612-4E13-972B-862C0C14448B}" type="sibTrans" cxnId="{23A1D04A-5FFD-4038-A9DC-E5062E9CACC2}">
      <dgm:prSet/>
      <dgm:spPr/>
      <dgm:t>
        <a:bodyPr/>
        <a:lstStyle/>
        <a:p>
          <a:endParaRPr lang="en-US"/>
        </a:p>
      </dgm:t>
    </dgm:pt>
    <dgm:pt modelId="{E3B6176B-19E9-49DC-8935-5FC1D326226A}">
      <dgm:prSet/>
      <dgm:spPr/>
      <dgm:t>
        <a:bodyPr/>
        <a:lstStyle/>
        <a:p>
          <a:r>
            <a:rPr lang="en-US"/>
            <a:t>Part 2: How a Neural Network Trains</a:t>
          </a:r>
        </a:p>
      </dgm:t>
    </dgm:pt>
    <dgm:pt modelId="{35969128-5469-45F0-A0BD-A614DA29450E}" type="parTrans" cxnId="{408E519F-B299-4FE7-BF7B-6E9C884FB638}">
      <dgm:prSet/>
      <dgm:spPr/>
      <dgm:t>
        <a:bodyPr/>
        <a:lstStyle/>
        <a:p>
          <a:endParaRPr lang="en-US"/>
        </a:p>
      </dgm:t>
    </dgm:pt>
    <dgm:pt modelId="{907CC422-609D-4111-93B5-6B0E685CCC4E}" type="sibTrans" cxnId="{408E519F-B299-4FE7-BF7B-6E9C884FB638}">
      <dgm:prSet/>
      <dgm:spPr/>
      <dgm:t>
        <a:bodyPr/>
        <a:lstStyle/>
        <a:p>
          <a:endParaRPr lang="en-US"/>
        </a:p>
      </dgm:t>
    </dgm:pt>
    <dgm:pt modelId="{BC73A0EF-BACA-44B5-B7FA-8559EFE7D717}">
      <dgm:prSet/>
      <dgm:spPr/>
      <dgm:t>
        <a:bodyPr/>
        <a:lstStyle/>
        <a:p>
          <a:r>
            <a:rPr lang="en-US"/>
            <a:t>Part 3: Convolutional Neural Networks</a:t>
          </a:r>
        </a:p>
      </dgm:t>
    </dgm:pt>
    <dgm:pt modelId="{3492A832-F0B4-41AC-BBF7-53083F681CF3}" type="parTrans" cxnId="{BBE2EE80-CD07-42F3-9AB1-5359BB01F88E}">
      <dgm:prSet/>
      <dgm:spPr/>
      <dgm:t>
        <a:bodyPr/>
        <a:lstStyle/>
        <a:p>
          <a:endParaRPr lang="en-US"/>
        </a:p>
      </dgm:t>
    </dgm:pt>
    <dgm:pt modelId="{5278DCD6-8C12-4249-BC74-09DCD8B0FF5E}" type="sibTrans" cxnId="{BBE2EE80-CD07-42F3-9AB1-5359BB01F88E}">
      <dgm:prSet/>
      <dgm:spPr/>
      <dgm:t>
        <a:bodyPr/>
        <a:lstStyle/>
        <a:p>
          <a:endParaRPr lang="en-US"/>
        </a:p>
      </dgm:t>
    </dgm:pt>
    <dgm:pt modelId="{09261F07-2B57-4F4A-9184-61D3FF7EA9B7}">
      <dgm:prSet/>
      <dgm:spPr/>
      <dgm:t>
        <a:bodyPr/>
        <a:lstStyle/>
        <a:p>
          <a:r>
            <a:rPr lang="en-US"/>
            <a:t>Part 4: Data Augmentation and Deployment</a:t>
          </a:r>
        </a:p>
      </dgm:t>
    </dgm:pt>
    <dgm:pt modelId="{9D795FD9-7EA3-454E-8078-C99EA0B431D9}" type="parTrans" cxnId="{BAADA846-C7F8-4823-B5EA-6B57BDA279DA}">
      <dgm:prSet/>
      <dgm:spPr/>
      <dgm:t>
        <a:bodyPr/>
        <a:lstStyle/>
        <a:p>
          <a:endParaRPr lang="en-US"/>
        </a:p>
      </dgm:t>
    </dgm:pt>
    <dgm:pt modelId="{67722A88-758B-4A0C-98ED-E76673E22662}" type="sibTrans" cxnId="{BAADA846-C7F8-4823-B5EA-6B57BDA279DA}">
      <dgm:prSet/>
      <dgm:spPr/>
      <dgm:t>
        <a:bodyPr/>
        <a:lstStyle/>
        <a:p>
          <a:endParaRPr lang="en-US"/>
        </a:p>
      </dgm:t>
    </dgm:pt>
    <dgm:pt modelId="{B21EF215-DC77-4512-9FA9-F402D823AD6A}">
      <dgm:prSet/>
      <dgm:spPr/>
      <dgm:t>
        <a:bodyPr/>
        <a:lstStyle/>
        <a:p>
          <a:r>
            <a:rPr lang="en-US"/>
            <a:t>Part 5: Pre-trained Models</a:t>
          </a:r>
        </a:p>
      </dgm:t>
    </dgm:pt>
    <dgm:pt modelId="{7877E896-4408-40E6-A865-D2BDFD78F34F}" type="parTrans" cxnId="{03B48CE6-AB06-419B-AB7A-DA6BCAC7372F}">
      <dgm:prSet/>
      <dgm:spPr/>
      <dgm:t>
        <a:bodyPr/>
        <a:lstStyle/>
        <a:p>
          <a:endParaRPr lang="en-US"/>
        </a:p>
      </dgm:t>
    </dgm:pt>
    <dgm:pt modelId="{BCF1C84A-D312-44DE-B970-7FBCD9F5BF42}" type="sibTrans" cxnId="{03B48CE6-AB06-419B-AB7A-DA6BCAC7372F}">
      <dgm:prSet/>
      <dgm:spPr/>
      <dgm:t>
        <a:bodyPr/>
        <a:lstStyle/>
        <a:p>
          <a:endParaRPr lang="en-US"/>
        </a:p>
      </dgm:t>
    </dgm:pt>
    <dgm:pt modelId="{B9ECEEB2-F083-43B5-9C8B-518ED3EA5F5E}">
      <dgm:prSet/>
      <dgm:spPr/>
      <dgm:t>
        <a:bodyPr/>
        <a:lstStyle/>
        <a:p>
          <a:r>
            <a:rPr lang="en-US"/>
            <a:t>Part 6: Advanced Architectures</a:t>
          </a:r>
        </a:p>
      </dgm:t>
    </dgm:pt>
    <dgm:pt modelId="{0BA3BA15-314F-45BE-B77D-C23F105F8DAA}" type="parTrans" cxnId="{27E75F04-2403-4F84-80CA-78960651068A}">
      <dgm:prSet/>
      <dgm:spPr/>
      <dgm:t>
        <a:bodyPr/>
        <a:lstStyle/>
        <a:p>
          <a:endParaRPr lang="en-US"/>
        </a:p>
      </dgm:t>
    </dgm:pt>
    <dgm:pt modelId="{62DEDF2D-99C1-43FC-A887-BA743D585ADE}" type="sibTrans" cxnId="{27E75F04-2403-4F84-80CA-78960651068A}">
      <dgm:prSet/>
      <dgm:spPr/>
      <dgm:t>
        <a:bodyPr/>
        <a:lstStyle/>
        <a:p>
          <a:endParaRPr lang="en-US"/>
        </a:p>
      </dgm:t>
    </dgm:pt>
    <dgm:pt modelId="{60F5443E-3D25-48E7-BD6D-267D69AA3389}" type="pres">
      <dgm:prSet presAssocID="{014466E2-1FE0-4AAF-9A15-35A18460AE6C}" presName="linear" presStyleCnt="0">
        <dgm:presLayoutVars>
          <dgm:dir/>
          <dgm:animLvl val="lvl"/>
          <dgm:resizeHandles val="exact"/>
        </dgm:presLayoutVars>
      </dgm:prSet>
      <dgm:spPr/>
    </dgm:pt>
    <dgm:pt modelId="{948C24EC-B794-43AB-9FC4-5584C5246655}" type="pres">
      <dgm:prSet presAssocID="{9124095B-A200-4DEB-90C0-ACCBFBD33BF2}" presName="parentLin" presStyleCnt="0"/>
      <dgm:spPr/>
    </dgm:pt>
    <dgm:pt modelId="{FC30B8EC-879B-4B4B-981B-3EE637F42D6A}" type="pres">
      <dgm:prSet presAssocID="{9124095B-A200-4DEB-90C0-ACCBFBD33BF2}" presName="parentLeftMargin" presStyleLbl="node1" presStyleIdx="0" presStyleCnt="6"/>
      <dgm:spPr/>
    </dgm:pt>
    <dgm:pt modelId="{D6D66FE0-E326-43BD-A55E-8C9D0A92B3CB}" type="pres">
      <dgm:prSet presAssocID="{9124095B-A200-4DEB-90C0-ACCBFBD33BF2}" presName="parentText" presStyleLbl="node1" presStyleIdx="0" presStyleCnt="6">
        <dgm:presLayoutVars>
          <dgm:chMax val="0"/>
          <dgm:bulletEnabled val="1"/>
        </dgm:presLayoutVars>
      </dgm:prSet>
      <dgm:spPr/>
    </dgm:pt>
    <dgm:pt modelId="{026EF489-57F0-4C0D-9743-688EAE783F65}" type="pres">
      <dgm:prSet presAssocID="{9124095B-A200-4DEB-90C0-ACCBFBD33BF2}" presName="negativeSpace" presStyleCnt="0"/>
      <dgm:spPr/>
    </dgm:pt>
    <dgm:pt modelId="{1F80A7D4-969A-4E7E-9531-458F74DCE459}" type="pres">
      <dgm:prSet presAssocID="{9124095B-A200-4DEB-90C0-ACCBFBD33BF2}" presName="childText" presStyleLbl="conFgAcc1" presStyleIdx="0" presStyleCnt="6">
        <dgm:presLayoutVars>
          <dgm:bulletEnabled val="1"/>
        </dgm:presLayoutVars>
      </dgm:prSet>
      <dgm:spPr/>
    </dgm:pt>
    <dgm:pt modelId="{CD8AD931-DDDF-4B54-95C3-BA456A6FEB28}" type="pres">
      <dgm:prSet presAssocID="{30D6C911-C612-4E13-972B-862C0C14448B}" presName="spaceBetweenRectangles" presStyleCnt="0"/>
      <dgm:spPr/>
    </dgm:pt>
    <dgm:pt modelId="{75B91715-653F-468A-BBBB-9C2D6A87E00B}" type="pres">
      <dgm:prSet presAssocID="{E3B6176B-19E9-49DC-8935-5FC1D326226A}" presName="parentLin" presStyleCnt="0"/>
      <dgm:spPr/>
    </dgm:pt>
    <dgm:pt modelId="{56277306-AE2B-49E0-975E-1A83394B349C}" type="pres">
      <dgm:prSet presAssocID="{E3B6176B-19E9-49DC-8935-5FC1D326226A}" presName="parentLeftMargin" presStyleLbl="node1" presStyleIdx="0" presStyleCnt="6"/>
      <dgm:spPr/>
    </dgm:pt>
    <dgm:pt modelId="{FA756CBE-44B9-4F18-B2D1-6FBA673FFC2D}" type="pres">
      <dgm:prSet presAssocID="{E3B6176B-19E9-49DC-8935-5FC1D326226A}" presName="parentText" presStyleLbl="node1" presStyleIdx="1" presStyleCnt="6">
        <dgm:presLayoutVars>
          <dgm:chMax val="0"/>
          <dgm:bulletEnabled val="1"/>
        </dgm:presLayoutVars>
      </dgm:prSet>
      <dgm:spPr/>
    </dgm:pt>
    <dgm:pt modelId="{87FE9E24-6B85-4968-A992-A75BF076D288}" type="pres">
      <dgm:prSet presAssocID="{E3B6176B-19E9-49DC-8935-5FC1D326226A}" presName="negativeSpace" presStyleCnt="0"/>
      <dgm:spPr/>
    </dgm:pt>
    <dgm:pt modelId="{247F1B74-319B-49D7-A018-48E863D8B398}" type="pres">
      <dgm:prSet presAssocID="{E3B6176B-19E9-49DC-8935-5FC1D326226A}" presName="childText" presStyleLbl="conFgAcc1" presStyleIdx="1" presStyleCnt="6">
        <dgm:presLayoutVars>
          <dgm:bulletEnabled val="1"/>
        </dgm:presLayoutVars>
      </dgm:prSet>
      <dgm:spPr/>
    </dgm:pt>
    <dgm:pt modelId="{42404858-34F1-40CE-B3C2-7586D8378E3D}" type="pres">
      <dgm:prSet presAssocID="{907CC422-609D-4111-93B5-6B0E685CCC4E}" presName="spaceBetweenRectangles" presStyleCnt="0"/>
      <dgm:spPr/>
    </dgm:pt>
    <dgm:pt modelId="{B9DD0433-B1D4-4E20-A896-139746A53795}" type="pres">
      <dgm:prSet presAssocID="{BC73A0EF-BACA-44B5-B7FA-8559EFE7D717}" presName="parentLin" presStyleCnt="0"/>
      <dgm:spPr/>
    </dgm:pt>
    <dgm:pt modelId="{6C8B57DF-B46E-474D-8DA3-3D0AFE24F324}" type="pres">
      <dgm:prSet presAssocID="{BC73A0EF-BACA-44B5-B7FA-8559EFE7D717}" presName="parentLeftMargin" presStyleLbl="node1" presStyleIdx="1" presStyleCnt="6"/>
      <dgm:spPr/>
    </dgm:pt>
    <dgm:pt modelId="{FA5B2DE7-C0B7-4BF4-B5CD-CA36978A8F75}" type="pres">
      <dgm:prSet presAssocID="{BC73A0EF-BACA-44B5-B7FA-8559EFE7D717}" presName="parentText" presStyleLbl="node1" presStyleIdx="2" presStyleCnt="6">
        <dgm:presLayoutVars>
          <dgm:chMax val="0"/>
          <dgm:bulletEnabled val="1"/>
        </dgm:presLayoutVars>
      </dgm:prSet>
      <dgm:spPr/>
    </dgm:pt>
    <dgm:pt modelId="{A064764D-223C-4B2C-AE5B-39A12330BD80}" type="pres">
      <dgm:prSet presAssocID="{BC73A0EF-BACA-44B5-B7FA-8559EFE7D717}" presName="negativeSpace" presStyleCnt="0"/>
      <dgm:spPr/>
    </dgm:pt>
    <dgm:pt modelId="{057C50B2-50C0-493C-9C7A-8F44D0563959}" type="pres">
      <dgm:prSet presAssocID="{BC73A0EF-BACA-44B5-B7FA-8559EFE7D717}" presName="childText" presStyleLbl="conFgAcc1" presStyleIdx="2" presStyleCnt="6">
        <dgm:presLayoutVars>
          <dgm:bulletEnabled val="1"/>
        </dgm:presLayoutVars>
      </dgm:prSet>
      <dgm:spPr/>
    </dgm:pt>
    <dgm:pt modelId="{074ACB30-2014-479B-87C0-44149569967A}" type="pres">
      <dgm:prSet presAssocID="{5278DCD6-8C12-4249-BC74-09DCD8B0FF5E}" presName="spaceBetweenRectangles" presStyleCnt="0"/>
      <dgm:spPr/>
    </dgm:pt>
    <dgm:pt modelId="{DDE4A7E5-A674-4625-803C-A2836CCACFD0}" type="pres">
      <dgm:prSet presAssocID="{09261F07-2B57-4F4A-9184-61D3FF7EA9B7}" presName="parentLin" presStyleCnt="0"/>
      <dgm:spPr/>
    </dgm:pt>
    <dgm:pt modelId="{4DDA7CB9-01AD-48DB-A1C3-A41BBACA5877}" type="pres">
      <dgm:prSet presAssocID="{09261F07-2B57-4F4A-9184-61D3FF7EA9B7}" presName="parentLeftMargin" presStyleLbl="node1" presStyleIdx="2" presStyleCnt="6"/>
      <dgm:spPr/>
    </dgm:pt>
    <dgm:pt modelId="{93B1BDC5-7AF4-41C6-B388-8C46BB68B1C4}" type="pres">
      <dgm:prSet presAssocID="{09261F07-2B57-4F4A-9184-61D3FF7EA9B7}" presName="parentText" presStyleLbl="node1" presStyleIdx="3" presStyleCnt="6">
        <dgm:presLayoutVars>
          <dgm:chMax val="0"/>
          <dgm:bulletEnabled val="1"/>
        </dgm:presLayoutVars>
      </dgm:prSet>
      <dgm:spPr/>
    </dgm:pt>
    <dgm:pt modelId="{7876335C-6672-4787-9C35-5CB54279B83D}" type="pres">
      <dgm:prSet presAssocID="{09261F07-2B57-4F4A-9184-61D3FF7EA9B7}" presName="negativeSpace" presStyleCnt="0"/>
      <dgm:spPr/>
    </dgm:pt>
    <dgm:pt modelId="{4773976E-31ED-4484-ACF0-75AD19B0DCC0}" type="pres">
      <dgm:prSet presAssocID="{09261F07-2B57-4F4A-9184-61D3FF7EA9B7}" presName="childText" presStyleLbl="conFgAcc1" presStyleIdx="3" presStyleCnt="6">
        <dgm:presLayoutVars>
          <dgm:bulletEnabled val="1"/>
        </dgm:presLayoutVars>
      </dgm:prSet>
      <dgm:spPr/>
    </dgm:pt>
    <dgm:pt modelId="{4EAF62E0-AD54-46EB-A800-8FBF9337E7C1}" type="pres">
      <dgm:prSet presAssocID="{67722A88-758B-4A0C-98ED-E76673E22662}" presName="spaceBetweenRectangles" presStyleCnt="0"/>
      <dgm:spPr/>
    </dgm:pt>
    <dgm:pt modelId="{84AB9781-0A14-4FF3-92F4-F444DD7CFF8C}" type="pres">
      <dgm:prSet presAssocID="{B21EF215-DC77-4512-9FA9-F402D823AD6A}" presName="parentLin" presStyleCnt="0"/>
      <dgm:spPr/>
    </dgm:pt>
    <dgm:pt modelId="{830B98C3-7482-4A95-BEFB-01A2D687603F}" type="pres">
      <dgm:prSet presAssocID="{B21EF215-DC77-4512-9FA9-F402D823AD6A}" presName="parentLeftMargin" presStyleLbl="node1" presStyleIdx="3" presStyleCnt="6"/>
      <dgm:spPr/>
    </dgm:pt>
    <dgm:pt modelId="{7693AED7-1A80-4EC8-BF5D-C927107E6B47}" type="pres">
      <dgm:prSet presAssocID="{B21EF215-DC77-4512-9FA9-F402D823AD6A}" presName="parentText" presStyleLbl="node1" presStyleIdx="4" presStyleCnt="6">
        <dgm:presLayoutVars>
          <dgm:chMax val="0"/>
          <dgm:bulletEnabled val="1"/>
        </dgm:presLayoutVars>
      </dgm:prSet>
      <dgm:spPr/>
    </dgm:pt>
    <dgm:pt modelId="{C73F35C2-E64D-446C-98F1-BC34CB4AD8F6}" type="pres">
      <dgm:prSet presAssocID="{B21EF215-DC77-4512-9FA9-F402D823AD6A}" presName="negativeSpace" presStyleCnt="0"/>
      <dgm:spPr/>
    </dgm:pt>
    <dgm:pt modelId="{277A1481-DBA3-4296-946B-73B0094321D4}" type="pres">
      <dgm:prSet presAssocID="{B21EF215-DC77-4512-9FA9-F402D823AD6A}" presName="childText" presStyleLbl="conFgAcc1" presStyleIdx="4" presStyleCnt="6">
        <dgm:presLayoutVars>
          <dgm:bulletEnabled val="1"/>
        </dgm:presLayoutVars>
      </dgm:prSet>
      <dgm:spPr/>
    </dgm:pt>
    <dgm:pt modelId="{FEA10063-F594-47D0-B8F2-A8045571AE07}" type="pres">
      <dgm:prSet presAssocID="{BCF1C84A-D312-44DE-B970-7FBCD9F5BF42}" presName="spaceBetweenRectangles" presStyleCnt="0"/>
      <dgm:spPr/>
    </dgm:pt>
    <dgm:pt modelId="{B42E4DEF-21AE-450E-B5B4-9CA96AA18762}" type="pres">
      <dgm:prSet presAssocID="{B9ECEEB2-F083-43B5-9C8B-518ED3EA5F5E}" presName="parentLin" presStyleCnt="0"/>
      <dgm:spPr/>
    </dgm:pt>
    <dgm:pt modelId="{70307D62-7EE8-455A-8B35-9E84B0F176FE}" type="pres">
      <dgm:prSet presAssocID="{B9ECEEB2-F083-43B5-9C8B-518ED3EA5F5E}" presName="parentLeftMargin" presStyleLbl="node1" presStyleIdx="4" presStyleCnt="6"/>
      <dgm:spPr/>
    </dgm:pt>
    <dgm:pt modelId="{8DB99647-4D1C-471E-8D23-A05E6326DC84}" type="pres">
      <dgm:prSet presAssocID="{B9ECEEB2-F083-43B5-9C8B-518ED3EA5F5E}" presName="parentText" presStyleLbl="node1" presStyleIdx="5" presStyleCnt="6">
        <dgm:presLayoutVars>
          <dgm:chMax val="0"/>
          <dgm:bulletEnabled val="1"/>
        </dgm:presLayoutVars>
      </dgm:prSet>
      <dgm:spPr/>
    </dgm:pt>
    <dgm:pt modelId="{27F3A89B-78D1-4E5B-A469-0942E2F506D6}" type="pres">
      <dgm:prSet presAssocID="{B9ECEEB2-F083-43B5-9C8B-518ED3EA5F5E}" presName="negativeSpace" presStyleCnt="0"/>
      <dgm:spPr/>
    </dgm:pt>
    <dgm:pt modelId="{8EA19417-896E-446A-9E4F-22AD1A100910}" type="pres">
      <dgm:prSet presAssocID="{B9ECEEB2-F083-43B5-9C8B-518ED3EA5F5E}" presName="childText" presStyleLbl="conFgAcc1" presStyleIdx="5" presStyleCnt="6">
        <dgm:presLayoutVars>
          <dgm:bulletEnabled val="1"/>
        </dgm:presLayoutVars>
      </dgm:prSet>
      <dgm:spPr/>
    </dgm:pt>
  </dgm:ptLst>
  <dgm:cxnLst>
    <dgm:cxn modelId="{27E75F04-2403-4F84-80CA-78960651068A}" srcId="{014466E2-1FE0-4AAF-9A15-35A18460AE6C}" destId="{B9ECEEB2-F083-43B5-9C8B-518ED3EA5F5E}" srcOrd="5" destOrd="0" parTransId="{0BA3BA15-314F-45BE-B77D-C23F105F8DAA}" sibTransId="{62DEDF2D-99C1-43FC-A887-BA743D585ADE}"/>
    <dgm:cxn modelId="{B67D2E2E-9E1B-411F-BDE1-01B69C2686AA}" type="presOf" srcId="{BC73A0EF-BACA-44B5-B7FA-8559EFE7D717}" destId="{FA5B2DE7-C0B7-4BF4-B5CD-CA36978A8F75}" srcOrd="1" destOrd="0" presId="urn:microsoft.com/office/officeart/2005/8/layout/list1"/>
    <dgm:cxn modelId="{19C43B31-F83D-49E7-80C5-9BDCFAF24000}" type="presOf" srcId="{B9ECEEB2-F083-43B5-9C8B-518ED3EA5F5E}" destId="{8DB99647-4D1C-471E-8D23-A05E6326DC84}" srcOrd="1" destOrd="0" presId="urn:microsoft.com/office/officeart/2005/8/layout/list1"/>
    <dgm:cxn modelId="{B9D3E645-EC69-496A-9C28-DC1FB4E26C1D}" type="presOf" srcId="{014466E2-1FE0-4AAF-9A15-35A18460AE6C}" destId="{60F5443E-3D25-48E7-BD6D-267D69AA3389}" srcOrd="0" destOrd="0" presId="urn:microsoft.com/office/officeart/2005/8/layout/list1"/>
    <dgm:cxn modelId="{BAADA846-C7F8-4823-B5EA-6B57BDA279DA}" srcId="{014466E2-1FE0-4AAF-9A15-35A18460AE6C}" destId="{09261F07-2B57-4F4A-9184-61D3FF7EA9B7}" srcOrd="3" destOrd="0" parTransId="{9D795FD9-7EA3-454E-8078-C99EA0B431D9}" sibTransId="{67722A88-758B-4A0C-98ED-E76673E22662}"/>
    <dgm:cxn modelId="{23A1D04A-5FFD-4038-A9DC-E5062E9CACC2}" srcId="{014466E2-1FE0-4AAF-9A15-35A18460AE6C}" destId="{9124095B-A200-4DEB-90C0-ACCBFBD33BF2}" srcOrd="0" destOrd="0" parTransId="{C07EC53E-9B77-4F6F-B546-87DA1851BCB6}" sibTransId="{30D6C911-C612-4E13-972B-862C0C14448B}"/>
    <dgm:cxn modelId="{0639364E-C9C9-43D3-B0EE-DFA251D7AB94}" type="presOf" srcId="{B21EF215-DC77-4512-9FA9-F402D823AD6A}" destId="{7693AED7-1A80-4EC8-BF5D-C927107E6B47}" srcOrd="1" destOrd="0" presId="urn:microsoft.com/office/officeart/2005/8/layout/list1"/>
    <dgm:cxn modelId="{4A60CA59-ED6A-40CD-B49D-593DB700D280}" type="presOf" srcId="{09261F07-2B57-4F4A-9184-61D3FF7EA9B7}" destId="{93B1BDC5-7AF4-41C6-B388-8C46BB68B1C4}" srcOrd="1" destOrd="0" presId="urn:microsoft.com/office/officeart/2005/8/layout/list1"/>
    <dgm:cxn modelId="{C324465A-5EFB-4363-96E3-0575827A3762}" type="presOf" srcId="{9124095B-A200-4DEB-90C0-ACCBFBD33BF2}" destId="{FC30B8EC-879B-4B4B-981B-3EE637F42D6A}" srcOrd="0" destOrd="0" presId="urn:microsoft.com/office/officeart/2005/8/layout/list1"/>
    <dgm:cxn modelId="{BBE2EE80-CD07-42F3-9AB1-5359BB01F88E}" srcId="{014466E2-1FE0-4AAF-9A15-35A18460AE6C}" destId="{BC73A0EF-BACA-44B5-B7FA-8559EFE7D717}" srcOrd="2" destOrd="0" parTransId="{3492A832-F0B4-41AC-BBF7-53083F681CF3}" sibTransId="{5278DCD6-8C12-4249-BC74-09DCD8B0FF5E}"/>
    <dgm:cxn modelId="{69371391-8D23-4AD4-89B1-F1D8BF4B8A1C}" type="presOf" srcId="{B9ECEEB2-F083-43B5-9C8B-518ED3EA5F5E}" destId="{70307D62-7EE8-455A-8B35-9E84B0F176FE}" srcOrd="0" destOrd="0" presId="urn:microsoft.com/office/officeart/2005/8/layout/list1"/>
    <dgm:cxn modelId="{408E519F-B299-4FE7-BF7B-6E9C884FB638}" srcId="{014466E2-1FE0-4AAF-9A15-35A18460AE6C}" destId="{E3B6176B-19E9-49DC-8935-5FC1D326226A}" srcOrd="1" destOrd="0" parTransId="{35969128-5469-45F0-A0BD-A614DA29450E}" sibTransId="{907CC422-609D-4111-93B5-6B0E685CCC4E}"/>
    <dgm:cxn modelId="{7B714FA6-E269-4AB4-B1D1-CE76C996F0F1}" type="presOf" srcId="{E3B6176B-19E9-49DC-8935-5FC1D326226A}" destId="{56277306-AE2B-49E0-975E-1A83394B349C}" srcOrd="0" destOrd="0" presId="urn:microsoft.com/office/officeart/2005/8/layout/list1"/>
    <dgm:cxn modelId="{6235ADB8-AFD9-4648-836B-E22D646B9909}" type="presOf" srcId="{09261F07-2B57-4F4A-9184-61D3FF7EA9B7}" destId="{4DDA7CB9-01AD-48DB-A1C3-A41BBACA5877}" srcOrd="0" destOrd="0" presId="urn:microsoft.com/office/officeart/2005/8/layout/list1"/>
    <dgm:cxn modelId="{9E0849BA-B6B4-46C1-B2C6-AB5DEDE2E495}" type="presOf" srcId="{B21EF215-DC77-4512-9FA9-F402D823AD6A}" destId="{830B98C3-7482-4A95-BEFB-01A2D687603F}" srcOrd="0" destOrd="0" presId="urn:microsoft.com/office/officeart/2005/8/layout/list1"/>
    <dgm:cxn modelId="{B6CF48BF-400D-46DD-AD44-38AEDA28ED89}" type="presOf" srcId="{BC73A0EF-BACA-44B5-B7FA-8559EFE7D717}" destId="{6C8B57DF-B46E-474D-8DA3-3D0AFE24F324}" srcOrd="0" destOrd="0" presId="urn:microsoft.com/office/officeart/2005/8/layout/list1"/>
    <dgm:cxn modelId="{22375FCC-E201-441E-A7A3-245172A5F93B}" type="presOf" srcId="{9124095B-A200-4DEB-90C0-ACCBFBD33BF2}" destId="{D6D66FE0-E326-43BD-A55E-8C9D0A92B3CB}" srcOrd="1" destOrd="0" presId="urn:microsoft.com/office/officeart/2005/8/layout/list1"/>
    <dgm:cxn modelId="{03B48CE6-AB06-419B-AB7A-DA6BCAC7372F}" srcId="{014466E2-1FE0-4AAF-9A15-35A18460AE6C}" destId="{B21EF215-DC77-4512-9FA9-F402D823AD6A}" srcOrd="4" destOrd="0" parTransId="{7877E896-4408-40E6-A865-D2BDFD78F34F}" sibTransId="{BCF1C84A-D312-44DE-B970-7FBCD9F5BF42}"/>
    <dgm:cxn modelId="{A9CF83FB-147A-4E67-A84C-3D4D631FC9D0}" type="presOf" srcId="{E3B6176B-19E9-49DC-8935-5FC1D326226A}" destId="{FA756CBE-44B9-4F18-B2D1-6FBA673FFC2D}" srcOrd="1" destOrd="0" presId="urn:microsoft.com/office/officeart/2005/8/layout/list1"/>
    <dgm:cxn modelId="{CAC2D417-827F-4DF7-A4D0-36C4853C2079}" type="presParOf" srcId="{60F5443E-3D25-48E7-BD6D-267D69AA3389}" destId="{948C24EC-B794-43AB-9FC4-5584C5246655}" srcOrd="0" destOrd="0" presId="urn:microsoft.com/office/officeart/2005/8/layout/list1"/>
    <dgm:cxn modelId="{634DE7FA-F2F8-4A4B-B4AF-6B1DA16E12B2}" type="presParOf" srcId="{948C24EC-B794-43AB-9FC4-5584C5246655}" destId="{FC30B8EC-879B-4B4B-981B-3EE637F42D6A}" srcOrd="0" destOrd="0" presId="urn:microsoft.com/office/officeart/2005/8/layout/list1"/>
    <dgm:cxn modelId="{F0D84756-5B60-480D-B90A-DA58E0BB415C}" type="presParOf" srcId="{948C24EC-B794-43AB-9FC4-5584C5246655}" destId="{D6D66FE0-E326-43BD-A55E-8C9D0A92B3CB}" srcOrd="1" destOrd="0" presId="urn:microsoft.com/office/officeart/2005/8/layout/list1"/>
    <dgm:cxn modelId="{F1846069-7B8A-472A-9FE5-3E6DEF63DB91}" type="presParOf" srcId="{60F5443E-3D25-48E7-BD6D-267D69AA3389}" destId="{026EF489-57F0-4C0D-9743-688EAE783F65}" srcOrd="1" destOrd="0" presId="urn:microsoft.com/office/officeart/2005/8/layout/list1"/>
    <dgm:cxn modelId="{D2F01072-2267-43F3-A098-BDB281A59FBA}" type="presParOf" srcId="{60F5443E-3D25-48E7-BD6D-267D69AA3389}" destId="{1F80A7D4-969A-4E7E-9531-458F74DCE459}" srcOrd="2" destOrd="0" presId="urn:microsoft.com/office/officeart/2005/8/layout/list1"/>
    <dgm:cxn modelId="{7D1CED96-1913-4053-9659-646D7C73F3DF}" type="presParOf" srcId="{60F5443E-3D25-48E7-BD6D-267D69AA3389}" destId="{CD8AD931-DDDF-4B54-95C3-BA456A6FEB28}" srcOrd="3" destOrd="0" presId="urn:microsoft.com/office/officeart/2005/8/layout/list1"/>
    <dgm:cxn modelId="{6C1176FF-46C0-4E2E-8150-7CC63D29679E}" type="presParOf" srcId="{60F5443E-3D25-48E7-BD6D-267D69AA3389}" destId="{75B91715-653F-468A-BBBB-9C2D6A87E00B}" srcOrd="4" destOrd="0" presId="urn:microsoft.com/office/officeart/2005/8/layout/list1"/>
    <dgm:cxn modelId="{C508602A-3877-4DFC-B40E-E680AC8DAF74}" type="presParOf" srcId="{75B91715-653F-468A-BBBB-9C2D6A87E00B}" destId="{56277306-AE2B-49E0-975E-1A83394B349C}" srcOrd="0" destOrd="0" presId="urn:microsoft.com/office/officeart/2005/8/layout/list1"/>
    <dgm:cxn modelId="{057A9875-673B-47CA-A949-BF07FEA757F7}" type="presParOf" srcId="{75B91715-653F-468A-BBBB-9C2D6A87E00B}" destId="{FA756CBE-44B9-4F18-B2D1-6FBA673FFC2D}" srcOrd="1" destOrd="0" presId="urn:microsoft.com/office/officeart/2005/8/layout/list1"/>
    <dgm:cxn modelId="{D170E920-A028-45EB-ABA4-A8516123C944}" type="presParOf" srcId="{60F5443E-3D25-48E7-BD6D-267D69AA3389}" destId="{87FE9E24-6B85-4968-A992-A75BF076D288}" srcOrd="5" destOrd="0" presId="urn:microsoft.com/office/officeart/2005/8/layout/list1"/>
    <dgm:cxn modelId="{1838F310-C6CB-4F9B-A98D-E712F764D3B9}" type="presParOf" srcId="{60F5443E-3D25-48E7-BD6D-267D69AA3389}" destId="{247F1B74-319B-49D7-A018-48E863D8B398}" srcOrd="6" destOrd="0" presId="urn:microsoft.com/office/officeart/2005/8/layout/list1"/>
    <dgm:cxn modelId="{7F247F5F-5CFB-4890-8338-506BCC6E3B01}" type="presParOf" srcId="{60F5443E-3D25-48E7-BD6D-267D69AA3389}" destId="{42404858-34F1-40CE-B3C2-7586D8378E3D}" srcOrd="7" destOrd="0" presId="urn:microsoft.com/office/officeart/2005/8/layout/list1"/>
    <dgm:cxn modelId="{E3D6D410-E40B-4EC6-8361-0FB8D7D98B3B}" type="presParOf" srcId="{60F5443E-3D25-48E7-BD6D-267D69AA3389}" destId="{B9DD0433-B1D4-4E20-A896-139746A53795}" srcOrd="8" destOrd="0" presId="urn:microsoft.com/office/officeart/2005/8/layout/list1"/>
    <dgm:cxn modelId="{A67566EA-68F0-4441-A6B2-8E8BE23804CC}" type="presParOf" srcId="{B9DD0433-B1D4-4E20-A896-139746A53795}" destId="{6C8B57DF-B46E-474D-8DA3-3D0AFE24F324}" srcOrd="0" destOrd="0" presId="urn:microsoft.com/office/officeart/2005/8/layout/list1"/>
    <dgm:cxn modelId="{08E970A6-EB28-474B-9EF6-B89FFB6DC0DA}" type="presParOf" srcId="{B9DD0433-B1D4-4E20-A896-139746A53795}" destId="{FA5B2DE7-C0B7-4BF4-B5CD-CA36978A8F75}" srcOrd="1" destOrd="0" presId="urn:microsoft.com/office/officeart/2005/8/layout/list1"/>
    <dgm:cxn modelId="{BF9FB6CF-131C-49A4-B706-86B259535659}" type="presParOf" srcId="{60F5443E-3D25-48E7-BD6D-267D69AA3389}" destId="{A064764D-223C-4B2C-AE5B-39A12330BD80}" srcOrd="9" destOrd="0" presId="urn:microsoft.com/office/officeart/2005/8/layout/list1"/>
    <dgm:cxn modelId="{401F5FA0-24F4-4A02-ABFA-A6BA4F36204D}" type="presParOf" srcId="{60F5443E-3D25-48E7-BD6D-267D69AA3389}" destId="{057C50B2-50C0-493C-9C7A-8F44D0563959}" srcOrd="10" destOrd="0" presId="urn:microsoft.com/office/officeart/2005/8/layout/list1"/>
    <dgm:cxn modelId="{5550EB14-CACC-45A2-B385-545BD6EC1B59}" type="presParOf" srcId="{60F5443E-3D25-48E7-BD6D-267D69AA3389}" destId="{074ACB30-2014-479B-87C0-44149569967A}" srcOrd="11" destOrd="0" presId="urn:microsoft.com/office/officeart/2005/8/layout/list1"/>
    <dgm:cxn modelId="{29493F2F-4585-4149-9252-4FDCE4097F6B}" type="presParOf" srcId="{60F5443E-3D25-48E7-BD6D-267D69AA3389}" destId="{DDE4A7E5-A674-4625-803C-A2836CCACFD0}" srcOrd="12" destOrd="0" presId="urn:microsoft.com/office/officeart/2005/8/layout/list1"/>
    <dgm:cxn modelId="{0A10001D-820F-443A-B330-314D314EBD5D}" type="presParOf" srcId="{DDE4A7E5-A674-4625-803C-A2836CCACFD0}" destId="{4DDA7CB9-01AD-48DB-A1C3-A41BBACA5877}" srcOrd="0" destOrd="0" presId="urn:microsoft.com/office/officeart/2005/8/layout/list1"/>
    <dgm:cxn modelId="{683EEC14-CC60-442B-B83A-D3B696F535FA}" type="presParOf" srcId="{DDE4A7E5-A674-4625-803C-A2836CCACFD0}" destId="{93B1BDC5-7AF4-41C6-B388-8C46BB68B1C4}" srcOrd="1" destOrd="0" presId="urn:microsoft.com/office/officeart/2005/8/layout/list1"/>
    <dgm:cxn modelId="{953F7381-0885-4180-9085-1695DA94669D}" type="presParOf" srcId="{60F5443E-3D25-48E7-BD6D-267D69AA3389}" destId="{7876335C-6672-4787-9C35-5CB54279B83D}" srcOrd="13" destOrd="0" presId="urn:microsoft.com/office/officeart/2005/8/layout/list1"/>
    <dgm:cxn modelId="{69592E96-385C-49A1-A61C-DC16E356181C}" type="presParOf" srcId="{60F5443E-3D25-48E7-BD6D-267D69AA3389}" destId="{4773976E-31ED-4484-ACF0-75AD19B0DCC0}" srcOrd="14" destOrd="0" presId="urn:microsoft.com/office/officeart/2005/8/layout/list1"/>
    <dgm:cxn modelId="{6FA7EB06-EF73-4287-A97B-A48A6DE9BE5F}" type="presParOf" srcId="{60F5443E-3D25-48E7-BD6D-267D69AA3389}" destId="{4EAF62E0-AD54-46EB-A800-8FBF9337E7C1}" srcOrd="15" destOrd="0" presId="urn:microsoft.com/office/officeart/2005/8/layout/list1"/>
    <dgm:cxn modelId="{FAE2AAB2-4C59-4797-AA8F-F9AA567A3EF9}" type="presParOf" srcId="{60F5443E-3D25-48E7-BD6D-267D69AA3389}" destId="{84AB9781-0A14-4FF3-92F4-F444DD7CFF8C}" srcOrd="16" destOrd="0" presId="urn:microsoft.com/office/officeart/2005/8/layout/list1"/>
    <dgm:cxn modelId="{EAC5BE8B-C9B5-4DA0-879F-95D723A94C45}" type="presParOf" srcId="{84AB9781-0A14-4FF3-92F4-F444DD7CFF8C}" destId="{830B98C3-7482-4A95-BEFB-01A2D687603F}" srcOrd="0" destOrd="0" presId="urn:microsoft.com/office/officeart/2005/8/layout/list1"/>
    <dgm:cxn modelId="{D90AFAB4-7081-4692-A8D6-7B119FEF35DB}" type="presParOf" srcId="{84AB9781-0A14-4FF3-92F4-F444DD7CFF8C}" destId="{7693AED7-1A80-4EC8-BF5D-C927107E6B47}" srcOrd="1" destOrd="0" presId="urn:microsoft.com/office/officeart/2005/8/layout/list1"/>
    <dgm:cxn modelId="{8C963F8B-3390-4F86-B3E7-C6B29F76E00C}" type="presParOf" srcId="{60F5443E-3D25-48E7-BD6D-267D69AA3389}" destId="{C73F35C2-E64D-446C-98F1-BC34CB4AD8F6}" srcOrd="17" destOrd="0" presId="urn:microsoft.com/office/officeart/2005/8/layout/list1"/>
    <dgm:cxn modelId="{BBFCE7E9-F3B3-4AD7-9344-A8CDF181A8EF}" type="presParOf" srcId="{60F5443E-3D25-48E7-BD6D-267D69AA3389}" destId="{277A1481-DBA3-4296-946B-73B0094321D4}" srcOrd="18" destOrd="0" presId="urn:microsoft.com/office/officeart/2005/8/layout/list1"/>
    <dgm:cxn modelId="{6CA3B329-0DCD-4D7B-82AB-5E11D798F849}" type="presParOf" srcId="{60F5443E-3D25-48E7-BD6D-267D69AA3389}" destId="{FEA10063-F594-47D0-B8F2-A8045571AE07}" srcOrd="19" destOrd="0" presId="urn:microsoft.com/office/officeart/2005/8/layout/list1"/>
    <dgm:cxn modelId="{178DE8EC-47F6-4AE1-8E95-D396185C9B4D}" type="presParOf" srcId="{60F5443E-3D25-48E7-BD6D-267D69AA3389}" destId="{B42E4DEF-21AE-450E-B5B4-9CA96AA18762}" srcOrd="20" destOrd="0" presId="urn:microsoft.com/office/officeart/2005/8/layout/list1"/>
    <dgm:cxn modelId="{647B143C-CBE0-4527-B610-711AA739FD46}" type="presParOf" srcId="{B42E4DEF-21AE-450E-B5B4-9CA96AA18762}" destId="{70307D62-7EE8-455A-8B35-9E84B0F176FE}" srcOrd="0" destOrd="0" presId="urn:microsoft.com/office/officeart/2005/8/layout/list1"/>
    <dgm:cxn modelId="{A5A91E41-62F7-4F4C-B28A-9D65D2F619BF}" type="presParOf" srcId="{B42E4DEF-21AE-450E-B5B4-9CA96AA18762}" destId="{8DB99647-4D1C-471E-8D23-A05E6326DC84}" srcOrd="1" destOrd="0" presId="urn:microsoft.com/office/officeart/2005/8/layout/list1"/>
    <dgm:cxn modelId="{C27003F2-90EC-4860-B4ED-B7FCA320F84E}" type="presParOf" srcId="{60F5443E-3D25-48E7-BD6D-267D69AA3389}" destId="{27F3A89B-78D1-4E5B-A469-0942E2F506D6}" srcOrd="21" destOrd="0" presId="urn:microsoft.com/office/officeart/2005/8/layout/list1"/>
    <dgm:cxn modelId="{ED5D2D51-FFCF-4E11-84D4-7FFF9F87C5D8}" type="presParOf" srcId="{60F5443E-3D25-48E7-BD6D-267D69AA3389}" destId="{8EA19417-896E-446A-9E4F-22AD1A100910}"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0A7D4-969A-4E7E-9531-458F74DCE459}">
      <dsp:nvSpPr>
        <dsp:cNvPr id="0" name=""/>
        <dsp:cNvSpPr/>
      </dsp:nvSpPr>
      <dsp:spPr>
        <a:xfrm>
          <a:off x="0" y="307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D66FE0-E326-43BD-A55E-8C9D0A92B3CB}">
      <dsp:nvSpPr>
        <dsp:cNvPr id="0" name=""/>
        <dsp:cNvSpPr/>
      </dsp:nvSpPr>
      <dsp:spPr>
        <a:xfrm>
          <a:off x="266104" y="85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1:  An Introduction to Deep Learning</a:t>
          </a:r>
        </a:p>
      </dsp:txBody>
      <dsp:txXfrm>
        <a:off x="287720" y="107605"/>
        <a:ext cx="3682233" cy="399568"/>
      </dsp:txXfrm>
    </dsp:sp>
    <dsp:sp modelId="{247F1B74-319B-49D7-A018-48E863D8B398}">
      <dsp:nvSpPr>
        <dsp:cNvPr id="0" name=""/>
        <dsp:cNvSpPr/>
      </dsp:nvSpPr>
      <dsp:spPr>
        <a:xfrm>
          <a:off x="0" y="9877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756CBE-44B9-4F18-B2D1-6FBA673FFC2D}">
      <dsp:nvSpPr>
        <dsp:cNvPr id="0" name=""/>
        <dsp:cNvSpPr/>
      </dsp:nvSpPr>
      <dsp:spPr>
        <a:xfrm>
          <a:off x="266104" y="7663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2: How a Neural Network Trains</a:t>
          </a:r>
        </a:p>
      </dsp:txBody>
      <dsp:txXfrm>
        <a:off x="287720" y="788005"/>
        <a:ext cx="3682233" cy="399568"/>
      </dsp:txXfrm>
    </dsp:sp>
    <dsp:sp modelId="{057C50B2-50C0-493C-9C7A-8F44D0563959}">
      <dsp:nvSpPr>
        <dsp:cNvPr id="0" name=""/>
        <dsp:cNvSpPr/>
      </dsp:nvSpPr>
      <dsp:spPr>
        <a:xfrm>
          <a:off x="0" y="16681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5B2DE7-C0B7-4BF4-B5CD-CA36978A8F75}">
      <dsp:nvSpPr>
        <dsp:cNvPr id="0" name=""/>
        <dsp:cNvSpPr/>
      </dsp:nvSpPr>
      <dsp:spPr>
        <a:xfrm>
          <a:off x="266104" y="14467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3: Convolutional Neural Networks</a:t>
          </a:r>
        </a:p>
      </dsp:txBody>
      <dsp:txXfrm>
        <a:off x="287720" y="1468405"/>
        <a:ext cx="3682233" cy="399568"/>
      </dsp:txXfrm>
    </dsp:sp>
    <dsp:sp modelId="{4773976E-31ED-4484-ACF0-75AD19B0DCC0}">
      <dsp:nvSpPr>
        <dsp:cNvPr id="0" name=""/>
        <dsp:cNvSpPr/>
      </dsp:nvSpPr>
      <dsp:spPr>
        <a:xfrm>
          <a:off x="0" y="23485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B1BDC5-7AF4-41C6-B388-8C46BB68B1C4}">
      <dsp:nvSpPr>
        <dsp:cNvPr id="0" name=""/>
        <dsp:cNvSpPr/>
      </dsp:nvSpPr>
      <dsp:spPr>
        <a:xfrm>
          <a:off x="266104" y="21271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4: Data Augmentation and Deployment</a:t>
          </a:r>
        </a:p>
      </dsp:txBody>
      <dsp:txXfrm>
        <a:off x="287720" y="2148805"/>
        <a:ext cx="3682233" cy="399568"/>
      </dsp:txXfrm>
    </dsp:sp>
    <dsp:sp modelId="{277A1481-DBA3-4296-946B-73B0094321D4}">
      <dsp:nvSpPr>
        <dsp:cNvPr id="0" name=""/>
        <dsp:cNvSpPr/>
      </dsp:nvSpPr>
      <dsp:spPr>
        <a:xfrm>
          <a:off x="0" y="30289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93AED7-1A80-4EC8-BF5D-C927107E6B47}">
      <dsp:nvSpPr>
        <dsp:cNvPr id="0" name=""/>
        <dsp:cNvSpPr/>
      </dsp:nvSpPr>
      <dsp:spPr>
        <a:xfrm>
          <a:off x="266104" y="28075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5: Pre-trained Models</a:t>
          </a:r>
        </a:p>
      </dsp:txBody>
      <dsp:txXfrm>
        <a:off x="287720" y="2829205"/>
        <a:ext cx="3682233" cy="399568"/>
      </dsp:txXfrm>
    </dsp:sp>
    <dsp:sp modelId="{8EA19417-896E-446A-9E4F-22AD1A100910}">
      <dsp:nvSpPr>
        <dsp:cNvPr id="0" name=""/>
        <dsp:cNvSpPr/>
      </dsp:nvSpPr>
      <dsp:spPr>
        <a:xfrm>
          <a:off x="0" y="3709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B99647-4D1C-471E-8D23-A05E6326DC84}">
      <dsp:nvSpPr>
        <dsp:cNvPr id="0" name=""/>
        <dsp:cNvSpPr/>
      </dsp:nvSpPr>
      <dsp:spPr>
        <a:xfrm>
          <a:off x="266104" y="3487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6: Advanced Architectures</a:t>
          </a:r>
        </a:p>
      </dsp:txBody>
      <dsp:txXfrm>
        <a:off x="287720" y="3509605"/>
        <a:ext cx="368223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10/1/2020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opencv.org/master/d9/dab/tutorial_homography.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handspeak.com/learn/index.php?id=9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with many of these tools, it’s easy to go too far. Let’s take a look at zooming. If we think of our sheet of paper analogy, we can imagine we’re bringing the sheet closer to our faces.</a:t>
            </a:r>
          </a:p>
          <a:p>
            <a:endParaRPr lang="en-US" dirty="0"/>
          </a:p>
          <a:p>
            <a:r>
              <a:rPr lang="en-US" dirty="0"/>
              <a:t>Here we have our marble, and we’re zooming in on it more and more from left to right, top to bottom. For the first two or three, yeah, we can still tell that it’s a marble, but especially at the fourth one, we’re starting to lose too much information to be able to properly recognize it.</a:t>
            </a:r>
          </a:p>
          <a:p>
            <a:endParaRPr lang="en-US" dirty="0"/>
          </a:p>
          <a:p>
            <a:r>
              <a:rPr lang="en-US" dirty="0"/>
              <a:t>We usually only zoom into our pictures, because if we zoom out, we’ll need some sort of padding around the edges to keep our picture the same number of pixels.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564232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zoon in however, we can keep track of the pixels outside our field of view in order to do some shifting. Another word for this is translate. We’re just going </a:t>
            </a:r>
            <a:r>
              <a:rPr lang="en-US"/>
              <a:t>to move </a:t>
            </a:r>
            <a:r>
              <a:rPr lang="en-US" dirty="0"/>
              <a:t>our image left or right (horizontal) and up or down (vertical).</a:t>
            </a:r>
          </a:p>
          <a:p>
            <a:endParaRPr lang="en-US" dirty="0"/>
          </a:p>
          <a:p>
            <a:r>
              <a:rPr lang="en-US" dirty="0">
                <a:latin typeface="Trebuchet MS"/>
              </a:rPr>
              <a:t>In the center here, we’ve zoomed in on our marble. Each of the surrounding pictures has the same zoom, but has been shifted either up, right, down, or left.</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133575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All of these ways where we can warp an image in a physical dimension has an underlying concept called a </a:t>
            </a:r>
            <a:r>
              <a:rPr lang="en-US" dirty="0" err="1">
                <a:latin typeface="Trebuchet MS"/>
              </a:rPr>
              <a:t>homography</a:t>
            </a:r>
            <a:r>
              <a:rPr lang="en-US" dirty="0">
                <a:latin typeface="Trebuchet MS"/>
              </a:rPr>
              <a:t>. I’ve linked to an OpenCV article that explains the math behind it more, but here’s the quick version. We can imagine we have a camera and an image, and depending on our camera’s position and our image’s position, we can project our image in three dimensional space. We can do all this with some matrix multiplication, pretty neat!</a:t>
            </a:r>
          </a:p>
          <a:p>
            <a:endParaRPr lang="en-US" dirty="0"/>
          </a:p>
          <a:p>
            <a:r>
              <a:rPr lang="en-US" dirty="0">
                <a:hlinkClick r:id="rId3"/>
              </a:rPr>
              <a:t>https://docs.opencv.org/master/d9/dab/tutorial_homography.html</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359448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things besides physically moving our image. We can adjust the pixel values as well. Here we have some examples of brightness. This is a great one to consider for real world images because unless the photos are professionally shot, it’s unlikely that lighting will stay consistent.</a:t>
            </a:r>
          </a:p>
          <a:p>
            <a:endParaRPr lang="en-US" dirty="0"/>
          </a:p>
          <a:p>
            <a:r>
              <a:rPr lang="en-US" dirty="0"/>
              <a:t>Just don’t go too crazy with the brightness adjuster. If it’s too dark or too bright, we won’t be able to see the image!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3135821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now, we’ve been working with greyscale images, but soon, we’ll be working with color. Colored images are 3d objects, the 3</a:t>
            </a:r>
            <a:r>
              <a:rPr lang="en-US" baseline="30000" dirty="0"/>
              <a:t>rd</a:t>
            </a:r>
            <a:r>
              <a:rPr lang="en-US" dirty="0"/>
              <a:t> dimension now representing different color channels like Red, Green, and Blue (RGB). Each of these different channels has their own independent value, so for instance, if the red channel is 255, green is 0 and blue is 0, then the pixel will be red. Red 125, green 0, and blue 255 results in a purplish color. There are non-color channels too like alpha in RGBA, which represents transparency.</a:t>
            </a:r>
          </a:p>
          <a:p>
            <a:endParaRPr lang="en-US" dirty="0"/>
          </a:p>
          <a:p>
            <a:r>
              <a:rPr lang="en-US" dirty="0"/>
              <a:t>Channel shifting takes the pixels in each of these channels and adds or subtracts a random amount.</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2763518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closing thought before we move on to the next section. How many pictures did we get out of our original marble image? (By my count, it’s 39, including the cropped ones). This is an extremely powerful way to get more data. Pro tip: randomly sample the images coming out of our random image generator. If the images can’t be interpreted by human eyes, chances are the computer will have a tough time too.</a:t>
            </a:r>
          </a:p>
          <a:p>
            <a:endParaRPr lang="en-GB" dirty="0"/>
          </a:p>
          <a:p>
            <a:r>
              <a:rPr lang="en-GB" dirty="0"/>
              <a:t>Ok, one last thought before moving to the lab, and that’s model deployment.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192897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Our model expects a particular input dimension, but it’s very possible that when we deploy our model for use in production (the real world), the format of the data we get from users is different then the format we trained on.</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529074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t>
            </a:r>
            <a:r>
              <a:rPr lang="en-US" dirty="0" err="1"/>
              <a:t>Keras</a:t>
            </a:r>
            <a:r>
              <a:rPr lang="en-US" dirty="0"/>
              <a:t> models typically assume training batches, meaning it learns on more than one image at a time.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3821252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data we want to predict on a single image that has a different shape than our model expects, no problem. We can resize the image, to get the correct width and height. If our image is in color, and our model was trained on grey-scale, there are tools to do the conversion. Another way is to take the average between the red, green and blue channels. Finally, to turn it from a single image into a batch, we can add a new axis along the first dimension. That’s just a fancy way of saying we’re going to put a new pair of brackets on the outside of our image.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849262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59489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44160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180039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520852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like our models are getting better. When we used a Convolutional Neural Network, our validation accuracy improved, which is great, but it still looks like our training accuracy is higher than our training accuracy. It looks like we’re still overfitting a bit.</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22859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it’s not the model, but the data. There are lots of sayings around this: “Garbage in, garbage out”, “You can’t make a silk purse out of a sow’s ear”. Just like us humans, neural networks learn from example, and if the examples aren’t that great, the model won’t learn either.</a:t>
            </a:r>
          </a:p>
          <a:p>
            <a:endParaRPr lang="en-US" dirty="0"/>
          </a:p>
          <a:p>
            <a:r>
              <a:rPr lang="en-US" dirty="0"/>
              <a:t>The other thing to consider is to have enough varied examples. For example, let’s consider what it takes to teach a kid what a dog is. There a many different kinds of dogs, not just different breeds, but even within a breed there are many variations. Size, coloring, hair length, the size of the snout, the length of a tail…</a:t>
            </a:r>
          </a:p>
          <a:p>
            <a:endParaRPr lang="en-US" dirty="0"/>
          </a:p>
          <a:p>
            <a:r>
              <a:rPr lang="en-US" dirty="0"/>
              <a:t>If I was an alien that came from a different planet, I might be surprised to learn that a chihuahua and a great </a:t>
            </a:r>
            <a:r>
              <a:rPr lang="en-US" dirty="0" err="1"/>
              <a:t>dane</a:t>
            </a:r>
            <a:r>
              <a:rPr lang="en-US" dirty="0"/>
              <a:t> were from the same species!</a:t>
            </a:r>
          </a:p>
          <a:p>
            <a:endParaRPr lang="en-US" dirty="0"/>
          </a:p>
          <a:p>
            <a:r>
              <a:rPr lang="en-US" dirty="0"/>
              <a:t>At the same time, we should also be providing many different examples of what a dog isn’t. </a:t>
            </a:r>
            <a:r>
              <a:rPr lang="en-US" b="0" i="0" dirty="0">
                <a:solidFill>
                  <a:srgbClr val="222222"/>
                </a:solidFill>
                <a:effectLst/>
                <a:latin typeface="Roboto"/>
              </a:rPr>
              <a:t>Coyotes, foxes and jackals are all closely related, but are technically not domesticated dogs. If we only proved one or two examples of what a dog is and what a dog isn’t, our model won’t be able to generalize its definition of a dog.</a:t>
            </a:r>
            <a:endParaRPr lang="en-US" b="0"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170225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23824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neat property about working with a computer vision machine learning model is that if we’re careful, we can augment out data to provide more examples. If you’ve ever spent time altering photos digitally, we’re going to be using a lot of the same tools found in Photoshop or Gimp to expand our datasets.</a:t>
            </a:r>
          </a:p>
          <a:p>
            <a:endParaRPr lang="en-US" dirty="0"/>
          </a:p>
          <a:p>
            <a:r>
              <a:rPr lang="en-US" dirty="0"/>
              <a:t>For instance, even though I’ve changed the hue (color representation) in our marble photo, we can still tell that it’s a marble. Many machine learning frameworks already have tools in them to alter photos. We’re going to go over a few the tricks available to us.</a:t>
            </a:r>
          </a:p>
          <a:p>
            <a:endParaRPr lang="en-US" dirty="0"/>
          </a:p>
          <a:p>
            <a:r>
              <a:rPr lang="en-US" dirty="0"/>
              <a:t>As always, these aren’t tricks that will work in every situation. Depending on what we’re training our model to do, we might end up confusing it instead. Let’s say we’re making a model to identify flowers. Color would likely be critical information, so changing the color like I did above would end up being unhelpful.</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64133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image flipping. In this case, we can imagine our photo is printed on a sheet of paper, and we’re just flipping that sheet of paper over.</a:t>
            </a:r>
          </a:p>
          <a:p>
            <a:endParaRPr lang="en-US" dirty="0"/>
          </a:p>
          <a:p>
            <a:r>
              <a:rPr lang="en-US" dirty="0"/>
              <a:t>Fair warning though flipping an image dataset might not always be appropriate. Fun fact: with a few exceptions, most words in American Sign Language can be mirrored depending on whether you’re right handed or left handed. </a:t>
            </a:r>
            <a:r>
              <a:rPr lang="en-US" dirty="0">
                <a:hlinkClick r:id="rId3"/>
              </a:rPr>
              <a:t>https://www.handspeak.com/learn/index.php?id=98</a:t>
            </a:r>
            <a:r>
              <a:rPr lang="en-US" dirty="0"/>
              <a:t>, so horizontal flipping is appropriate for our dataset. One the other hand, vertical flipping probably is not effective since people aren’t usually upside down when signing.</a:t>
            </a:r>
          </a:p>
          <a:p>
            <a:endParaRPr lang="en-US" dirty="0"/>
          </a:p>
          <a:p>
            <a:r>
              <a:rPr lang="en-US" dirty="0"/>
              <a:t>We can also think of our </a:t>
            </a:r>
            <a:r>
              <a:rPr lang="en-US" dirty="0" err="1"/>
              <a:t>mnist</a:t>
            </a:r>
            <a:r>
              <a:rPr lang="en-US" dirty="0"/>
              <a:t> dataset. If we both vertically and horizontally flip our sixes, they’ll look like nines, unnecessarily confusing our model.</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76830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related one is rotation. We can still imagine our piece of paper, but now we’re rotating it. Is this one appropriate for American Sign Language?</a:t>
            </a:r>
          </a:p>
          <a:p>
            <a:endParaRPr lang="en-US" dirty="0"/>
          </a:p>
          <a:p>
            <a:r>
              <a:rPr lang="en-US" dirty="0"/>
              <a:t>Within reason. Just checking with my own posture, it’ pretty difficult to get into the exact same position 100% of the time, but we also might expect that signing at a 90 degree angle would be pretty out of place.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3877697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6001" y="722069"/>
            <a:ext cx="7773366" cy="2287288"/>
          </a:xfrm>
        </p:spPr>
        <p:txBody>
          <a:bodyPr bIns="0" anchor="b">
            <a:normAutofit/>
          </a:bodyPr>
          <a:lstStyle>
            <a:lvl1pPr algn="l">
              <a:defRPr sz="5940"/>
            </a:lvl1pPr>
          </a:lstStyle>
          <a:p>
            <a:r>
              <a:rPr lang="en-US"/>
              <a:t>Click to edit Master title style</a:t>
            </a:r>
            <a:endParaRPr lang="en-US" dirty="0"/>
          </a:p>
        </p:txBody>
      </p:sp>
      <p:sp>
        <p:nvSpPr>
          <p:cNvPr id="3" name="Subtitle 2"/>
          <p:cNvSpPr>
            <a:spLocks noGrp="1"/>
          </p:cNvSpPr>
          <p:nvPr>
            <p:ph type="subTitle" idx="1"/>
          </p:nvPr>
        </p:nvSpPr>
        <p:spPr>
          <a:xfrm>
            <a:off x="2176002" y="3178084"/>
            <a:ext cx="7773365" cy="879859"/>
          </a:xfrm>
        </p:spPr>
        <p:txBody>
          <a:bodyPr tIns="91440" bIns="91440">
            <a:normAutofit/>
          </a:bodyPr>
          <a:lstStyle>
            <a:lvl1pPr marL="0" indent="0" algn="l">
              <a:buNone/>
              <a:defRPr sz="1620" b="0" cap="all" baseline="0">
                <a:solidFill>
                  <a:schemeClr val="tx1"/>
                </a:solidFill>
              </a:defRPr>
            </a:lvl1pPr>
            <a:lvl2pPr marL="411480" indent="0" algn="ctr">
              <a:buNone/>
              <a:defRPr sz="162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a:xfrm>
            <a:off x="2174850" y="296377"/>
            <a:ext cx="4476524" cy="278281"/>
          </a:xfrm>
        </p:spPr>
        <p:txBody>
          <a:bodyPr/>
          <a:lstStyle/>
          <a:p>
            <a:endParaRPr lang="en-US" dirty="0"/>
          </a:p>
        </p:txBody>
      </p:sp>
      <p:sp>
        <p:nvSpPr>
          <p:cNvPr id="6" name="Slide Number Placeholder 5"/>
          <p:cNvSpPr>
            <a:spLocks noGrp="1"/>
          </p:cNvSpPr>
          <p:nvPr>
            <p:ph type="sldNum" sz="quarter" idx="12"/>
          </p:nvPr>
        </p:nvSpPr>
        <p:spPr>
          <a:xfrm>
            <a:off x="1293898" y="719076"/>
            <a:ext cx="729917" cy="453220"/>
          </a:xfrm>
        </p:spPr>
        <p:txBody>
          <a:bodyPr/>
          <a:lstStyle/>
          <a:p>
            <a:fld id="{6D22F896-40B5-4ADD-8801-0D06FADFA095}" type="slidenum">
              <a:rPr lang="en-US" dirty="0"/>
              <a:t>‹#›</a:t>
            </a:fld>
            <a:endParaRPr lang="en-US" dirty="0"/>
          </a:p>
        </p:txBody>
      </p:sp>
      <p:cxnSp>
        <p:nvCxnSpPr>
          <p:cNvPr id="15" name="Straight Connector 14"/>
          <p:cNvCxnSpPr/>
          <p:nvPr/>
        </p:nvCxnSpPr>
        <p:spPr>
          <a:xfrm>
            <a:off x="2176002" y="3175688"/>
            <a:ext cx="777336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53517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29465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8815" y="1580517"/>
            <a:ext cx="7778839" cy="1699155"/>
          </a:xfrm>
        </p:spPr>
        <p:txBody>
          <a:bodyPr anchor="b">
            <a:normAutofit/>
          </a:bodyPr>
          <a:lstStyle>
            <a:lvl1pPr algn="l">
              <a:defRPr sz="3240"/>
            </a:lvl1pPr>
          </a:lstStyle>
          <a:p>
            <a:r>
              <a:rPr lang="en-US"/>
              <a:t>Click to edit Master title style</a:t>
            </a:r>
            <a:endParaRPr lang="en-US" dirty="0"/>
          </a:p>
        </p:txBody>
      </p:sp>
      <p:sp>
        <p:nvSpPr>
          <p:cNvPr id="3" name="Text Placeholder 2"/>
          <p:cNvSpPr>
            <a:spLocks noGrp="1"/>
          </p:cNvSpPr>
          <p:nvPr>
            <p:ph type="body" idx="1"/>
          </p:nvPr>
        </p:nvSpPr>
        <p:spPr>
          <a:xfrm>
            <a:off x="1308815" y="3425576"/>
            <a:ext cx="7767401" cy="911636"/>
          </a:xfrm>
        </p:spPr>
        <p:txBody>
          <a:bodyPr tIns="91440">
            <a:normAutofit/>
          </a:bodyPr>
          <a:lstStyle>
            <a:lvl1pPr marL="0" indent="0" algn="l">
              <a:buNone/>
              <a:defRPr sz="1620">
                <a:solidFill>
                  <a:schemeClr val="tx1"/>
                </a:solidFill>
              </a:defRPr>
            </a:lvl1pPr>
            <a:lvl2pPr marL="411480" indent="0">
              <a:buNone/>
              <a:defRPr sz="162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308815" y="3424487"/>
            <a:ext cx="776740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57131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296" y="724400"/>
            <a:ext cx="8645072" cy="953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2598" y="1809790"/>
            <a:ext cx="4180637" cy="3103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72394" y="1815609"/>
            <a:ext cx="4180637" cy="3097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06379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2472" y="723747"/>
            <a:ext cx="8646895" cy="95068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2472" y="1817594"/>
            <a:ext cx="4180637" cy="721749"/>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1302472" y="2541843"/>
            <a:ext cx="4180637" cy="2380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71126" y="1820703"/>
            <a:ext cx="4180637" cy="722013"/>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771126" y="2539342"/>
            <a:ext cx="4180637" cy="2373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62954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BA34F37B-3DDD-4163-901A-E0BA247B64D2}"/>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6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1560837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0204" y="719076"/>
            <a:ext cx="2945789" cy="2022405"/>
          </a:xfrm>
        </p:spPr>
        <p:txBody>
          <a:bodyPr anchor="b">
            <a:normAutofit/>
          </a:bodyPr>
          <a:lstStyle>
            <a:lvl1pPr algn="l">
              <a:defRPr sz="2160"/>
            </a:lvl1pPr>
          </a:lstStyle>
          <a:p>
            <a:r>
              <a:rPr lang="en-US"/>
              <a:t>Click to edit Master title style</a:t>
            </a:r>
            <a:endParaRPr lang="en-US" dirty="0"/>
          </a:p>
        </p:txBody>
      </p:sp>
      <p:sp>
        <p:nvSpPr>
          <p:cNvPr id="3" name="Content Placeholder 2"/>
          <p:cNvSpPr>
            <a:spLocks noGrp="1"/>
          </p:cNvSpPr>
          <p:nvPr>
            <p:ph idx="1"/>
          </p:nvPr>
        </p:nvSpPr>
        <p:spPr>
          <a:xfrm>
            <a:off x="4539343" y="719077"/>
            <a:ext cx="5411223" cy="419294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204" y="2884942"/>
            <a:ext cx="2947512" cy="2023363"/>
          </a:xfrm>
        </p:spPr>
        <p:txBody>
          <a:bodyPr/>
          <a:lstStyle>
            <a:lvl1pPr marL="0" indent="0" algn="l">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303452" y="2884942"/>
            <a:ext cx="294254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963202"/>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729649" y="433953"/>
            <a:ext cx="3667080" cy="463419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306086" y="1016562"/>
            <a:ext cx="4979095" cy="1647526"/>
          </a:xfrm>
        </p:spPr>
        <p:txBody>
          <a:bodyPr anchor="b">
            <a:normAutofit/>
          </a:bodyPr>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1951" y="1010288"/>
            <a:ext cx="2512054" cy="3479694"/>
          </a:xfrm>
          <a:solidFill>
            <a:schemeClr val="bg1">
              <a:lumMod val="85000"/>
            </a:schemeClr>
          </a:solidFill>
          <a:ln w="9525" cap="sq">
            <a:noFill/>
            <a:miter lim="800000"/>
          </a:ln>
          <a:effectLst/>
        </p:spPr>
        <p:txBody>
          <a:bodyPr anchor="t"/>
          <a:lstStyle>
            <a:lvl1pPr marL="0" indent="0" algn="ctr">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1305296" y="2831393"/>
            <a:ext cx="4971964" cy="1803368"/>
          </a:xfrm>
        </p:spPr>
        <p:txBody>
          <a:bodyPr>
            <a:normAutofit/>
          </a:bodyPr>
          <a:lstStyle>
            <a:lvl1pPr marL="0" indent="0" algn="l">
              <a:buNone/>
              <a:defRPr sz="162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a:xfrm>
            <a:off x="1302644" y="4922871"/>
            <a:ext cx="4974616" cy="288111"/>
          </a:xfrm>
        </p:spPr>
        <p:txBody>
          <a:bodyPr/>
          <a:lstStyle>
            <a:lvl1pPr algn="l">
              <a:defRPr/>
            </a:lvl1pPr>
          </a:lstStyle>
          <a:p>
            <a:fld id="{48A87A34-81AB-432B-8DAE-1953F412C126}" type="datetimeFigureOut">
              <a:rPr lang="en-US" dirty="0"/>
              <a:pPr/>
              <a:t>10/1/2020</a:t>
            </a:fld>
            <a:endParaRPr lang="en-US" dirty="0"/>
          </a:p>
        </p:txBody>
      </p:sp>
      <p:sp>
        <p:nvSpPr>
          <p:cNvPr id="6" name="Footer Placeholder 5"/>
          <p:cNvSpPr>
            <a:spLocks noGrp="1"/>
          </p:cNvSpPr>
          <p:nvPr>
            <p:ph type="ftr" sz="quarter" idx="11"/>
          </p:nvPr>
        </p:nvSpPr>
        <p:spPr>
          <a:xfrm>
            <a:off x="1302644" y="286776"/>
            <a:ext cx="4986904" cy="28883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302644" y="2829245"/>
            <a:ext cx="49746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60688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499993"/>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95200" y="719076"/>
            <a:ext cx="1454168" cy="419390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00205" y="719076"/>
            <a:ext cx="7045947" cy="419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8495200" y="719076"/>
            <a:ext cx="0" cy="419390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982185"/>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33202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0.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817529"/>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sp>
        <p:nvSpPr>
          <p:cNvPr id="2" name="Title Placeholder 1"/>
          <p:cNvSpPr>
            <a:spLocks noGrp="1"/>
          </p:cNvSpPr>
          <p:nvPr>
            <p:ph type="title"/>
          </p:nvPr>
        </p:nvSpPr>
        <p:spPr>
          <a:xfrm>
            <a:off x="1306421" y="724067"/>
            <a:ext cx="8642948" cy="94431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06421" y="1814159"/>
            <a:ext cx="8642948" cy="31055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98724" y="297333"/>
            <a:ext cx="3150644" cy="278281"/>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dirty="0"/>
              <a:pPr/>
              <a:t>10/1/2020</a:t>
            </a:fld>
            <a:endParaRPr lang="en-US" dirty="0"/>
          </a:p>
        </p:txBody>
      </p:sp>
      <p:sp>
        <p:nvSpPr>
          <p:cNvPr id="5" name="Footer Placeholder 4"/>
          <p:cNvSpPr>
            <a:spLocks noGrp="1"/>
          </p:cNvSpPr>
          <p:nvPr>
            <p:ph type="ftr" sz="quarter" idx="3"/>
          </p:nvPr>
        </p:nvSpPr>
        <p:spPr>
          <a:xfrm>
            <a:off x="1306421" y="296377"/>
            <a:ext cx="5344952" cy="27828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2055" y="719076"/>
            <a:ext cx="729917" cy="453220"/>
          </a:xfrm>
          <a:prstGeom prst="rect">
            <a:avLst/>
          </a:prstGeom>
        </p:spPr>
        <p:txBody>
          <a:bodyPr vert="horz" lIns="91440" tIns="45720" rIns="91440" bIns="45720" rtlCol="0" anchor="t"/>
          <a:lstStyle>
            <a:lvl1pPr algn="r">
              <a:defRPr sz="252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5515572"/>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3A6700-3A26-40EC-BA5C-71EB32A31744}"/>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43653937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p:titleStyle>
    <p:bodyStyle>
      <a:lvl1pPr marL="205740" indent="-205740" algn="l" defTabSz="822960" rtl="0" eaLnBrk="1" latinLnBrk="0" hangingPunct="1">
        <a:lnSpc>
          <a:spcPct val="120000"/>
        </a:lnSpc>
        <a:spcBef>
          <a:spcPts val="90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1pPr>
      <a:lvl2pPr marL="6172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620" kern="1200" cap="none" baseline="0">
          <a:solidFill>
            <a:schemeClr val="tx1"/>
          </a:solidFill>
          <a:effectLst/>
          <a:latin typeface="+mn-lt"/>
          <a:ea typeface="+mn-ea"/>
          <a:cs typeface="+mn-cs"/>
        </a:defRPr>
      </a:lvl2pPr>
      <a:lvl3pPr marL="10287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3pPr>
      <a:lvl4pPr marL="14401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260" kern="1200" cap="none" baseline="0">
          <a:solidFill>
            <a:schemeClr val="tx1"/>
          </a:solidFill>
          <a:effectLst/>
          <a:latin typeface="+mn-lt"/>
          <a:ea typeface="+mn-ea"/>
          <a:cs typeface="+mn-cs"/>
        </a:defRPr>
      </a:lvl4pPr>
      <a:lvl5pPr marL="185166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5pPr>
      <a:lvl6pPr marL="226314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6pPr>
      <a:lvl7pPr marL="26746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7pPr>
      <a:lvl8pPr marL="30861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8pPr>
      <a:lvl9pPr marL="34975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7.png"/><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2.jpeg"/><Relationship Id="rId5" Type="http://schemas.openxmlformats.org/officeDocument/2006/relationships/image" Target="../media/image31.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2" y="973761"/>
            <a:ext cx="8739340" cy="982855"/>
          </a:xfrm>
        </p:spPr>
        <p:txBody>
          <a:bodyPr/>
          <a:lstStyle/>
          <a:p>
            <a:r>
              <a:rPr lang="en-GB" dirty="0"/>
              <a:t>Fundamentals of </a:t>
            </a:r>
            <a:br>
              <a:rPr lang="en-GB" dirty="0"/>
            </a:br>
            <a:r>
              <a:rPr lang="en-GB" dirty="0"/>
              <a:t>deep learning</a:t>
            </a:r>
            <a:br>
              <a:rPr lang="en-US" dirty="0"/>
            </a:br>
            <a:r>
              <a:rPr lang="en-US" sz="2400" dirty="0"/>
              <a:t>part 4: Data augmentation And Deployment</a:t>
            </a:r>
            <a:endParaRPr lang="en-US" dirty="0"/>
          </a:p>
        </p:txBody>
      </p:sp>
      <p:sp>
        <p:nvSpPr>
          <p:cNvPr id="3" name="Subtitle 2">
            <a:extLst>
              <a:ext uri="{FF2B5EF4-FFF2-40B4-BE49-F238E27FC236}">
                <a16:creationId xmlns:a16="http://schemas.microsoft.com/office/drawing/2014/main" id="{D0F861CF-2A5B-466C-AFD5-E35AA249DEF3}"/>
              </a:ext>
            </a:extLst>
          </p:cNvPr>
          <p:cNvSpPr>
            <a:spLocks noGrp="1"/>
          </p:cNvSpPr>
          <p:nvPr>
            <p:ph type="subTitle" idx="1"/>
          </p:nvPr>
        </p:nvSpPr>
        <p:spPr>
          <a:xfrm>
            <a:off x="520850" y="2065003"/>
            <a:ext cx="8700706" cy="341632"/>
          </a:xfrm>
        </p:spPr>
        <p:txBody>
          <a:bodyPr/>
          <a:lstStyle/>
          <a:p>
            <a:endParaRPr lang="en-US" dirty="0"/>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pPr algn="l"/>
            <a:r>
              <a:rPr lang="en-US" dirty="0"/>
              <a:t>Zooming</a:t>
            </a:r>
          </a:p>
        </p:txBody>
      </p:sp>
      <p:pic>
        <p:nvPicPr>
          <p:cNvPr id="49" name="Picture 48" descr="A picture containing table, indoor, sitting, small&#10;&#10;Description automatically generated">
            <a:extLst>
              <a:ext uri="{FF2B5EF4-FFF2-40B4-BE49-F238E27FC236}">
                <a16:creationId xmlns:a16="http://schemas.microsoft.com/office/drawing/2014/main" id="{43A846E6-9569-4DFF-AB3B-578EA20751EC}"/>
              </a:ext>
            </a:extLst>
          </p:cNvPr>
          <p:cNvPicPr>
            <a:picLocks noChangeAspect="1"/>
          </p:cNvPicPr>
          <p:nvPr/>
        </p:nvPicPr>
        <p:blipFill>
          <a:blip r:embed="rId3"/>
          <a:stretch>
            <a:fillRect/>
          </a:stretch>
        </p:blipFill>
        <p:spPr>
          <a:xfrm>
            <a:off x="624940" y="1598339"/>
            <a:ext cx="2205809" cy="1663111"/>
          </a:xfrm>
          <a:prstGeom prst="rect">
            <a:avLst/>
          </a:prstGeom>
          <a:effectLst/>
        </p:spPr>
      </p:pic>
      <p:pic>
        <p:nvPicPr>
          <p:cNvPr id="71" name="Picture 70" descr="A picture containing table, indoor, sitting, small&#10;&#10;Description automatically generated">
            <a:extLst>
              <a:ext uri="{FF2B5EF4-FFF2-40B4-BE49-F238E27FC236}">
                <a16:creationId xmlns:a16="http://schemas.microsoft.com/office/drawing/2014/main" id="{0B504FD1-E933-4FC0-BE18-78745600B137}"/>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5670352" y="1598339"/>
            <a:ext cx="2205809" cy="1663111"/>
          </a:xfrm>
          <a:prstGeom prst="rect">
            <a:avLst/>
          </a:prstGeom>
          <a:effectLst/>
        </p:spPr>
      </p:pic>
      <p:pic>
        <p:nvPicPr>
          <p:cNvPr id="73" name="Picture 72" descr="A picture containing table, indoor, sitting, small&#10;&#10;Description automatically generated">
            <a:extLst>
              <a:ext uri="{FF2B5EF4-FFF2-40B4-BE49-F238E27FC236}">
                <a16:creationId xmlns:a16="http://schemas.microsoft.com/office/drawing/2014/main" id="{D40D027A-C949-4617-86ED-69325627424B}"/>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3147646" y="1598339"/>
            <a:ext cx="2205809" cy="1663111"/>
          </a:xfrm>
          <a:prstGeom prst="rect">
            <a:avLst/>
          </a:prstGeom>
          <a:effectLst/>
        </p:spPr>
      </p:pic>
      <p:pic>
        <p:nvPicPr>
          <p:cNvPr id="75" name="Picture 74" descr="A picture containing table, indoor, sitting, small&#10;&#10;Description automatically generated">
            <a:extLst>
              <a:ext uri="{FF2B5EF4-FFF2-40B4-BE49-F238E27FC236}">
                <a16:creationId xmlns:a16="http://schemas.microsoft.com/office/drawing/2014/main" id="{366CC0A9-25B2-4305-A05D-D369092C0731}"/>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8193058" y="1598339"/>
            <a:ext cx="2205809" cy="1663111"/>
          </a:xfrm>
          <a:prstGeom prst="rect">
            <a:avLst/>
          </a:prstGeom>
          <a:effectLst/>
        </p:spPr>
      </p:pic>
      <p:pic>
        <p:nvPicPr>
          <p:cNvPr id="77" name="Picture 76" descr="A picture containing table, indoor, sitting, small&#10;&#10;Description automatically generated">
            <a:extLst>
              <a:ext uri="{FF2B5EF4-FFF2-40B4-BE49-F238E27FC236}">
                <a16:creationId xmlns:a16="http://schemas.microsoft.com/office/drawing/2014/main" id="{34DB80FC-49BE-4A0C-9751-A5B1710DA7A5}"/>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624939" y="3607632"/>
            <a:ext cx="2205809" cy="1663111"/>
          </a:xfrm>
          <a:prstGeom prst="rect">
            <a:avLst/>
          </a:prstGeom>
          <a:effectLst/>
        </p:spPr>
      </p:pic>
      <p:pic>
        <p:nvPicPr>
          <p:cNvPr id="81" name="Picture 80" descr="A picture containing table, indoor, sitting, small&#10;&#10;Description automatically generated">
            <a:extLst>
              <a:ext uri="{FF2B5EF4-FFF2-40B4-BE49-F238E27FC236}">
                <a16:creationId xmlns:a16="http://schemas.microsoft.com/office/drawing/2014/main" id="{6F64DADD-9F09-4DDF-8DAF-D576F9CD3CDE}"/>
              </a:ext>
            </a:extLst>
          </p:cNvPr>
          <p:cNvPicPr>
            <a:picLocks noChangeAspect="1"/>
          </p:cNvPicPr>
          <p:nvPr/>
        </p:nvPicPr>
        <p:blipFill rotWithShape="1">
          <a:blip r:embed="rId8" cstate="hqprint">
            <a:extLst>
              <a:ext uri="{28A0092B-C50C-407E-A947-70E740481C1C}">
                <a14:useLocalDpi xmlns:a14="http://schemas.microsoft.com/office/drawing/2010/main"/>
              </a:ext>
            </a:extLst>
          </a:blip>
          <a:srcRect/>
          <a:stretch/>
        </p:blipFill>
        <p:spPr>
          <a:xfrm>
            <a:off x="3147645" y="3607631"/>
            <a:ext cx="2205809" cy="1663111"/>
          </a:xfrm>
          <a:prstGeom prst="rect">
            <a:avLst/>
          </a:prstGeom>
          <a:effectLst/>
        </p:spPr>
      </p:pic>
      <p:pic>
        <p:nvPicPr>
          <p:cNvPr id="83" name="Picture 82" descr="A picture containing table, indoor, sitting, small&#10;&#10;Description automatically generated">
            <a:extLst>
              <a:ext uri="{FF2B5EF4-FFF2-40B4-BE49-F238E27FC236}">
                <a16:creationId xmlns:a16="http://schemas.microsoft.com/office/drawing/2014/main" id="{CB4029B3-C47B-440A-BA36-CAA80DF46AAB}"/>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5670352" y="3607631"/>
            <a:ext cx="2205809" cy="1663111"/>
          </a:xfrm>
          <a:prstGeom prst="rect">
            <a:avLst/>
          </a:prstGeom>
          <a:effectLst/>
        </p:spPr>
      </p:pic>
      <p:pic>
        <p:nvPicPr>
          <p:cNvPr id="85" name="Picture 84" descr="A picture containing table, indoor, sitting, small&#10;&#10;Description automatically generated">
            <a:extLst>
              <a:ext uri="{FF2B5EF4-FFF2-40B4-BE49-F238E27FC236}">
                <a16:creationId xmlns:a16="http://schemas.microsoft.com/office/drawing/2014/main" id="{4D92811A-E7E7-4FAC-906C-749F68E57683}"/>
              </a:ext>
            </a:extLst>
          </p:cNvPr>
          <p:cNvPicPr>
            <a:picLocks noChangeAspect="1"/>
          </p:cNvPicPr>
          <p:nvPr/>
        </p:nvPicPr>
        <p:blipFill rotWithShape="1">
          <a:blip r:embed="rId10" cstate="hqprint">
            <a:extLst>
              <a:ext uri="{28A0092B-C50C-407E-A947-70E740481C1C}">
                <a14:useLocalDpi xmlns:a14="http://schemas.microsoft.com/office/drawing/2010/main"/>
              </a:ext>
            </a:extLst>
          </a:blip>
          <a:srcRect/>
          <a:stretch/>
        </p:blipFill>
        <p:spPr>
          <a:xfrm>
            <a:off x="8193058" y="3607631"/>
            <a:ext cx="2205809" cy="1663111"/>
          </a:xfrm>
          <a:prstGeom prst="rect">
            <a:avLst/>
          </a:prstGeom>
          <a:effectLst/>
        </p:spPr>
      </p:pic>
    </p:spTree>
    <p:extLst>
      <p:ext uri="{BB962C8B-B14F-4D97-AF65-F5344CB8AC3E}">
        <p14:creationId xmlns:p14="http://schemas.microsoft.com/office/powerpoint/2010/main" val="2342355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946452"/>
            <a:ext cx="9976104" cy="590931"/>
          </a:xfrm>
        </p:spPr>
        <p:txBody>
          <a:bodyPr/>
          <a:lstStyle/>
          <a:p>
            <a:pPr algn="l"/>
            <a:r>
              <a:rPr lang="en-US" dirty="0"/>
              <a:t>Width And Height</a:t>
            </a:r>
            <a:br>
              <a:rPr lang="en-US" dirty="0"/>
            </a:br>
            <a:r>
              <a:rPr lang="en-US" dirty="0"/>
              <a:t>Shifting</a:t>
            </a:r>
          </a:p>
        </p:txBody>
      </p:sp>
      <p:pic>
        <p:nvPicPr>
          <p:cNvPr id="36" name="Picture 35" descr="A picture containing table, indoor, sitting, small&#10;&#10;Description automatically generated">
            <a:extLst>
              <a:ext uri="{FF2B5EF4-FFF2-40B4-BE49-F238E27FC236}">
                <a16:creationId xmlns:a16="http://schemas.microsoft.com/office/drawing/2014/main" id="{3E529E91-B1F2-4CA4-9633-49325DC2E6F6}"/>
              </a:ext>
            </a:extLst>
          </p:cNvPr>
          <p:cNvPicPr>
            <a:picLocks noChangeAspect="1"/>
          </p:cNvPicPr>
          <p:nvPr/>
        </p:nvPicPr>
        <p:blipFill rotWithShape="1">
          <a:blip r:embed="rId3"/>
          <a:srcRect l="35983" t="12337" r="30160" b="45056"/>
          <a:stretch/>
        </p:blipFill>
        <p:spPr>
          <a:xfrm>
            <a:off x="5686423" y="2580799"/>
            <a:ext cx="1495425" cy="1419225"/>
          </a:xfrm>
          <a:prstGeom prst="rect">
            <a:avLst/>
          </a:prstGeom>
          <a:effectLst/>
        </p:spPr>
      </p:pic>
      <p:pic>
        <p:nvPicPr>
          <p:cNvPr id="54" name="Picture 53" descr="A picture containing table, indoor, sitting, small&#10;&#10;Description automatically generated">
            <a:extLst>
              <a:ext uri="{FF2B5EF4-FFF2-40B4-BE49-F238E27FC236}">
                <a16:creationId xmlns:a16="http://schemas.microsoft.com/office/drawing/2014/main" id="{E240FF44-327F-4A5A-86DB-6C007C9E6794}"/>
              </a:ext>
            </a:extLst>
          </p:cNvPr>
          <p:cNvPicPr>
            <a:picLocks noChangeAspect="1"/>
          </p:cNvPicPr>
          <p:nvPr/>
        </p:nvPicPr>
        <p:blipFill rotWithShape="1">
          <a:blip r:embed="rId3"/>
          <a:srcRect l="45493" t="12337" r="20650" b="45056"/>
          <a:stretch/>
        </p:blipFill>
        <p:spPr>
          <a:xfrm>
            <a:off x="8310561" y="2580798"/>
            <a:ext cx="1495425" cy="1419225"/>
          </a:xfrm>
          <a:prstGeom prst="rect">
            <a:avLst/>
          </a:prstGeom>
          <a:effectLst/>
        </p:spPr>
      </p:pic>
      <p:pic>
        <p:nvPicPr>
          <p:cNvPr id="58" name="Picture 57" descr="A picture containing table, indoor, sitting, small&#10;&#10;Description automatically generated">
            <a:extLst>
              <a:ext uri="{FF2B5EF4-FFF2-40B4-BE49-F238E27FC236}">
                <a16:creationId xmlns:a16="http://schemas.microsoft.com/office/drawing/2014/main" id="{3B6CFBAC-B604-4E05-8E9D-8FF672EE899A}"/>
              </a:ext>
            </a:extLst>
          </p:cNvPr>
          <p:cNvPicPr>
            <a:picLocks noChangeAspect="1"/>
          </p:cNvPicPr>
          <p:nvPr/>
        </p:nvPicPr>
        <p:blipFill rotWithShape="1">
          <a:blip r:embed="rId3"/>
          <a:srcRect l="26861" t="12337" r="39283" b="45056"/>
          <a:stretch/>
        </p:blipFill>
        <p:spPr>
          <a:xfrm>
            <a:off x="3062286" y="2580799"/>
            <a:ext cx="1495425" cy="1419225"/>
          </a:xfrm>
          <a:prstGeom prst="rect">
            <a:avLst/>
          </a:prstGeom>
          <a:effectLst/>
        </p:spPr>
      </p:pic>
      <p:pic>
        <p:nvPicPr>
          <p:cNvPr id="62" name="Picture 61" descr="A picture containing table, indoor, sitting, small&#10;&#10;Description automatically generated">
            <a:extLst>
              <a:ext uri="{FF2B5EF4-FFF2-40B4-BE49-F238E27FC236}">
                <a16:creationId xmlns:a16="http://schemas.microsoft.com/office/drawing/2014/main" id="{A4709416-A77E-4EC9-BDB3-1BC9D9B5DA85}"/>
              </a:ext>
            </a:extLst>
          </p:cNvPr>
          <p:cNvPicPr>
            <a:picLocks noChangeAspect="1"/>
          </p:cNvPicPr>
          <p:nvPr/>
        </p:nvPicPr>
        <p:blipFill rotWithShape="1">
          <a:blip r:embed="rId3"/>
          <a:srcRect l="35983" t="1245" r="30160" b="56148"/>
          <a:stretch/>
        </p:blipFill>
        <p:spPr>
          <a:xfrm>
            <a:off x="5686423" y="661226"/>
            <a:ext cx="1495425" cy="1419225"/>
          </a:xfrm>
          <a:prstGeom prst="rect">
            <a:avLst/>
          </a:prstGeom>
          <a:effectLst/>
        </p:spPr>
      </p:pic>
      <p:pic>
        <p:nvPicPr>
          <p:cNvPr id="68" name="Picture 67" descr="A picture containing table, indoor, sitting, small&#10;&#10;Description automatically generated">
            <a:extLst>
              <a:ext uri="{FF2B5EF4-FFF2-40B4-BE49-F238E27FC236}">
                <a16:creationId xmlns:a16="http://schemas.microsoft.com/office/drawing/2014/main" id="{C10F6848-E31D-436E-8D26-4653296758F0}"/>
              </a:ext>
            </a:extLst>
          </p:cNvPr>
          <p:cNvPicPr>
            <a:picLocks noChangeAspect="1"/>
          </p:cNvPicPr>
          <p:nvPr/>
        </p:nvPicPr>
        <p:blipFill rotWithShape="1">
          <a:blip r:embed="rId3"/>
          <a:srcRect l="35983" t="23206" r="30160" b="34187"/>
          <a:stretch/>
        </p:blipFill>
        <p:spPr>
          <a:xfrm>
            <a:off x="5686423" y="4500371"/>
            <a:ext cx="1495425" cy="1419225"/>
          </a:xfrm>
          <a:prstGeom prst="rect">
            <a:avLst/>
          </a:prstGeom>
          <a:effectLst/>
        </p:spPr>
      </p:pic>
    </p:spTree>
    <p:extLst>
      <p:ext uri="{BB962C8B-B14F-4D97-AF65-F5344CB8AC3E}">
        <p14:creationId xmlns:p14="http://schemas.microsoft.com/office/powerpoint/2010/main" val="2964286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pPr algn="l"/>
            <a:r>
              <a:rPr lang="en-US" dirty="0" err="1"/>
              <a:t>HomogRaphy</a:t>
            </a:r>
            <a:endParaRPr lang="en-US" dirty="0"/>
          </a:p>
        </p:txBody>
      </p:sp>
      <p:grpSp>
        <p:nvGrpSpPr>
          <p:cNvPr id="33" name="Group 32">
            <a:extLst>
              <a:ext uri="{FF2B5EF4-FFF2-40B4-BE49-F238E27FC236}">
                <a16:creationId xmlns:a16="http://schemas.microsoft.com/office/drawing/2014/main" id="{E2DCAFA8-1B02-47BF-ACE6-BE23A69BCEE7}"/>
              </a:ext>
            </a:extLst>
          </p:cNvPr>
          <p:cNvGrpSpPr/>
          <p:nvPr/>
        </p:nvGrpSpPr>
        <p:grpSpPr>
          <a:xfrm>
            <a:off x="1755326" y="1588135"/>
            <a:ext cx="8073332" cy="3317700"/>
            <a:chOff x="2029646" y="866775"/>
            <a:chExt cx="8073332" cy="3317700"/>
          </a:xfrm>
        </p:grpSpPr>
        <p:cxnSp>
          <p:nvCxnSpPr>
            <p:cNvPr id="35" name="Straight Connector 34">
              <a:extLst>
                <a:ext uri="{FF2B5EF4-FFF2-40B4-BE49-F238E27FC236}">
                  <a16:creationId xmlns:a16="http://schemas.microsoft.com/office/drawing/2014/main" id="{921BD9ED-6BAF-4AAB-A415-C59B54F68DE3}"/>
                </a:ext>
              </a:extLst>
            </p:cNvPr>
            <p:cNvCxnSpPr>
              <a:cxnSpLocks/>
            </p:cNvCxnSpPr>
            <p:nvPr/>
          </p:nvCxnSpPr>
          <p:spPr>
            <a:xfrm flipH="1">
              <a:off x="2496457" y="2446091"/>
              <a:ext cx="4780644" cy="138772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Picture 20" descr="A picture containing table, indoor, sitting, small&#10;&#10;Description automatically generated">
              <a:extLst>
                <a:ext uri="{FF2B5EF4-FFF2-40B4-BE49-F238E27FC236}">
                  <a16:creationId xmlns:a16="http://schemas.microsoft.com/office/drawing/2014/main" id="{59BC5894-6925-4E5E-9B9F-DA90D76DAAAE}"/>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044876" y="2114550"/>
              <a:ext cx="2015971" cy="1106115"/>
            </a:xfrm>
            <a:prstGeom prst="rect">
              <a:avLst/>
            </a:prstGeom>
            <a:scene3d>
              <a:camera prst="perspectiveHeroicExtremeLeftFacing"/>
              <a:lightRig rig="threePt" dir="t"/>
            </a:scene3d>
          </p:spPr>
        </p:pic>
        <p:pic>
          <p:nvPicPr>
            <p:cNvPr id="6" name="Picture 5" descr="A picture containing table, indoor, sitting, small&#10;&#10;Description automatically generated">
              <a:extLst>
                <a:ext uri="{FF2B5EF4-FFF2-40B4-BE49-F238E27FC236}">
                  <a16:creationId xmlns:a16="http://schemas.microsoft.com/office/drawing/2014/main" id="{34505C95-20D4-4595-83B9-CB46C2034142}"/>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812618" y="956691"/>
              <a:ext cx="3290359" cy="1805341"/>
            </a:xfrm>
            <a:prstGeom prst="rect">
              <a:avLst/>
            </a:prstGeom>
            <a:scene3d>
              <a:camera prst="perspectiveHeroicExtremeLeftFacing"/>
              <a:lightRig rig="threePt" dir="t"/>
            </a:scene3d>
          </p:spPr>
        </p:pic>
        <p:cxnSp>
          <p:nvCxnSpPr>
            <p:cNvPr id="13" name="Straight Connector 12">
              <a:extLst>
                <a:ext uri="{FF2B5EF4-FFF2-40B4-BE49-F238E27FC236}">
                  <a16:creationId xmlns:a16="http://schemas.microsoft.com/office/drawing/2014/main" id="{E6C80213-B3E2-420B-9F5F-FD9AA7EBB536}"/>
                </a:ext>
              </a:extLst>
            </p:cNvPr>
            <p:cNvCxnSpPr>
              <a:cxnSpLocks/>
            </p:cNvCxnSpPr>
            <p:nvPr/>
          </p:nvCxnSpPr>
          <p:spPr>
            <a:xfrm flipH="1">
              <a:off x="2406704" y="866775"/>
              <a:ext cx="4870397" cy="292893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DE65B1-2CCD-4E37-95B3-F72D56E88A2A}"/>
                </a:ext>
              </a:extLst>
            </p:cNvPr>
            <p:cNvCxnSpPr>
              <a:cxnSpLocks/>
            </p:cNvCxnSpPr>
            <p:nvPr/>
          </p:nvCxnSpPr>
          <p:spPr>
            <a:xfrm flipH="1">
              <a:off x="2566988" y="1058370"/>
              <a:ext cx="7535990" cy="277544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76062E-2D37-4F71-891D-FBF07AEFB0DF}"/>
                </a:ext>
              </a:extLst>
            </p:cNvPr>
            <p:cNvCxnSpPr>
              <a:cxnSpLocks/>
            </p:cNvCxnSpPr>
            <p:nvPr/>
          </p:nvCxnSpPr>
          <p:spPr>
            <a:xfrm flipH="1">
              <a:off x="2406705" y="3086100"/>
              <a:ext cx="7508820" cy="74771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67A38A8-08ED-4FFC-92A6-F4B9A47653E8}"/>
                </a:ext>
              </a:extLst>
            </p:cNvPr>
            <p:cNvSpPr/>
            <p:nvPr/>
          </p:nvSpPr>
          <p:spPr>
            <a:xfrm>
              <a:off x="2104571" y="3541486"/>
              <a:ext cx="631372" cy="4789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amera">
              <a:extLst>
                <a:ext uri="{FF2B5EF4-FFF2-40B4-BE49-F238E27FC236}">
                  <a16:creationId xmlns:a16="http://schemas.microsoft.com/office/drawing/2014/main" id="{687EAFBF-18E9-4CCE-B23F-8F00904ADC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9646" y="3270075"/>
              <a:ext cx="914400" cy="914400"/>
            </a:xfrm>
            <a:prstGeom prst="rect">
              <a:avLst/>
            </a:prstGeom>
            <a:scene3d>
              <a:camera prst="perspectiveContrastingRightFacing"/>
              <a:lightRig rig="threePt" dir="t"/>
            </a:scene3d>
          </p:spPr>
        </p:pic>
      </p:grpSp>
    </p:spTree>
    <p:extLst>
      <p:ext uri="{BB962C8B-B14F-4D97-AF65-F5344CB8AC3E}">
        <p14:creationId xmlns:p14="http://schemas.microsoft.com/office/powerpoint/2010/main" val="34429457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pPr algn="l"/>
            <a:r>
              <a:rPr lang="en-US" dirty="0"/>
              <a:t>Brightness</a:t>
            </a:r>
          </a:p>
        </p:txBody>
      </p:sp>
      <p:pic>
        <p:nvPicPr>
          <p:cNvPr id="3" name="Picture 2" descr="A picture containing table, indoor, sitting, small&#10;&#10;Description automatically generated">
            <a:extLst>
              <a:ext uri="{FF2B5EF4-FFF2-40B4-BE49-F238E27FC236}">
                <a16:creationId xmlns:a16="http://schemas.microsoft.com/office/drawing/2014/main" id="{EFFAF67B-150D-4FC1-B2EF-362EEB61025D}"/>
              </a:ext>
            </a:extLst>
          </p:cNvPr>
          <p:cNvPicPr>
            <a:picLocks noChangeAspect="1"/>
          </p:cNvPicPr>
          <p:nvPr/>
        </p:nvPicPr>
        <p:blipFill rotWithShape="1">
          <a:blip r:embed="rId3" cstate="hq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p:blipFill>
        <p:spPr>
          <a:xfrm>
            <a:off x="660400" y="1618659"/>
            <a:ext cx="1645920" cy="3616899"/>
          </a:xfrm>
          <a:prstGeom prst="rect">
            <a:avLst/>
          </a:prstGeom>
          <a:effectLst/>
        </p:spPr>
      </p:pic>
      <p:pic>
        <p:nvPicPr>
          <p:cNvPr id="8" name="Picture 7" descr="A picture containing table, indoor, sitting, small&#10;&#10;Description automatically generated">
            <a:extLst>
              <a:ext uri="{FF2B5EF4-FFF2-40B4-BE49-F238E27FC236}">
                <a16:creationId xmlns:a16="http://schemas.microsoft.com/office/drawing/2014/main" id="{94BB6291-D07E-4918-9403-1E4DBCCFF3B7}"/>
              </a:ext>
            </a:extLst>
          </p:cNvPr>
          <p:cNvPicPr>
            <a:picLocks noChangeAspect="1"/>
          </p:cNvPicPr>
          <p:nvPr/>
        </p:nvPicPr>
        <p:blipFill rotWithShape="1">
          <a:blip r:embed="rId5" cstate="hq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a:ext>
            </a:extLst>
          </a:blip>
          <a:srcRect/>
          <a:stretch/>
        </p:blipFill>
        <p:spPr>
          <a:xfrm>
            <a:off x="2628900" y="1618658"/>
            <a:ext cx="1645920" cy="3616899"/>
          </a:xfrm>
          <a:prstGeom prst="rect">
            <a:avLst/>
          </a:prstGeom>
          <a:effectLst/>
        </p:spPr>
      </p:pic>
      <p:pic>
        <p:nvPicPr>
          <p:cNvPr id="10" name="Picture 9" descr="A picture containing table, indoor, sitting, small&#10;&#10;Description automatically generated">
            <a:extLst>
              <a:ext uri="{FF2B5EF4-FFF2-40B4-BE49-F238E27FC236}">
                <a16:creationId xmlns:a16="http://schemas.microsoft.com/office/drawing/2014/main" id="{B02F6D1E-A63F-4B87-A9B5-922E7179CE44}"/>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4597400" y="1618657"/>
            <a:ext cx="1645920" cy="3616899"/>
          </a:xfrm>
          <a:prstGeom prst="rect">
            <a:avLst/>
          </a:prstGeom>
          <a:effectLst/>
        </p:spPr>
      </p:pic>
      <p:pic>
        <p:nvPicPr>
          <p:cNvPr id="11" name="Picture 10" descr="A picture containing table, indoor, sitting, small&#10;&#10;Description automatically generated">
            <a:extLst>
              <a:ext uri="{FF2B5EF4-FFF2-40B4-BE49-F238E27FC236}">
                <a16:creationId xmlns:a16="http://schemas.microsoft.com/office/drawing/2014/main" id="{78AABA4A-BEE2-4FE6-8FE7-6FA054CC0600}"/>
              </a:ext>
            </a:extLst>
          </p:cNvPr>
          <p:cNvPicPr>
            <a:picLocks noChangeAspect="1"/>
          </p:cNvPicPr>
          <p:nvPr/>
        </p:nvPicPr>
        <p:blipFill rotWithShape="1">
          <a:blip r:embed="rId7" cstate="hq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a:ext>
            </a:extLst>
          </a:blip>
          <a:srcRect/>
          <a:stretch/>
        </p:blipFill>
        <p:spPr>
          <a:xfrm>
            <a:off x="6565900" y="1618656"/>
            <a:ext cx="1645920" cy="3616899"/>
          </a:xfrm>
          <a:prstGeom prst="rect">
            <a:avLst/>
          </a:prstGeom>
          <a:effectLst/>
        </p:spPr>
      </p:pic>
      <p:pic>
        <p:nvPicPr>
          <p:cNvPr id="15" name="Picture 14" descr="A picture containing table, indoor, sitting, small&#10;&#10;Description automatically generated">
            <a:extLst>
              <a:ext uri="{FF2B5EF4-FFF2-40B4-BE49-F238E27FC236}">
                <a16:creationId xmlns:a16="http://schemas.microsoft.com/office/drawing/2014/main" id="{8D11DD89-7F75-4422-9120-FC055B44F4A8}"/>
              </a:ext>
            </a:extLst>
          </p:cNvPr>
          <p:cNvPicPr>
            <a:picLocks noChangeAspect="1"/>
          </p:cNvPicPr>
          <p:nvPr/>
        </p:nvPicPr>
        <p:blipFill rotWithShape="1">
          <a:blip r:embed="rId8" cstate="hq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p:blipFill>
        <p:spPr>
          <a:xfrm>
            <a:off x="8534400" y="1618656"/>
            <a:ext cx="1645920" cy="3616899"/>
          </a:xfrm>
          <a:prstGeom prst="rect">
            <a:avLst/>
          </a:prstGeom>
          <a:effectLst/>
        </p:spPr>
      </p:pic>
    </p:spTree>
    <p:extLst>
      <p:ext uri="{BB962C8B-B14F-4D97-AF65-F5344CB8AC3E}">
        <p14:creationId xmlns:p14="http://schemas.microsoft.com/office/powerpoint/2010/main" val="31585527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952319"/>
            <a:ext cx="9976104" cy="590931"/>
          </a:xfrm>
        </p:spPr>
        <p:txBody>
          <a:bodyPr/>
          <a:lstStyle/>
          <a:p>
            <a:pPr algn="l"/>
            <a:r>
              <a:rPr lang="en-US" dirty="0"/>
              <a:t>Channel</a:t>
            </a:r>
            <a:br>
              <a:rPr lang="en-US" dirty="0"/>
            </a:br>
            <a:r>
              <a:rPr lang="en-US" dirty="0"/>
              <a:t>Shifting</a:t>
            </a:r>
          </a:p>
        </p:txBody>
      </p:sp>
      <p:pic>
        <p:nvPicPr>
          <p:cNvPr id="6" name="Picture 5" descr="A picture containing table, indoor, sitting, small&#10;&#10;Description automatically generated">
            <a:extLst>
              <a:ext uri="{FF2B5EF4-FFF2-40B4-BE49-F238E27FC236}">
                <a16:creationId xmlns:a16="http://schemas.microsoft.com/office/drawing/2014/main" id="{CEAFB3DA-5706-4E75-BBB7-974E61CF8215}"/>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4203629" y="2989085"/>
            <a:ext cx="2801783" cy="1026997"/>
          </a:xfrm>
          <a:prstGeom prst="rect">
            <a:avLst/>
          </a:prstGeom>
        </p:spPr>
      </p:pic>
      <p:pic>
        <p:nvPicPr>
          <p:cNvPr id="19" name="Picture 18" descr="A picture containing table, indoor, sitting, small&#10;&#10;Description automatically generated">
            <a:extLst>
              <a:ext uri="{FF2B5EF4-FFF2-40B4-BE49-F238E27FC236}">
                <a16:creationId xmlns:a16="http://schemas.microsoft.com/office/drawing/2014/main" id="{52CC5AA4-291C-4736-A5CD-AB286D54C18F}"/>
              </a:ext>
            </a:extLst>
          </p:cNvPr>
          <p:cNvPicPr>
            <a:picLocks noChangeAspect="1"/>
          </p:cNvPicPr>
          <p:nvPr/>
        </p:nvPicPr>
        <p:blipFill rotWithShape="1">
          <a:blip r:embed="rId3" cstate="hqprint">
            <a:duotone>
              <a:prstClr val="black"/>
              <a:srgbClr val="00FF00">
                <a:tint val="45000"/>
                <a:satMod val="400000"/>
              </a:srgbClr>
            </a:duotone>
            <a:extLst>
              <a:ext uri="{28A0092B-C50C-407E-A947-70E740481C1C}">
                <a14:useLocalDpi xmlns:a14="http://schemas.microsoft.com/office/drawing/2010/main"/>
              </a:ext>
            </a:extLst>
          </a:blip>
          <a:srcRect/>
          <a:stretch/>
        </p:blipFill>
        <p:spPr>
          <a:xfrm>
            <a:off x="972753" y="3638650"/>
            <a:ext cx="2801783" cy="1026997"/>
          </a:xfrm>
          <a:prstGeom prst="rect">
            <a:avLst/>
          </a:prstGeom>
        </p:spPr>
      </p:pic>
      <p:pic>
        <p:nvPicPr>
          <p:cNvPr id="21" name="Picture 20" descr="A picture containing table, indoor, sitting, small&#10;&#10;Description automatically generated">
            <a:extLst>
              <a:ext uri="{FF2B5EF4-FFF2-40B4-BE49-F238E27FC236}">
                <a16:creationId xmlns:a16="http://schemas.microsoft.com/office/drawing/2014/main" id="{F66158BD-337C-4E4D-9657-49E4500E7D47}"/>
              </a:ext>
            </a:extLst>
          </p:cNvPr>
          <p:cNvPicPr>
            <a:picLocks noChangeAspect="1"/>
          </p:cNvPicPr>
          <p:nvPr/>
        </p:nvPicPr>
        <p:blipFill rotWithShape="1">
          <a:blip r:embed="rId3" cstate="hqprint">
            <a:duotone>
              <a:prstClr val="black"/>
              <a:srgbClr val="FF0000">
                <a:tint val="45000"/>
                <a:satMod val="400000"/>
              </a:srgbClr>
            </a:duotone>
            <a:extLst>
              <a:ext uri="{28A0092B-C50C-407E-A947-70E740481C1C}">
                <a14:useLocalDpi xmlns:a14="http://schemas.microsoft.com/office/drawing/2010/main"/>
              </a:ext>
            </a:extLst>
          </a:blip>
          <a:srcRect/>
          <a:stretch/>
        </p:blipFill>
        <p:spPr>
          <a:xfrm>
            <a:off x="4203628" y="1325217"/>
            <a:ext cx="2801783" cy="1026997"/>
          </a:xfrm>
          <a:prstGeom prst="rect">
            <a:avLst/>
          </a:prstGeom>
        </p:spPr>
      </p:pic>
      <p:pic>
        <p:nvPicPr>
          <p:cNvPr id="23" name="Picture 22" descr="A picture containing table, indoor, sitting, small&#10;&#10;Description automatically generated">
            <a:extLst>
              <a:ext uri="{FF2B5EF4-FFF2-40B4-BE49-F238E27FC236}">
                <a16:creationId xmlns:a16="http://schemas.microsoft.com/office/drawing/2014/main" id="{B08B218B-2CF3-4677-8673-05E65B2DDD6B}"/>
              </a:ext>
            </a:extLst>
          </p:cNvPr>
          <p:cNvPicPr>
            <a:picLocks noChangeAspect="1"/>
          </p:cNvPicPr>
          <p:nvPr/>
        </p:nvPicPr>
        <p:blipFill rotWithShape="1">
          <a:blip r:embed="rId3" cstate="hqprint">
            <a:duotone>
              <a:prstClr val="black"/>
              <a:srgbClr val="0000FF">
                <a:tint val="45000"/>
                <a:satMod val="400000"/>
              </a:srgbClr>
            </a:duotone>
            <a:extLst>
              <a:ext uri="{28A0092B-C50C-407E-A947-70E740481C1C}">
                <a14:useLocalDpi xmlns:a14="http://schemas.microsoft.com/office/drawing/2010/main"/>
              </a:ext>
            </a:extLst>
          </a:blip>
          <a:srcRect/>
          <a:stretch/>
        </p:blipFill>
        <p:spPr>
          <a:xfrm>
            <a:off x="7402836" y="3638650"/>
            <a:ext cx="2801783" cy="1026997"/>
          </a:xfrm>
          <a:prstGeom prst="rect">
            <a:avLst/>
          </a:prstGeom>
        </p:spPr>
      </p:pic>
      <p:pic>
        <p:nvPicPr>
          <p:cNvPr id="25" name="Picture 24" descr="A picture containing table, indoor, sitting, small&#10;&#10;Description automatically generated">
            <a:extLst>
              <a:ext uri="{FF2B5EF4-FFF2-40B4-BE49-F238E27FC236}">
                <a16:creationId xmlns:a16="http://schemas.microsoft.com/office/drawing/2014/main" id="{5E18420A-BAEF-452E-8881-6CAD44F6A028}"/>
              </a:ext>
            </a:extLst>
          </p:cNvPr>
          <p:cNvPicPr>
            <a:picLocks noChangeAspect="1"/>
          </p:cNvPicPr>
          <p:nvPr/>
        </p:nvPicPr>
        <p:blipFill rotWithShape="1">
          <a:blip r:embed="rId3" cstate="hqprint">
            <a:duotone>
              <a:prstClr val="black"/>
              <a:srgbClr val="7D7D00">
                <a:tint val="45000"/>
                <a:satMod val="400000"/>
              </a:srgbClr>
            </a:duotone>
            <a:extLst>
              <a:ext uri="{28A0092B-C50C-407E-A947-70E740481C1C}">
                <a14:useLocalDpi xmlns:a14="http://schemas.microsoft.com/office/drawing/2010/main"/>
              </a:ext>
            </a:extLst>
          </a:blip>
          <a:srcRect/>
          <a:stretch/>
        </p:blipFill>
        <p:spPr>
          <a:xfrm>
            <a:off x="982910" y="2059104"/>
            <a:ext cx="2801783" cy="1026997"/>
          </a:xfrm>
          <a:prstGeom prst="rect">
            <a:avLst/>
          </a:prstGeom>
        </p:spPr>
      </p:pic>
      <p:pic>
        <p:nvPicPr>
          <p:cNvPr id="27" name="Picture 26" descr="A picture containing table, indoor, sitting, small&#10;&#10;Description automatically generated">
            <a:extLst>
              <a:ext uri="{FF2B5EF4-FFF2-40B4-BE49-F238E27FC236}">
                <a16:creationId xmlns:a16="http://schemas.microsoft.com/office/drawing/2014/main" id="{E1E7C512-CC3A-4149-AEAF-A496F0539178}"/>
              </a:ext>
            </a:extLst>
          </p:cNvPr>
          <p:cNvPicPr>
            <a:picLocks noChangeAspect="1"/>
          </p:cNvPicPr>
          <p:nvPr/>
        </p:nvPicPr>
        <p:blipFill rotWithShape="1">
          <a:blip r:embed="rId3" cstate="hqprint">
            <a:duotone>
              <a:prstClr val="black"/>
              <a:srgbClr val="7D007D">
                <a:tint val="45000"/>
                <a:satMod val="400000"/>
              </a:srgbClr>
            </a:duotone>
            <a:extLst>
              <a:ext uri="{28A0092B-C50C-407E-A947-70E740481C1C}">
                <a14:useLocalDpi xmlns:a14="http://schemas.microsoft.com/office/drawing/2010/main"/>
              </a:ext>
            </a:extLst>
          </a:blip>
          <a:srcRect/>
          <a:stretch/>
        </p:blipFill>
        <p:spPr>
          <a:xfrm>
            <a:off x="7402836" y="2059103"/>
            <a:ext cx="2801783" cy="1026997"/>
          </a:xfrm>
          <a:prstGeom prst="rect">
            <a:avLst/>
          </a:prstGeom>
        </p:spPr>
      </p:pic>
      <p:pic>
        <p:nvPicPr>
          <p:cNvPr id="29" name="Picture 28" descr="A picture containing table, indoor, sitting, small&#10;&#10;Description automatically generated">
            <a:extLst>
              <a:ext uri="{FF2B5EF4-FFF2-40B4-BE49-F238E27FC236}">
                <a16:creationId xmlns:a16="http://schemas.microsoft.com/office/drawing/2014/main" id="{7AC6DF31-2DF4-4BFE-841C-835FA675F05B}"/>
              </a:ext>
            </a:extLst>
          </p:cNvPr>
          <p:cNvPicPr>
            <a:picLocks noChangeAspect="1"/>
          </p:cNvPicPr>
          <p:nvPr/>
        </p:nvPicPr>
        <p:blipFill rotWithShape="1">
          <a:blip r:embed="rId3" cstate="hqprint">
            <a:duotone>
              <a:prstClr val="black"/>
              <a:srgbClr val="007D7D">
                <a:tint val="45000"/>
                <a:satMod val="400000"/>
              </a:srgbClr>
            </a:duotone>
            <a:extLst>
              <a:ext uri="{28A0092B-C50C-407E-A947-70E740481C1C}">
                <a14:useLocalDpi xmlns:a14="http://schemas.microsoft.com/office/drawing/2010/main"/>
              </a:ext>
            </a:extLst>
          </a:blip>
          <a:srcRect/>
          <a:stretch/>
        </p:blipFill>
        <p:spPr>
          <a:xfrm>
            <a:off x="4171961" y="4652953"/>
            <a:ext cx="2801783" cy="1026997"/>
          </a:xfrm>
          <a:prstGeom prst="rect">
            <a:avLst/>
          </a:prstGeom>
        </p:spPr>
      </p:pic>
    </p:spTree>
    <p:extLst>
      <p:ext uri="{BB962C8B-B14F-4D97-AF65-F5344CB8AC3E}">
        <p14:creationId xmlns:p14="http://schemas.microsoft.com/office/powerpoint/2010/main" val="20565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US" dirty="0"/>
              <a:t>Model Deployment</a:t>
            </a:r>
          </a:p>
        </p:txBody>
      </p:sp>
    </p:spTree>
    <p:extLst>
      <p:ext uri="{BB962C8B-B14F-4D97-AF65-F5344CB8AC3E}">
        <p14:creationId xmlns:p14="http://schemas.microsoft.com/office/powerpoint/2010/main" val="17182127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074348C7-68F6-4906-B254-3A92BD5C73C3}"/>
              </a:ext>
            </a:extLst>
          </p:cNvPr>
          <p:cNvCxnSpPr>
            <a:cxnSpLocks/>
          </p:cNvCxnSpPr>
          <p:nvPr/>
        </p:nvCxnSpPr>
        <p:spPr>
          <a:xfrm>
            <a:off x="5775689" y="3477143"/>
            <a:ext cx="1457772" cy="10167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516750" y="640238"/>
            <a:ext cx="9976104" cy="590931"/>
          </a:xfrm>
        </p:spPr>
        <p:txBody>
          <a:bodyPr/>
          <a:lstStyle/>
          <a:p>
            <a:r>
              <a:rPr lang="en-US" dirty="0"/>
              <a:t>Model Deployment</a:t>
            </a:r>
          </a:p>
        </p:txBody>
      </p:sp>
      <p:pic>
        <p:nvPicPr>
          <p:cNvPr id="27" name="Picture 26">
            <a:extLst>
              <a:ext uri="{FF2B5EF4-FFF2-40B4-BE49-F238E27FC236}">
                <a16:creationId xmlns:a16="http://schemas.microsoft.com/office/drawing/2014/main" id="{4F98C430-B757-4727-A292-B565968018A3}"/>
              </a:ext>
            </a:extLst>
          </p:cNvPr>
          <p:cNvPicPr>
            <a:picLocks noChangeAspect="1"/>
          </p:cNvPicPr>
          <p:nvPr/>
        </p:nvPicPr>
        <p:blipFill rotWithShape="1">
          <a:blip r:embed="rId3"/>
          <a:srcRect l="33949" t="46563" r="48253" b="22257"/>
          <a:stretch/>
        </p:blipFill>
        <p:spPr>
          <a:xfrm>
            <a:off x="668449" y="1828800"/>
            <a:ext cx="1560945" cy="2637608"/>
          </a:xfrm>
          <a:prstGeom prst="rect">
            <a:avLst/>
          </a:prstGeom>
          <a:scene3d>
            <a:camera prst="isometricRightUp"/>
            <a:lightRig rig="threePt" dir="t"/>
          </a:scene3d>
        </p:spPr>
      </p:pic>
      <p:sp>
        <p:nvSpPr>
          <p:cNvPr id="28" name="TextBox 27">
            <a:extLst>
              <a:ext uri="{FF2B5EF4-FFF2-40B4-BE49-F238E27FC236}">
                <a16:creationId xmlns:a16="http://schemas.microsoft.com/office/drawing/2014/main" id="{F83DF815-646C-438F-8301-C2B6FCF8CCFA}"/>
              </a:ext>
            </a:extLst>
          </p:cNvPr>
          <p:cNvSpPr txBox="1"/>
          <p:nvPr/>
        </p:nvSpPr>
        <p:spPr>
          <a:xfrm>
            <a:off x="834449" y="4909795"/>
            <a:ext cx="1135246"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rebuchet MS"/>
                <a:ea typeface="+mn-ea"/>
                <a:cs typeface="+mn-cs"/>
              </a:rPr>
              <a:t>(28, 28,1)</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rebuchet MS"/>
                <a:ea typeface="+mn-ea"/>
                <a:cs typeface="+mn-cs"/>
              </a:rPr>
              <a:t>Image Input</a:t>
            </a:r>
          </a:p>
        </p:txBody>
      </p:sp>
      <p:sp>
        <p:nvSpPr>
          <p:cNvPr id="2053" name="TextBox 2052">
            <a:extLst>
              <a:ext uri="{FF2B5EF4-FFF2-40B4-BE49-F238E27FC236}">
                <a16:creationId xmlns:a16="http://schemas.microsoft.com/office/drawing/2014/main" id="{CA88D0B1-9AE9-4C3B-A2E3-651E11CA0499}"/>
              </a:ext>
            </a:extLst>
          </p:cNvPr>
          <p:cNvSpPr txBox="1"/>
          <p:nvPr/>
        </p:nvSpPr>
        <p:spPr>
          <a:xfrm>
            <a:off x="2212437" y="4530700"/>
            <a:ext cx="1055097"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(3, 3, 1, 2)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Kernels</a:t>
            </a:r>
          </a:p>
        </p:txBody>
      </p:sp>
      <p:sp>
        <p:nvSpPr>
          <p:cNvPr id="50" name="TextBox 49">
            <a:extLst>
              <a:ext uri="{FF2B5EF4-FFF2-40B4-BE49-F238E27FC236}">
                <a16:creationId xmlns:a16="http://schemas.microsoft.com/office/drawing/2014/main" id="{BBF4F572-7F42-4260-A8F4-172EDF2695DA}"/>
              </a:ext>
            </a:extLst>
          </p:cNvPr>
          <p:cNvSpPr txBox="1"/>
          <p:nvPr/>
        </p:nvSpPr>
        <p:spPr>
          <a:xfrm>
            <a:off x="3034711" y="3883360"/>
            <a:ext cx="1418978"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(28, 28, 2)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Stacked Images</a:t>
            </a:r>
          </a:p>
        </p:txBody>
      </p:sp>
      <p:sp>
        <p:nvSpPr>
          <p:cNvPr id="83" name="TextBox 82">
            <a:extLst>
              <a:ext uri="{FF2B5EF4-FFF2-40B4-BE49-F238E27FC236}">
                <a16:creationId xmlns:a16="http://schemas.microsoft.com/office/drawing/2014/main" id="{B02F994B-1A74-41BA-ADFA-9A1B77A818FB}"/>
              </a:ext>
            </a:extLst>
          </p:cNvPr>
          <p:cNvSpPr txBox="1"/>
          <p:nvPr/>
        </p:nvSpPr>
        <p:spPr>
          <a:xfrm>
            <a:off x="4394161" y="4530699"/>
            <a:ext cx="1055097"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(3, 3, 2, 2)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Kernels</a:t>
            </a:r>
          </a:p>
        </p:txBody>
      </p:sp>
      <p:sp>
        <p:nvSpPr>
          <p:cNvPr id="172" name="TextBox 171">
            <a:extLst>
              <a:ext uri="{FF2B5EF4-FFF2-40B4-BE49-F238E27FC236}">
                <a16:creationId xmlns:a16="http://schemas.microsoft.com/office/drawing/2014/main" id="{02CD8E21-6A01-4380-97B0-473E7163E1D5}"/>
              </a:ext>
            </a:extLst>
          </p:cNvPr>
          <p:cNvSpPr txBox="1"/>
          <p:nvPr/>
        </p:nvSpPr>
        <p:spPr>
          <a:xfrm>
            <a:off x="5371036" y="3893793"/>
            <a:ext cx="1418978" cy="480131"/>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(28, 28, 2)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Stacked Images</a:t>
            </a:r>
          </a:p>
        </p:txBody>
      </p:sp>
      <p:graphicFrame>
        <p:nvGraphicFramePr>
          <p:cNvPr id="173" name="Table 173">
            <a:extLst>
              <a:ext uri="{FF2B5EF4-FFF2-40B4-BE49-F238E27FC236}">
                <a16:creationId xmlns:a16="http://schemas.microsoft.com/office/drawing/2014/main" id="{CB51B13E-2419-4610-9050-07EC731290EB}"/>
              </a:ext>
            </a:extLst>
          </p:cNvPr>
          <p:cNvGraphicFramePr>
            <a:graphicFrameLocks noGrp="1"/>
          </p:cNvGraphicFramePr>
          <p:nvPr/>
        </p:nvGraphicFramePr>
        <p:xfrm>
          <a:off x="7206671" y="1555750"/>
          <a:ext cx="280336" cy="2966720"/>
        </p:xfrm>
        <a:graphic>
          <a:graphicData uri="http://schemas.openxmlformats.org/drawingml/2006/table">
            <a:tbl>
              <a:tblPr firstRow="1" bandRow="1">
                <a:tableStyleId>{5C22544A-7EE6-4342-B048-85BDC9FD1C3A}</a:tableStyleId>
              </a:tblPr>
              <a:tblGrid>
                <a:gridCol w="280336">
                  <a:extLst>
                    <a:ext uri="{9D8B030D-6E8A-4147-A177-3AD203B41FA5}">
                      <a16:colId xmlns:a16="http://schemas.microsoft.com/office/drawing/2014/main" val="377299584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7208063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48766491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lumOff val="25000"/>
                      </a:schemeClr>
                    </a:solidFill>
                  </a:tcPr>
                </a:tc>
                <a:extLst>
                  <a:ext uri="{0D108BD9-81ED-4DB2-BD59-A6C34878D82A}">
                    <a16:rowId xmlns:a16="http://schemas.microsoft.com/office/drawing/2014/main" val="409914388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800482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25559420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5008100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3683998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5072629"/>
                  </a:ext>
                </a:extLst>
              </a:tr>
            </a:tbl>
          </a:graphicData>
        </a:graphic>
      </p:graphicFrame>
      <p:sp>
        <p:nvSpPr>
          <p:cNvPr id="174" name="TextBox 173">
            <a:extLst>
              <a:ext uri="{FF2B5EF4-FFF2-40B4-BE49-F238E27FC236}">
                <a16:creationId xmlns:a16="http://schemas.microsoft.com/office/drawing/2014/main" id="{A21C209E-F9DE-4C52-933A-B778AA087A99}"/>
              </a:ext>
            </a:extLst>
          </p:cNvPr>
          <p:cNvSpPr txBox="1"/>
          <p:nvPr/>
        </p:nvSpPr>
        <p:spPr>
          <a:xfrm>
            <a:off x="6575885" y="4909795"/>
            <a:ext cx="1495922"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(1568)</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Flattened Image</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Vector</a:t>
            </a:r>
          </a:p>
        </p:txBody>
      </p:sp>
      <p:sp>
        <p:nvSpPr>
          <p:cNvPr id="246" name="Google Shape;219;p33">
            <a:extLst>
              <a:ext uri="{FF2B5EF4-FFF2-40B4-BE49-F238E27FC236}">
                <a16:creationId xmlns:a16="http://schemas.microsoft.com/office/drawing/2014/main" id="{96790B7D-EB35-4745-9523-5B6621B3E4E3}"/>
              </a:ext>
            </a:extLst>
          </p:cNvPr>
          <p:cNvSpPr/>
          <p:nvPr/>
        </p:nvSpPr>
        <p:spPr>
          <a:xfrm>
            <a:off x="8071514" y="1661195"/>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47" name="Google Shape;219;p33">
            <a:extLst>
              <a:ext uri="{FF2B5EF4-FFF2-40B4-BE49-F238E27FC236}">
                <a16:creationId xmlns:a16="http://schemas.microsoft.com/office/drawing/2014/main" id="{857D3484-1788-4D63-9973-4EA1C873C308}"/>
              </a:ext>
            </a:extLst>
          </p:cNvPr>
          <p:cNvSpPr/>
          <p:nvPr/>
        </p:nvSpPr>
        <p:spPr>
          <a:xfrm>
            <a:off x="8068810" y="4032430"/>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48" name="Google Shape;219;p33">
            <a:extLst>
              <a:ext uri="{FF2B5EF4-FFF2-40B4-BE49-F238E27FC236}">
                <a16:creationId xmlns:a16="http://schemas.microsoft.com/office/drawing/2014/main" id="{56BC80D9-4CDC-40FA-90CD-1F442CC74521}"/>
              </a:ext>
            </a:extLst>
          </p:cNvPr>
          <p:cNvSpPr/>
          <p:nvPr/>
        </p:nvSpPr>
        <p:spPr>
          <a:xfrm>
            <a:off x="8068810" y="4257211"/>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49" name="Google Shape;219;p33">
            <a:extLst>
              <a:ext uri="{FF2B5EF4-FFF2-40B4-BE49-F238E27FC236}">
                <a16:creationId xmlns:a16="http://schemas.microsoft.com/office/drawing/2014/main" id="{89DD8C76-3826-47FC-AA69-F1170C8EB69F}"/>
              </a:ext>
            </a:extLst>
          </p:cNvPr>
          <p:cNvSpPr/>
          <p:nvPr/>
        </p:nvSpPr>
        <p:spPr>
          <a:xfrm>
            <a:off x="8713976" y="1661195"/>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50" name="Google Shape;219;p33">
            <a:extLst>
              <a:ext uri="{FF2B5EF4-FFF2-40B4-BE49-F238E27FC236}">
                <a16:creationId xmlns:a16="http://schemas.microsoft.com/office/drawing/2014/main" id="{F5EB5EB5-261F-4F0F-B0F3-C1DAD326B15D}"/>
              </a:ext>
            </a:extLst>
          </p:cNvPr>
          <p:cNvSpPr/>
          <p:nvPr/>
        </p:nvSpPr>
        <p:spPr>
          <a:xfrm>
            <a:off x="8711273" y="4032430"/>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51" name="Google Shape;219;p33">
            <a:extLst>
              <a:ext uri="{FF2B5EF4-FFF2-40B4-BE49-F238E27FC236}">
                <a16:creationId xmlns:a16="http://schemas.microsoft.com/office/drawing/2014/main" id="{A7503F87-00FF-42AC-8518-0B3FF17989CD}"/>
              </a:ext>
            </a:extLst>
          </p:cNvPr>
          <p:cNvSpPr/>
          <p:nvPr/>
        </p:nvSpPr>
        <p:spPr>
          <a:xfrm>
            <a:off x="8711273" y="4257211"/>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52" name="Google Shape;219;p33">
            <a:extLst>
              <a:ext uri="{FF2B5EF4-FFF2-40B4-BE49-F238E27FC236}">
                <a16:creationId xmlns:a16="http://schemas.microsoft.com/office/drawing/2014/main" id="{6E155B69-347E-4290-8840-BA8017BC93F8}"/>
              </a:ext>
            </a:extLst>
          </p:cNvPr>
          <p:cNvSpPr/>
          <p:nvPr/>
        </p:nvSpPr>
        <p:spPr>
          <a:xfrm>
            <a:off x="9517236" y="4532666"/>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nvGrpSpPr>
          <p:cNvPr id="23" name="Group 22">
            <a:extLst>
              <a:ext uri="{FF2B5EF4-FFF2-40B4-BE49-F238E27FC236}">
                <a16:creationId xmlns:a16="http://schemas.microsoft.com/office/drawing/2014/main" id="{A1EDE53A-48D7-44B9-A821-9BC10DB7F286}"/>
              </a:ext>
            </a:extLst>
          </p:cNvPr>
          <p:cNvGrpSpPr/>
          <p:nvPr/>
        </p:nvGrpSpPr>
        <p:grpSpPr>
          <a:xfrm>
            <a:off x="8262865" y="1754333"/>
            <a:ext cx="451112" cy="2596017"/>
            <a:chOff x="8430069" y="1754333"/>
            <a:chExt cx="283908" cy="2596017"/>
          </a:xfrm>
        </p:grpSpPr>
        <p:cxnSp>
          <p:nvCxnSpPr>
            <p:cNvPr id="256" name="Straight Connector 255">
              <a:extLst>
                <a:ext uri="{FF2B5EF4-FFF2-40B4-BE49-F238E27FC236}">
                  <a16:creationId xmlns:a16="http://schemas.microsoft.com/office/drawing/2014/main" id="{19F156D7-F172-4E80-951B-BF44D7B4BEBF}"/>
                </a:ext>
              </a:extLst>
            </p:cNvPr>
            <p:cNvCxnSpPr>
              <a:cxnSpLocks/>
              <a:endCxn id="249" idx="2"/>
            </p:cNvCxnSpPr>
            <p:nvPr/>
          </p:nvCxnSpPr>
          <p:spPr>
            <a:xfrm rot="16200000">
              <a:off x="7274015" y="2910388"/>
              <a:ext cx="2596016" cy="283908"/>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DC88A6E-76D5-4FDE-A853-726B2E5E7B1C}"/>
                </a:ext>
              </a:extLst>
            </p:cNvPr>
            <p:cNvCxnSpPr>
              <a:cxnSpLocks/>
              <a:endCxn id="250" idx="2"/>
            </p:cNvCxnSpPr>
            <p:nvPr/>
          </p:nvCxnSpPr>
          <p:spPr>
            <a:xfrm rot="16200000">
              <a:off x="8458280" y="4097357"/>
              <a:ext cx="224781"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186652A-248A-4C32-8B9A-17FC434D7DDD}"/>
                </a:ext>
              </a:extLst>
            </p:cNvPr>
            <p:cNvCxnSpPr>
              <a:cxnSpLocks/>
              <a:endCxn id="251" idx="2"/>
            </p:cNvCxnSpPr>
            <p:nvPr/>
          </p:nvCxnSpPr>
          <p:spPr>
            <a:xfrm rot="16200000">
              <a:off x="8570671" y="4209748"/>
              <a:ext cx="0"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7E24B39-6538-4E0D-8DFB-4C295EABF741}"/>
                </a:ext>
              </a:extLst>
            </p:cNvPr>
            <p:cNvCxnSpPr>
              <a:cxnSpLocks/>
              <a:endCxn id="249" idx="2"/>
            </p:cNvCxnSpPr>
            <p:nvPr/>
          </p:nvCxnSpPr>
          <p:spPr>
            <a:xfrm rot="16200000">
              <a:off x="8573375" y="1613732"/>
              <a:ext cx="0"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C78E882E-31A4-49D7-AF52-E154E6267387}"/>
                </a:ext>
              </a:extLst>
            </p:cNvPr>
            <p:cNvCxnSpPr>
              <a:cxnSpLocks/>
              <a:endCxn id="250" idx="2"/>
            </p:cNvCxnSpPr>
            <p:nvPr/>
          </p:nvCxnSpPr>
          <p:spPr>
            <a:xfrm rot="16200000" flipH="1">
              <a:off x="7386405" y="2800701"/>
              <a:ext cx="2371235" cy="27850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861AB4A-7D53-4B20-BD38-036FEC1AAA27}"/>
                </a:ext>
              </a:extLst>
            </p:cNvPr>
            <p:cNvCxnSpPr>
              <a:cxnSpLocks/>
              <a:endCxn id="251" idx="2"/>
            </p:cNvCxnSpPr>
            <p:nvPr/>
          </p:nvCxnSpPr>
          <p:spPr>
            <a:xfrm rot="16200000" flipH="1">
              <a:off x="7274015" y="2913092"/>
              <a:ext cx="2596016" cy="27850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7F890703-7B42-424E-A68E-3DEBEED7294B}"/>
                </a:ext>
              </a:extLst>
            </p:cNvPr>
            <p:cNvCxnSpPr>
              <a:cxnSpLocks/>
              <a:endCxn id="249" idx="2"/>
            </p:cNvCxnSpPr>
            <p:nvPr/>
          </p:nvCxnSpPr>
          <p:spPr>
            <a:xfrm rot="16200000">
              <a:off x="7386405" y="2797997"/>
              <a:ext cx="2371235" cy="283908"/>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AAC04CB-DFC7-4F03-A96F-E6EF1922DC9C}"/>
                </a:ext>
              </a:extLst>
            </p:cNvPr>
            <p:cNvCxnSpPr>
              <a:cxnSpLocks/>
              <a:endCxn id="250" idx="2"/>
            </p:cNvCxnSpPr>
            <p:nvPr/>
          </p:nvCxnSpPr>
          <p:spPr>
            <a:xfrm rot="16200000">
              <a:off x="8570671" y="3984967"/>
              <a:ext cx="0"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64C33BB5-7BF9-4DCB-B99A-624CCE2871C5}"/>
                </a:ext>
              </a:extLst>
            </p:cNvPr>
            <p:cNvCxnSpPr>
              <a:cxnSpLocks/>
              <a:endCxn id="251" idx="2"/>
            </p:cNvCxnSpPr>
            <p:nvPr/>
          </p:nvCxnSpPr>
          <p:spPr>
            <a:xfrm rot="16200000" flipH="1">
              <a:off x="8458280" y="4097357"/>
              <a:ext cx="224781"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5" name="Google Shape;219;p33">
            <a:extLst>
              <a:ext uri="{FF2B5EF4-FFF2-40B4-BE49-F238E27FC236}">
                <a16:creationId xmlns:a16="http://schemas.microsoft.com/office/drawing/2014/main" id="{895A249D-AD3F-411B-8642-3AEAC63A5D64}"/>
              </a:ext>
            </a:extLst>
          </p:cNvPr>
          <p:cNvSpPr/>
          <p:nvPr/>
        </p:nvSpPr>
        <p:spPr>
          <a:xfrm>
            <a:off x="9514576" y="4174453"/>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66" name="Google Shape;219;p33">
            <a:extLst>
              <a:ext uri="{FF2B5EF4-FFF2-40B4-BE49-F238E27FC236}">
                <a16:creationId xmlns:a16="http://schemas.microsoft.com/office/drawing/2014/main" id="{DED44898-46AB-4466-9F84-4ADE7000801F}"/>
              </a:ext>
            </a:extLst>
          </p:cNvPr>
          <p:cNvSpPr/>
          <p:nvPr/>
        </p:nvSpPr>
        <p:spPr>
          <a:xfrm>
            <a:off x="9517236" y="3814915"/>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67" name="Google Shape;219;p33">
            <a:extLst>
              <a:ext uri="{FF2B5EF4-FFF2-40B4-BE49-F238E27FC236}">
                <a16:creationId xmlns:a16="http://schemas.microsoft.com/office/drawing/2014/main" id="{14B6F112-34B4-4CA9-93CF-1497201AEAE5}"/>
              </a:ext>
            </a:extLst>
          </p:cNvPr>
          <p:cNvSpPr/>
          <p:nvPr/>
        </p:nvSpPr>
        <p:spPr>
          <a:xfrm>
            <a:off x="9514576" y="3456702"/>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68" name="Google Shape;219;p33">
            <a:extLst>
              <a:ext uri="{FF2B5EF4-FFF2-40B4-BE49-F238E27FC236}">
                <a16:creationId xmlns:a16="http://schemas.microsoft.com/office/drawing/2014/main" id="{E70D91A5-729B-452A-BC2C-B1A63F947223}"/>
              </a:ext>
            </a:extLst>
          </p:cNvPr>
          <p:cNvSpPr/>
          <p:nvPr/>
        </p:nvSpPr>
        <p:spPr>
          <a:xfrm>
            <a:off x="9517236" y="3082242"/>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69" name="Google Shape;219;p33">
            <a:extLst>
              <a:ext uri="{FF2B5EF4-FFF2-40B4-BE49-F238E27FC236}">
                <a16:creationId xmlns:a16="http://schemas.microsoft.com/office/drawing/2014/main" id="{EC95AA7C-B3B5-4597-AA9E-9D4411DFF5CC}"/>
              </a:ext>
            </a:extLst>
          </p:cNvPr>
          <p:cNvSpPr/>
          <p:nvPr/>
        </p:nvSpPr>
        <p:spPr>
          <a:xfrm>
            <a:off x="9514576" y="2724029"/>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70" name="Google Shape;219;p33">
            <a:extLst>
              <a:ext uri="{FF2B5EF4-FFF2-40B4-BE49-F238E27FC236}">
                <a16:creationId xmlns:a16="http://schemas.microsoft.com/office/drawing/2014/main" id="{3CBBE959-A8C2-4ABB-B1F6-BFC03290F0CF}"/>
              </a:ext>
            </a:extLst>
          </p:cNvPr>
          <p:cNvSpPr/>
          <p:nvPr/>
        </p:nvSpPr>
        <p:spPr>
          <a:xfrm>
            <a:off x="9522129" y="2366398"/>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71" name="Google Shape;219;p33">
            <a:extLst>
              <a:ext uri="{FF2B5EF4-FFF2-40B4-BE49-F238E27FC236}">
                <a16:creationId xmlns:a16="http://schemas.microsoft.com/office/drawing/2014/main" id="{74BC4DB6-D846-4C52-99BF-64805D6CFCB8}"/>
              </a:ext>
            </a:extLst>
          </p:cNvPr>
          <p:cNvSpPr/>
          <p:nvPr/>
        </p:nvSpPr>
        <p:spPr>
          <a:xfrm>
            <a:off x="9519469" y="2008184"/>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72" name="Google Shape;219;p33">
            <a:extLst>
              <a:ext uri="{FF2B5EF4-FFF2-40B4-BE49-F238E27FC236}">
                <a16:creationId xmlns:a16="http://schemas.microsoft.com/office/drawing/2014/main" id="{2EF0CA3D-7A3F-42C4-9A3B-4D74CBC0D39D}"/>
              </a:ext>
            </a:extLst>
          </p:cNvPr>
          <p:cNvSpPr/>
          <p:nvPr/>
        </p:nvSpPr>
        <p:spPr>
          <a:xfrm>
            <a:off x="9517236" y="1650553"/>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73" name="Google Shape;219;p33">
            <a:extLst>
              <a:ext uri="{FF2B5EF4-FFF2-40B4-BE49-F238E27FC236}">
                <a16:creationId xmlns:a16="http://schemas.microsoft.com/office/drawing/2014/main" id="{3888C993-B3DE-456C-A2B3-B6A93C6DDB05}"/>
              </a:ext>
            </a:extLst>
          </p:cNvPr>
          <p:cNvSpPr/>
          <p:nvPr/>
        </p:nvSpPr>
        <p:spPr>
          <a:xfrm>
            <a:off x="9514576" y="1292340"/>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nvGrpSpPr>
          <p:cNvPr id="22" name="Group 21">
            <a:extLst>
              <a:ext uri="{FF2B5EF4-FFF2-40B4-BE49-F238E27FC236}">
                <a16:creationId xmlns:a16="http://schemas.microsoft.com/office/drawing/2014/main" id="{CBA58350-36D1-41D6-8399-C087AEE7B159}"/>
              </a:ext>
            </a:extLst>
          </p:cNvPr>
          <p:cNvGrpSpPr/>
          <p:nvPr/>
        </p:nvGrpSpPr>
        <p:grpSpPr>
          <a:xfrm>
            <a:off x="8898349" y="1385478"/>
            <a:ext cx="623780" cy="3240327"/>
            <a:chOff x="9127523" y="1385478"/>
            <a:chExt cx="394606" cy="3240327"/>
          </a:xfrm>
        </p:grpSpPr>
        <p:cxnSp>
          <p:nvCxnSpPr>
            <p:cNvPr id="253" name="Straight Connector 252">
              <a:extLst>
                <a:ext uri="{FF2B5EF4-FFF2-40B4-BE49-F238E27FC236}">
                  <a16:creationId xmlns:a16="http://schemas.microsoft.com/office/drawing/2014/main" id="{8A4F3CF1-8D61-4180-909C-F3E1B9914E36}"/>
                </a:ext>
              </a:extLst>
            </p:cNvPr>
            <p:cNvCxnSpPr>
              <a:cxnSpLocks/>
              <a:endCxn id="252" idx="2"/>
            </p:cNvCxnSpPr>
            <p:nvPr/>
          </p:nvCxnSpPr>
          <p:spPr>
            <a:xfrm rot="16200000" flipH="1">
              <a:off x="7893772" y="3002340"/>
              <a:ext cx="2859920"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088B48F-76F1-4505-97EB-BC842D276AA7}"/>
                </a:ext>
              </a:extLst>
            </p:cNvPr>
            <p:cNvCxnSpPr>
              <a:cxnSpLocks/>
              <a:endCxn id="252" idx="2"/>
            </p:cNvCxnSpPr>
            <p:nvPr/>
          </p:nvCxnSpPr>
          <p:spPr>
            <a:xfrm rot="16200000" flipH="1">
              <a:off x="9078037" y="4186606"/>
              <a:ext cx="488685"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AD33AFE1-2DBC-449D-8724-B030F2902FCA}"/>
                </a:ext>
              </a:extLst>
            </p:cNvPr>
            <p:cNvCxnSpPr>
              <a:cxnSpLocks/>
              <a:endCxn id="252" idx="2"/>
            </p:cNvCxnSpPr>
            <p:nvPr/>
          </p:nvCxnSpPr>
          <p:spPr>
            <a:xfrm rot="16200000" flipH="1">
              <a:off x="9190428" y="4298996"/>
              <a:ext cx="263904"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1FC26B6-0D79-48B4-A4A4-4FB836E6C797}"/>
                </a:ext>
              </a:extLst>
            </p:cNvPr>
            <p:cNvCxnSpPr>
              <a:cxnSpLocks/>
              <a:endCxn id="265" idx="2"/>
            </p:cNvCxnSpPr>
            <p:nvPr/>
          </p:nvCxnSpPr>
          <p:spPr>
            <a:xfrm rot="16200000">
              <a:off x="9273895" y="4121219"/>
              <a:ext cx="94309"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353E3C54-5152-466D-A2E7-D9222323CEC5}"/>
                </a:ext>
              </a:extLst>
            </p:cNvPr>
            <p:cNvCxnSpPr>
              <a:cxnSpLocks/>
              <a:endCxn id="265" idx="2"/>
            </p:cNvCxnSpPr>
            <p:nvPr/>
          </p:nvCxnSpPr>
          <p:spPr>
            <a:xfrm rot="16200000" flipH="1">
              <a:off x="9255814" y="4008829"/>
              <a:ext cx="130472"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2B911CF-05FD-411F-8A23-210F9370BFFE}"/>
                </a:ext>
              </a:extLst>
            </p:cNvPr>
            <p:cNvCxnSpPr>
              <a:cxnSpLocks/>
              <a:endCxn id="265" idx="2"/>
            </p:cNvCxnSpPr>
            <p:nvPr/>
          </p:nvCxnSpPr>
          <p:spPr>
            <a:xfrm rot="16200000" flipH="1">
              <a:off x="8071549" y="2824563"/>
              <a:ext cx="2501706"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46849CA-FD48-4E75-8B9E-813398C45777}"/>
                </a:ext>
              </a:extLst>
            </p:cNvPr>
            <p:cNvCxnSpPr>
              <a:cxnSpLocks/>
              <a:endCxn id="266" idx="2"/>
            </p:cNvCxnSpPr>
            <p:nvPr/>
          </p:nvCxnSpPr>
          <p:spPr>
            <a:xfrm rot="16200000">
              <a:off x="9207847" y="3827730"/>
              <a:ext cx="229066"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CB4284C-874C-47C6-B239-ABC4E3384DC6}"/>
                </a:ext>
              </a:extLst>
            </p:cNvPr>
            <p:cNvCxnSpPr>
              <a:cxnSpLocks/>
              <a:endCxn id="266" idx="2"/>
            </p:cNvCxnSpPr>
            <p:nvPr/>
          </p:nvCxnSpPr>
          <p:spPr>
            <a:xfrm rot="16200000">
              <a:off x="9095456" y="3940121"/>
              <a:ext cx="453847"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40977E8-714E-406E-AE21-2BE018F632F9}"/>
                </a:ext>
              </a:extLst>
            </p:cNvPr>
            <p:cNvCxnSpPr>
              <a:cxnSpLocks/>
              <a:endCxn id="266" idx="2"/>
            </p:cNvCxnSpPr>
            <p:nvPr/>
          </p:nvCxnSpPr>
          <p:spPr>
            <a:xfrm rot="16200000" flipH="1">
              <a:off x="8252647" y="2643465"/>
              <a:ext cx="2142169"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C69CD6B-BB7C-4074-ACB2-DDE5E798C149}"/>
                </a:ext>
              </a:extLst>
            </p:cNvPr>
            <p:cNvCxnSpPr>
              <a:cxnSpLocks/>
              <a:endCxn id="267" idx="2"/>
            </p:cNvCxnSpPr>
            <p:nvPr/>
          </p:nvCxnSpPr>
          <p:spPr>
            <a:xfrm rot="16200000">
              <a:off x="8915020" y="3762344"/>
              <a:ext cx="812060"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2D5DBF7-95B3-4F4C-B50D-A17F67A49A84}"/>
                </a:ext>
              </a:extLst>
            </p:cNvPr>
            <p:cNvCxnSpPr>
              <a:cxnSpLocks/>
              <a:endCxn id="267" idx="2"/>
            </p:cNvCxnSpPr>
            <p:nvPr/>
          </p:nvCxnSpPr>
          <p:spPr>
            <a:xfrm rot="16200000">
              <a:off x="9027410" y="3649953"/>
              <a:ext cx="587279"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44848-BF29-4EAC-8156-EC3D2A221A65}"/>
                </a:ext>
              </a:extLst>
            </p:cNvPr>
            <p:cNvCxnSpPr>
              <a:cxnSpLocks/>
              <a:endCxn id="267" idx="2"/>
            </p:cNvCxnSpPr>
            <p:nvPr/>
          </p:nvCxnSpPr>
          <p:spPr>
            <a:xfrm rot="16200000" flipH="1">
              <a:off x="8430424" y="2465688"/>
              <a:ext cx="1783955"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E2B4EE-25D1-49FF-A564-D8F5A190B096}"/>
                </a:ext>
              </a:extLst>
            </p:cNvPr>
            <p:cNvCxnSpPr>
              <a:cxnSpLocks/>
              <a:endCxn id="268" idx="2"/>
            </p:cNvCxnSpPr>
            <p:nvPr/>
          </p:nvCxnSpPr>
          <p:spPr>
            <a:xfrm rot="16200000">
              <a:off x="8729120" y="3573784"/>
              <a:ext cx="1186519"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5FBB225-3D1F-418A-A56B-9F76ABF03B86}"/>
                </a:ext>
              </a:extLst>
            </p:cNvPr>
            <p:cNvCxnSpPr>
              <a:cxnSpLocks/>
              <a:endCxn id="268" idx="2"/>
            </p:cNvCxnSpPr>
            <p:nvPr/>
          </p:nvCxnSpPr>
          <p:spPr>
            <a:xfrm rot="16200000">
              <a:off x="8841510" y="3461394"/>
              <a:ext cx="961739"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D22BA3B-83F5-4AA2-A877-909C85369612}"/>
                </a:ext>
              </a:extLst>
            </p:cNvPr>
            <p:cNvCxnSpPr>
              <a:cxnSpLocks/>
              <a:endCxn id="268" idx="2"/>
            </p:cNvCxnSpPr>
            <p:nvPr/>
          </p:nvCxnSpPr>
          <p:spPr>
            <a:xfrm rot="16200000" flipH="1">
              <a:off x="8618984" y="2277129"/>
              <a:ext cx="1409496"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0AB4618-61C4-4714-BBDD-971E6BDFEB7C}"/>
                </a:ext>
              </a:extLst>
            </p:cNvPr>
            <p:cNvCxnSpPr>
              <a:cxnSpLocks/>
              <a:endCxn id="269" idx="2"/>
            </p:cNvCxnSpPr>
            <p:nvPr/>
          </p:nvCxnSpPr>
          <p:spPr>
            <a:xfrm rot="16200000">
              <a:off x="8661074" y="3283617"/>
              <a:ext cx="1319952"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A0FA7C1-3F1A-47FC-B51A-D9DB511526DF}"/>
                </a:ext>
              </a:extLst>
            </p:cNvPr>
            <p:cNvCxnSpPr>
              <a:cxnSpLocks/>
              <a:endCxn id="269" idx="2"/>
            </p:cNvCxnSpPr>
            <p:nvPr/>
          </p:nvCxnSpPr>
          <p:spPr>
            <a:xfrm rot="16200000">
              <a:off x="8548684" y="3396007"/>
              <a:ext cx="1544733"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A2C91EA-E1E2-44DD-8884-1E62628CE006}"/>
                </a:ext>
              </a:extLst>
            </p:cNvPr>
            <p:cNvCxnSpPr>
              <a:cxnSpLocks/>
              <a:endCxn id="269" idx="2"/>
            </p:cNvCxnSpPr>
            <p:nvPr/>
          </p:nvCxnSpPr>
          <p:spPr>
            <a:xfrm rot="16200000" flipH="1">
              <a:off x="8796760" y="2099352"/>
              <a:ext cx="1051283"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57C3B46-39B2-4C28-9013-36C0723F0ED1}"/>
                </a:ext>
              </a:extLst>
            </p:cNvPr>
            <p:cNvCxnSpPr>
              <a:cxnSpLocks/>
              <a:endCxn id="270" idx="2"/>
            </p:cNvCxnSpPr>
            <p:nvPr/>
          </p:nvCxnSpPr>
          <p:spPr>
            <a:xfrm rot="16200000">
              <a:off x="8373644" y="3213416"/>
              <a:ext cx="1902364" cy="394605"/>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6DECE69-4264-469A-8F49-0865A831B638}"/>
                </a:ext>
              </a:extLst>
            </p:cNvPr>
            <p:cNvCxnSpPr>
              <a:cxnSpLocks/>
              <a:endCxn id="270" idx="2"/>
            </p:cNvCxnSpPr>
            <p:nvPr/>
          </p:nvCxnSpPr>
          <p:spPr>
            <a:xfrm rot="16200000">
              <a:off x="8486034" y="3101025"/>
              <a:ext cx="1677583" cy="394605"/>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20BA410-F0DD-4E89-95A2-477BAA27A99C}"/>
                </a:ext>
              </a:extLst>
            </p:cNvPr>
            <p:cNvCxnSpPr>
              <a:cxnSpLocks/>
              <a:endCxn id="270" idx="2"/>
            </p:cNvCxnSpPr>
            <p:nvPr/>
          </p:nvCxnSpPr>
          <p:spPr>
            <a:xfrm rot="16200000" flipH="1">
              <a:off x="8979352" y="1916760"/>
              <a:ext cx="693651" cy="39190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D60EFBB-778A-4381-B3F6-55A75A9915C2}"/>
                </a:ext>
              </a:extLst>
            </p:cNvPr>
            <p:cNvCxnSpPr>
              <a:cxnSpLocks/>
              <a:endCxn id="271" idx="2"/>
            </p:cNvCxnSpPr>
            <p:nvPr/>
          </p:nvCxnSpPr>
          <p:spPr>
            <a:xfrm rot="16200000">
              <a:off x="8193208" y="3035639"/>
              <a:ext cx="2260577" cy="39194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1675C6A-AAA5-4B4B-AC51-24DB0AED57D2}"/>
                </a:ext>
              </a:extLst>
            </p:cNvPr>
            <p:cNvCxnSpPr>
              <a:cxnSpLocks/>
              <a:endCxn id="271" idx="2"/>
            </p:cNvCxnSpPr>
            <p:nvPr/>
          </p:nvCxnSpPr>
          <p:spPr>
            <a:xfrm rot="16200000">
              <a:off x="8305598" y="2923248"/>
              <a:ext cx="2035797" cy="39194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47981AA-AD6B-453F-9EC1-B6F421B94AD3}"/>
                </a:ext>
              </a:extLst>
            </p:cNvPr>
            <p:cNvCxnSpPr>
              <a:cxnSpLocks/>
              <a:endCxn id="271" idx="2"/>
            </p:cNvCxnSpPr>
            <p:nvPr/>
          </p:nvCxnSpPr>
          <p:spPr>
            <a:xfrm rot="16200000" flipH="1">
              <a:off x="9157129" y="1738983"/>
              <a:ext cx="335438" cy="38924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9C5A846-28C2-4F6D-8F86-DBD983B4AAB4}"/>
                </a:ext>
              </a:extLst>
            </p:cNvPr>
            <p:cNvCxnSpPr>
              <a:cxnSpLocks/>
              <a:endCxn id="272" idx="2"/>
            </p:cNvCxnSpPr>
            <p:nvPr/>
          </p:nvCxnSpPr>
          <p:spPr>
            <a:xfrm rot="16200000">
              <a:off x="8013275" y="2857940"/>
              <a:ext cx="2618209"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9194FCF-D28F-4C39-B67A-410C5E3223ED}"/>
                </a:ext>
              </a:extLst>
            </p:cNvPr>
            <p:cNvCxnSpPr>
              <a:cxnSpLocks/>
              <a:endCxn id="272" idx="2"/>
            </p:cNvCxnSpPr>
            <p:nvPr/>
          </p:nvCxnSpPr>
          <p:spPr>
            <a:xfrm rot="16200000">
              <a:off x="8125666" y="2745549"/>
              <a:ext cx="2393428"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A290A91-C8D8-4470-B2F8-68CBB91917E6}"/>
                </a:ext>
              </a:extLst>
            </p:cNvPr>
            <p:cNvCxnSpPr>
              <a:cxnSpLocks/>
              <a:endCxn id="272" idx="2"/>
            </p:cNvCxnSpPr>
            <p:nvPr/>
          </p:nvCxnSpPr>
          <p:spPr>
            <a:xfrm rot="16200000">
              <a:off x="9312635" y="1561284"/>
              <a:ext cx="22193"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6C9C882-8F5A-4960-B59D-DED9DC38EFC0}"/>
                </a:ext>
              </a:extLst>
            </p:cNvPr>
            <p:cNvCxnSpPr>
              <a:cxnSpLocks/>
              <a:endCxn id="273" idx="2"/>
            </p:cNvCxnSpPr>
            <p:nvPr/>
          </p:nvCxnSpPr>
          <p:spPr>
            <a:xfrm rot="16200000">
              <a:off x="7832839" y="2680163"/>
              <a:ext cx="2976422"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3C83EFF-DA1D-416C-B975-BF84D15D9ADB}"/>
                </a:ext>
              </a:extLst>
            </p:cNvPr>
            <p:cNvCxnSpPr>
              <a:cxnSpLocks/>
              <a:endCxn id="273" idx="2"/>
            </p:cNvCxnSpPr>
            <p:nvPr/>
          </p:nvCxnSpPr>
          <p:spPr>
            <a:xfrm rot="16200000">
              <a:off x="7945229" y="2567772"/>
              <a:ext cx="2751641"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E0417708-FEC2-40FE-AD7D-9E134A36C4C3}"/>
                </a:ext>
              </a:extLst>
            </p:cNvPr>
            <p:cNvCxnSpPr>
              <a:cxnSpLocks/>
              <a:endCxn id="273" idx="2"/>
            </p:cNvCxnSpPr>
            <p:nvPr/>
          </p:nvCxnSpPr>
          <p:spPr>
            <a:xfrm rot="16200000">
              <a:off x="9132199" y="1383507"/>
              <a:ext cx="380407"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0E95BD83-3C7B-4A86-86CE-AD06A19988DF}"/>
              </a:ext>
            </a:extLst>
          </p:cNvPr>
          <p:cNvCxnSpPr>
            <a:cxnSpLocks/>
            <a:endCxn id="248" idx="2"/>
          </p:cNvCxnSpPr>
          <p:nvPr/>
        </p:nvCxnSpPr>
        <p:spPr>
          <a:xfrm rot="16200000" flipH="1">
            <a:off x="7284567" y="3566107"/>
            <a:ext cx="1093381" cy="4751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A6D2076-75FD-45C6-9B6E-AD4A89C05F0B}"/>
              </a:ext>
            </a:extLst>
          </p:cNvPr>
          <p:cNvCxnSpPr>
            <a:cxnSpLocks/>
            <a:endCxn id="247" idx="2"/>
          </p:cNvCxnSpPr>
          <p:nvPr/>
        </p:nvCxnSpPr>
        <p:spPr>
          <a:xfrm rot="16200000" flipH="1">
            <a:off x="7396957" y="3453716"/>
            <a:ext cx="868601" cy="4751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9F49C96-B14F-4ED8-8FC4-AF6BB3FB1CD7}"/>
              </a:ext>
            </a:extLst>
          </p:cNvPr>
          <p:cNvCxnSpPr>
            <a:cxnSpLocks/>
            <a:endCxn id="246" idx="2"/>
          </p:cNvCxnSpPr>
          <p:nvPr/>
        </p:nvCxnSpPr>
        <p:spPr>
          <a:xfrm rot="16200000">
            <a:off x="7081292" y="2266747"/>
            <a:ext cx="1502635" cy="477808"/>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C80FC95D-536D-4DC7-BF22-0F9146AEE393}"/>
              </a:ext>
            </a:extLst>
          </p:cNvPr>
          <p:cNvSpPr txBox="1"/>
          <p:nvPr/>
        </p:nvSpPr>
        <p:spPr>
          <a:xfrm rot="16200000">
            <a:off x="7685622" y="2741436"/>
            <a:ext cx="2195042"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a:ln>
                  <a:noFill/>
                </a:ln>
                <a:solidFill>
                  <a:srgbClr val="000000"/>
                </a:solidFill>
                <a:effectLst/>
                <a:uLnTx/>
                <a:uFillTx/>
                <a:latin typeface="Trebuchet MS"/>
                <a:ea typeface="+mn-ea"/>
                <a:cs typeface="+mn-cs"/>
              </a:rPr>
              <a:t>…                 …</a:t>
            </a:r>
          </a:p>
        </p:txBody>
      </p:sp>
      <p:sp>
        <p:nvSpPr>
          <p:cNvPr id="305" name="TextBox 304">
            <a:extLst>
              <a:ext uri="{FF2B5EF4-FFF2-40B4-BE49-F238E27FC236}">
                <a16:creationId xmlns:a16="http://schemas.microsoft.com/office/drawing/2014/main" id="{0EF89639-2252-412A-B306-34CE18C7BD9E}"/>
              </a:ext>
            </a:extLst>
          </p:cNvPr>
          <p:cNvSpPr txBox="1"/>
          <p:nvPr/>
        </p:nvSpPr>
        <p:spPr>
          <a:xfrm rot="16200000">
            <a:off x="7026531" y="2741436"/>
            <a:ext cx="2195042"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a:ln>
                  <a:noFill/>
                </a:ln>
                <a:solidFill>
                  <a:srgbClr val="000000"/>
                </a:solidFill>
                <a:effectLst/>
                <a:uLnTx/>
                <a:uFillTx/>
                <a:latin typeface="Trebuchet MS"/>
                <a:ea typeface="+mn-ea"/>
                <a:cs typeface="+mn-cs"/>
              </a:rPr>
              <a:t>…                 …</a:t>
            </a:r>
          </a:p>
        </p:txBody>
      </p:sp>
      <p:cxnSp>
        <p:nvCxnSpPr>
          <p:cNvPr id="306" name="Straight Connector 305">
            <a:extLst>
              <a:ext uri="{FF2B5EF4-FFF2-40B4-BE49-F238E27FC236}">
                <a16:creationId xmlns:a16="http://schemas.microsoft.com/office/drawing/2014/main" id="{11401FCD-EF26-4EA6-9173-7AFB038CA904}"/>
              </a:ext>
            </a:extLst>
          </p:cNvPr>
          <p:cNvCxnSpPr>
            <a:cxnSpLocks/>
            <a:endCxn id="248" idx="2"/>
          </p:cNvCxnSpPr>
          <p:nvPr/>
        </p:nvCxnSpPr>
        <p:spPr>
          <a:xfrm rot="16200000" flipH="1">
            <a:off x="7196246" y="3477785"/>
            <a:ext cx="1274617"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773B9BF-3BAA-493C-B23F-D793DDB005E9}"/>
              </a:ext>
            </a:extLst>
          </p:cNvPr>
          <p:cNvCxnSpPr>
            <a:cxnSpLocks/>
            <a:endCxn id="247" idx="2"/>
          </p:cNvCxnSpPr>
          <p:nvPr/>
        </p:nvCxnSpPr>
        <p:spPr>
          <a:xfrm rot="16200000" flipH="1">
            <a:off x="7306115" y="3362874"/>
            <a:ext cx="1054878"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99A6B1F0-F906-4BA9-84B1-7BD4B82C7707}"/>
              </a:ext>
            </a:extLst>
          </p:cNvPr>
          <p:cNvCxnSpPr>
            <a:cxnSpLocks/>
            <a:endCxn id="246" idx="2"/>
          </p:cNvCxnSpPr>
          <p:nvPr/>
        </p:nvCxnSpPr>
        <p:spPr>
          <a:xfrm rot="16200000">
            <a:off x="7174206" y="2178425"/>
            <a:ext cx="1321399" cy="47321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51C45DA9-BC29-4ED1-A69A-8FB47E4297A2}"/>
              </a:ext>
            </a:extLst>
          </p:cNvPr>
          <p:cNvCxnSpPr>
            <a:cxnSpLocks/>
            <a:endCxn id="248" idx="2"/>
          </p:cNvCxnSpPr>
          <p:nvPr/>
        </p:nvCxnSpPr>
        <p:spPr>
          <a:xfrm rot="16200000" flipH="1">
            <a:off x="6976922" y="3258461"/>
            <a:ext cx="1713265"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1E21DDA-CE16-4E88-ACA5-BC2262E27AF5}"/>
              </a:ext>
            </a:extLst>
          </p:cNvPr>
          <p:cNvCxnSpPr>
            <a:cxnSpLocks/>
            <a:endCxn id="247" idx="2"/>
          </p:cNvCxnSpPr>
          <p:nvPr/>
        </p:nvCxnSpPr>
        <p:spPr>
          <a:xfrm rot="16200000" flipH="1">
            <a:off x="7089312" y="3146070"/>
            <a:ext cx="1488484"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0B05E5B-363C-4223-8CFE-EAE9712C9644}"/>
              </a:ext>
            </a:extLst>
          </p:cNvPr>
          <p:cNvCxnSpPr>
            <a:cxnSpLocks/>
            <a:endCxn id="246" idx="2"/>
          </p:cNvCxnSpPr>
          <p:nvPr/>
        </p:nvCxnSpPr>
        <p:spPr>
          <a:xfrm rot="16200000">
            <a:off x="7393530" y="1959101"/>
            <a:ext cx="882751" cy="47321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D60AAD40-9AEF-44D0-B53D-309F04F7FE34}"/>
              </a:ext>
            </a:extLst>
          </p:cNvPr>
          <p:cNvSpPr txBox="1"/>
          <p:nvPr/>
        </p:nvSpPr>
        <p:spPr>
          <a:xfrm>
            <a:off x="8811163" y="5024189"/>
            <a:ext cx="1609351"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(10)</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Output Prediction</a:t>
            </a:r>
          </a:p>
        </p:txBody>
      </p:sp>
      <p:sp>
        <p:nvSpPr>
          <p:cNvPr id="232" name="TextBox 231">
            <a:extLst>
              <a:ext uri="{FF2B5EF4-FFF2-40B4-BE49-F238E27FC236}">
                <a16:creationId xmlns:a16="http://schemas.microsoft.com/office/drawing/2014/main" id="{51E08503-6CA6-4787-8441-E84B2BDA3D67}"/>
              </a:ext>
            </a:extLst>
          </p:cNvPr>
          <p:cNvSpPr txBox="1"/>
          <p:nvPr/>
        </p:nvSpPr>
        <p:spPr>
          <a:xfrm>
            <a:off x="7782549" y="4477547"/>
            <a:ext cx="660758"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(512)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Dense</a:t>
            </a:r>
          </a:p>
        </p:txBody>
      </p:sp>
      <p:sp>
        <p:nvSpPr>
          <p:cNvPr id="233" name="TextBox 232">
            <a:extLst>
              <a:ext uri="{FF2B5EF4-FFF2-40B4-BE49-F238E27FC236}">
                <a16:creationId xmlns:a16="http://schemas.microsoft.com/office/drawing/2014/main" id="{FCAAE50C-EA59-46C3-A52B-D13183D2CA9C}"/>
              </a:ext>
            </a:extLst>
          </p:cNvPr>
          <p:cNvSpPr txBox="1"/>
          <p:nvPr/>
        </p:nvSpPr>
        <p:spPr>
          <a:xfrm>
            <a:off x="8496234" y="4484879"/>
            <a:ext cx="660758"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(512)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Dense</a:t>
            </a:r>
          </a:p>
        </p:txBody>
      </p:sp>
      <p:sp>
        <p:nvSpPr>
          <p:cNvPr id="6" name="Rectangle 5">
            <a:extLst>
              <a:ext uri="{FF2B5EF4-FFF2-40B4-BE49-F238E27FC236}">
                <a16:creationId xmlns:a16="http://schemas.microsoft.com/office/drawing/2014/main" id="{25FE0A87-3AB0-45DD-8FE4-7990FAC4944B}"/>
              </a:ext>
            </a:extLst>
          </p:cNvPr>
          <p:cNvSpPr/>
          <p:nvPr/>
        </p:nvSpPr>
        <p:spPr>
          <a:xfrm>
            <a:off x="955305" y="2405526"/>
            <a:ext cx="406279" cy="291141"/>
          </a:xfrm>
          <a:prstGeom prst="rect">
            <a:avLst/>
          </a:prstGeom>
          <a:noFill/>
          <a:ln>
            <a:solidFill>
              <a:schemeClr val="accent3"/>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cxnSp>
        <p:nvCxnSpPr>
          <p:cNvPr id="8" name="Straight Connector 7">
            <a:extLst>
              <a:ext uri="{FF2B5EF4-FFF2-40B4-BE49-F238E27FC236}">
                <a16:creationId xmlns:a16="http://schemas.microsoft.com/office/drawing/2014/main" id="{C70C6E3C-897D-4343-B621-4A551B43EF29}"/>
              </a:ext>
            </a:extLst>
          </p:cNvPr>
          <p:cNvCxnSpPr/>
          <p:nvPr/>
        </p:nvCxnSpPr>
        <p:spPr>
          <a:xfrm flipV="1">
            <a:off x="1158444" y="2195709"/>
            <a:ext cx="1624282" cy="34541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6FFF01D-AFCE-4616-8B0C-7AC775158004}"/>
              </a:ext>
            </a:extLst>
          </p:cNvPr>
          <p:cNvPicPr>
            <a:picLocks noChangeAspect="1"/>
          </p:cNvPicPr>
          <p:nvPr/>
        </p:nvPicPr>
        <p:blipFill rotWithShape="1">
          <a:blip r:embed="rId4"/>
          <a:srcRect l="48018" t="46330" r="44192" b="39913"/>
          <a:stretch/>
        </p:blipFill>
        <p:spPr>
          <a:xfrm>
            <a:off x="2317031" y="1759554"/>
            <a:ext cx="854829" cy="849160"/>
          </a:xfrm>
          <a:prstGeom prst="rect">
            <a:avLst/>
          </a:prstGeom>
          <a:scene3d>
            <a:camera prst="isometricRightUp"/>
            <a:lightRig rig="threePt" dir="t"/>
          </a:scene3d>
        </p:spPr>
      </p:pic>
      <p:cxnSp>
        <p:nvCxnSpPr>
          <p:cNvPr id="133" name="Straight Connector 132">
            <a:extLst>
              <a:ext uri="{FF2B5EF4-FFF2-40B4-BE49-F238E27FC236}">
                <a16:creationId xmlns:a16="http://schemas.microsoft.com/office/drawing/2014/main" id="{33E886E5-3D80-481C-AD4F-FD50532E5D68}"/>
              </a:ext>
            </a:extLst>
          </p:cNvPr>
          <p:cNvCxnSpPr>
            <a:cxnSpLocks/>
          </p:cNvCxnSpPr>
          <p:nvPr/>
        </p:nvCxnSpPr>
        <p:spPr>
          <a:xfrm>
            <a:off x="1168869" y="2544940"/>
            <a:ext cx="1592966" cy="6790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88043EA-4A16-4487-B65A-2F23B50403A3}"/>
              </a:ext>
            </a:extLst>
          </p:cNvPr>
          <p:cNvPicPr>
            <a:picLocks noChangeAspect="1"/>
          </p:cNvPicPr>
          <p:nvPr/>
        </p:nvPicPr>
        <p:blipFill rotWithShape="1">
          <a:blip r:embed="rId4"/>
          <a:srcRect l="33839" t="46366" r="58553" b="39877"/>
          <a:stretch/>
        </p:blipFill>
        <p:spPr>
          <a:xfrm>
            <a:off x="2365340" y="2741830"/>
            <a:ext cx="834773" cy="849160"/>
          </a:xfrm>
          <a:prstGeom prst="rect">
            <a:avLst/>
          </a:prstGeom>
          <a:scene3d>
            <a:camera prst="isometricRightUp"/>
            <a:lightRig rig="threePt" dir="t"/>
          </a:scene3d>
        </p:spPr>
      </p:pic>
      <p:cxnSp>
        <p:nvCxnSpPr>
          <p:cNvPr id="163" name="Straight Connector 162">
            <a:extLst>
              <a:ext uri="{FF2B5EF4-FFF2-40B4-BE49-F238E27FC236}">
                <a16:creationId xmlns:a16="http://schemas.microsoft.com/office/drawing/2014/main" id="{1B971D04-6348-4890-B712-D0E6C8CFCE66}"/>
              </a:ext>
            </a:extLst>
          </p:cNvPr>
          <p:cNvCxnSpPr>
            <a:cxnSpLocks/>
          </p:cNvCxnSpPr>
          <p:nvPr/>
        </p:nvCxnSpPr>
        <p:spPr>
          <a:xfrm>
            <a:off x="2761680" y="2185277"/>
            <a:ext cx="1118146" cy="4144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1AEEC86-C1C2-415E-ABB3-363461B3B8F1}"/>
              </a:ext>
            </a:extLst>
          </p:cNvPr>
          <p:cNvPicPr>
            <a:picLocks noChangeAspect="1"/>
          </p:cNvPicPr>
          <p:nvPr/>
        </p:nvPicPr>
        <p:blipFill rotWithShape="1">
          <a:blip r:embed="rId5"/>
          <a:srcRect l="34328" t="39232" r="58064" b="47010"/>
          <a:stretch/>
        </p:blipFill>
        <p:spPr>
          <a:xfrm>
            <a:off x="3046768" y="1802120"/>
            <a:ext cx="1359853" cy="1383290"/>
          </a:xfrm>
          <a:prstGeom prst="rect">
            <a:avLst/>
          </a:prstGeom>
          <a:scene3d>
            <a:camera prst="isometricRightUp"/>
            <a:lightRig rig="threePt" dir="t"/>
          </a:scene3d>
        </p:spPr>
      </p:pic>
      <p:sp>
        <p:nvSpPr>
          <p:cNvPr id="25" name="Rectangle 24">
            <a:extLst>
              <a:ext uri="{FF2B5EF4-FFF2-40B4-BE49-F238E27FC236}">
                <a16:creationId xmlns:a16="http://schemas.microsoft.com/office/drawing/2014/main" id="{72F9908E-4973-4814-9AFC-31EB8D2F7716}"/>
              </a:ext>
            </a:extLst>
          </p:cNvPr>
          <p:cNvSpPr/>
          <p:nvPr/>
        </p:nvSpPr>
        <p:spPr>
          <a:xfrm>
            <a:off x="3283856" y="2161562"/>
            <a:ext cx="406279" cy="291141"/>
          </a:xfrm>
          <a:prstGeom prst="rect">
            <a:avLst/>
          </a:prstGeom>
          <a:noFill/>
          <a:ln>
            <a:solidFill>
              <a:schemeClr val="accent3"/>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cxnSp>
        <p:nvCxnSpPr>
          <p:cNvPr id="165" name="Straight Connector 164">
            <a:extLst>
              <a:ext uri="{FF2B5EF4-FFF2-40B4-BE49-F238E27FC236}">
                <a16:creationId xmlns:a16="http://schemas.microsoft.com/office/drawing/2014/main" id="{E378C91C-FC18-466D-94AD-2E60A7837505}"/>
              </a:ext>
            </a:extLst>
          </p:cNvPr>
          <p:cNvCxnSpPr>
            <a:cxnSpLocks/>
          </p:cNvCxnSpPr>
          <p:nvPr/>
        </p:nvCxnSpPr>
        <p:spPr>
          <a:xfrm flipV="1">
            <a:off x="2790693" y="2957417"/>
            <a:ext cx="630266" cy="20874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40635107-B0EE-4FBA-AA36-47F5BB8AAC7D}"/>
              </a:ext>
            </a:extLst>
          </p:cNvPr>
          <p:cNvGrpSpPr/>
          <p:nvPr/>
        </p:nvGrpSpPr>
        <p:grpSpPr>
          <a:xfrm>
            <a:off x="3213348" y="2102991"/>
            <a:ext cx="1359853" cy="1379666"/>
            <a:chOff x="3213348" y="2102991"/>
            <a:chExt cx="1359853" cy="1379666"/>
          </a:xfrm>
        </p:grpSpPr>
        <p:pic>
          <p:nvPicPr>
            <p:cNvPr id="14" name="Picture 13">
              <a:extLst>
                <a:ext uri="{FF2B5EF4-FFF2-40B4-BE49-F238E27FC236}">
                  <a16:creationId xmlns:a16="http://schemas.microsoft.com/office/drawing/2014/main" id="{E3A38428-E298-4397-AF8B-3458E9CC468B}"/>
                </a:ext>
              </a:extLst>
            </p:cNvPr>
            <p:cNvPicPr>
              <a:picLocks noChangeAspect="1"/>
            </p:cNvPicPr>
            <p:nvPr/>
          </p:nvPicPr>
          <p:blipFill rotWithShape="1">
            <a:blip r:embed="rId5"/>
            <a:srcRect l="48611" t="39389" r="43867" b="47044"/>
            <a:stretch/>
          </p:blipFill>
          <p:spPr>
            <a:xfrm>
              <a:off x="3213348" y="2102991"/>
              <a:ext cx="1359853" cy="1379666"/>
            </a:xfrm>
            <a:prstGeom prst="rect">
              <a:avLst/>
            </a:prstGeom>
            <a:scene3d>
              <a:camera prst="isometricRightUp"/>
              <a:lightRig rig="threePt" dir="t"/>
            </a:scene3d>
          </p:spPr>
        </p:pic>
        <p:sp>
          <p:nvSpPr>
            <p:cNvPr id="24" name="Rectangle 23">
              <a:extLst>
                <a:ext uri="{FF2B5EF4-FFF2-40B4-BE49-F238E27FC236}">
                  <a16:creationId xmlns:a16="http://schemas.microsoft.com/office/drawing/2014/main" id="{02B6FE73-1C5D-42C1-B827-D153FD03C29F}"/>
                </a:ext>
              </a:extLst>
            </p:cNvPr>
            <p:cNvSpPr/>
            <p:nvPr/>
          </p:nvSpPr>
          <p:spPr>
            <a:xfrm>
              <a:off x="3473547" y="2448480"/>
              <a:ext cx="406279" cy="291141"/>
            </a:xfrm>
            <a:prstGeom prst="rect">
              <a:avLst/>
            </a:prstGeom>
            <a:noFill/>
            <a:ln>
              <a:solidFill>
                <a:schemeClr val="accent3"/>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grpSp>
      <p:cxnSp>
        <p:nvCxnSpPr>
          <p:cNvPr id="169" name="Straight Connector 168">
            <a:extLst>
              <a:ext uri="{FF2B5EF4-FFF2-40B4-BE49-F238E27FC236}">
                <a16:creationId xmlns:a16="http://schemas.microsoft.com/office/drawing/2014/main" id="{2129FD06-7962-41A3-AED3-D581B9A5FA14}"/>
              </a:ext>
            </a:extLst>
          </p:cNvPr>
          <p:cNvCxnSpPr>
            <a:cxnSpLocks/>
          </p:cNvCxnSpPr>
          <p:nvPr/>
        </p:nvCxnSpPr>
        <p:spPr>
          <a:xfrm flipV="1">
            <a:off x="3475551" y="1981220"/>
            <a:ext cx="1521361" cy="33712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2345732-84A1-4B86-B35F-63DEA99CC8B4}"/>
              </a:ext>
            </a:extLst>
          </p:cNvPr>
          <p:cNvPicPr>
            <a:picLocks noChangeAspect="1"/>
          </p:cNvPicPr>
          <p:nvPr/>
        </p:nvPicPr>
        <p:blipFill rotWithShape="1">
          <a:blip r:embed="rId6"/>
          <a:srcRect l="33839" t="48989" r="58501" b="37066"/>
          <a:stretch/>
        </p:blipFill>
        <p:spPr>
          <a:xfrm>
            <a:off x="4540757" y="1598277"/>
            <a:ext cx="840407" cy="860670"/>
          </a:xfrm>
          <a:prstGeom prst="rect">
            <a:avLst/>
          </a:prstGeom>
          <a:scene3d>
            <a:camera prst="isometricRightUp"/>
            <a:lightRig rig="threePt" dir="t"/>
          </a:scene3d>
        </p:spPr>
      </p:pic>
      <p:cxnSp>
        <p:nvCxnSpPr>
          <p:cNvPr id="171" name="Straight Connector 170">
            <a:extLst>
              <a:ext uri="{FF2B5EF4-FFF2-40B4-BE49-F238E27FC236}">
                <a16:creationId xmlns:a16="http://schemas.microsoft.com/office/drawing/2014/main" id="{C05AAA6F-DD05-4DF8-829D-3846229B35DB}"/>
              </a:ext>
            </a:extLst>
          </p:cNvPr>
          <p:cNvCxnSpPr>
            <a:cxnSpLocks/>
          </p:cNvCxnSpPr>
          <p:nvPr/>
        </p:nvCxnSpPr>
        <p:spPr>
          <a:xfrm>
            <a:off x="3481451" y="2307132"/>
            <a:ext cx="1515461" cy="69326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F87AA52F-8804-42A9-9ACE-113620BDAF32}"/>
              </a:ext>
            </a:extLst>
          </p:cNvPr>
          <p:cNvPicPr>
            <a:picLocks noChangeAspect="1"/>
          </p:cNvPicPr>
          <p:nvPr/>
        </p:nvPicPr>
        <p:blipFill rotWithShape="1">
          <a:blip r:embed="rId6"/>
          <a:srcRect l="48095" t="65776" r="44259" b="20771"/>
          <a:stretch/>
        </p:blipFill>
        <p:spPr>
          <a:xfrm>
            <a:off x="4520125" y="2673276"/>
            <a:ext cx="838907" cy="830314"/>
          </a:xfrm>
          <a:prstGeom prst="rect">
            <a:avLst/>
          </a:prstGeom>
          <a:ln w="3175">
            <a:solidFill>
              <a:srgbClr val="B3B3B3">
                <a:alpha val="56078"/>
              </a:srgbClr>
            </a:solidFill>
          </a:ln>
          <a:scene3d>
            <a:camera prst="isometricRightUp"/>
            <a:lightRig rig="threePt" dir="t"/>
          </a:scene3d>
        </p:spPr>
      </p:pic>
      <p:cxnSp>
        <p:nvCxnSpPr>
          <p:cNvPr id="177" name="Straight Connector 176">
            <a:extLst>
              <a:ext uri="{FF2B5EF4-FFF2-40B4-BE49-F238E27FC236}">
                <a16:creationId xmlns:a16="http://schemas.microsoft.com/office/drawing/2014/main" id="{AA90A321-BE78-412F-9379-A67247A78955}"/>
              </a:ext>
            </a:extLst>
          </p:cNvPr>
          <p:cNvCxnSpPr>
            <a:cxnSpLocks/>
          </p:cNvCxnSpPr>
          <p:nvPr/>
        </p:nvCxnSpPr>
        <p:spPr>
          <a:xfrm>
            <a:off x="3690135" y="2600295"/>
            <a:ext cx="1307232" cy="57508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3FEABE1-C006-4060-B7AB-918A4689D835}"/>
              </a:ext>
            </a:extLst>
          </p:cNvPr>
          <p:cNvPicPr>
            <a:picLocks noChangeAspect="1"/>
          </p:cNvPicPr>
          <p:nvPr/>
        </p:nvPicPr>
        <p:blipFill rotWithShape="1">
          <a:blip r:embed="rId6"/>
          <a:srcRect l="48103" t="65700" r="44252" b="20664"/>
          <a:stretch/>
        </p:blipFill>
        <p:spPr>
          <a:xfrm>
            <a:off x="4602059" y="2745336"/>
            <a:ext cx="838907" cy="841654"/>
          </a:xfrm>
          <a:prstGeom prst="rect">
            <a:avLst/>
          </a:prstGeom>
          <a:scene3d>
            <a:camera prst="isometricRightUp"/>
            <a:lightRig rig="threePt" dir="t"/>
          </a:scene3d>
        </p:spPr>
      </p:pic>
      <p:cxnSp>
        <p:nvCxnSpPr>
          <p:cNvPr id="179" name="Straight Connector 178">
            <a:extLst>
              <a:ext uri="{FF2B5EF4-FFF2-40B4-BE49-F238E27FC236}">
                <a16:creationId xmlns:a16="http://schemas.microsoft.com/office/drawing/2014/main" id="{366B1147-2BD0-4793-BCF0-5F0AE1AF6892}"/>
              </a:ext>
            </a:extLst>
          </p:cNvPr>
          <p:cNvCxnSpPr>
            <a:cxnSpLocks/>
          </p:cNvCxnSpPr>
          <p:nvPr/>
        </p:nvCxnSpPr>
        <p:spPr>
          <a:xfrm flipV="1">
            <a:off x="3676686" y="2116039"/>
            <a:ext cx="1387071" cy="48444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92251AA-E803-4CA7-AFFB-5A95D6B10B3D}"/>
              </a:ext>
            </a:extLst>
          </p:cNvPr>
          <p:cNvPicPr>
            <a:picLocks noChangeAspect="1"/>
          </p:cNvPicPr>
          <p:nvPr/>
        </p:nvPicPr>
        <p:blipFill rotWithShape="1">
          <a:blip r:embed="rId6"/>
          <a:srcRect l="48024" t="49170" r="44231" b="37094"/>
          <a:stretch/>
        </p:blipFill>
        <p:spPr>
          <a:xfrm>
            <a:off x="4627584" y="1686960"/>
            <a:ext cx="860278" cy="858158"/>
          </a:xfrm>
          <a:prstGeom prst="rect">
            <a:avLst/>
          </a:prstGeom>
          <a:scene3d>
            <a:camera prst="isometricRightUp"/>
            <a:lightRig rig="threePt" dir="t"/>
          </a:scene3d>
        </p:spPr>
      </p:pic>
      <p:cxnSp>
        <p:nvCxnSpPr>
          <p:cNvPr id="186" name="Straight Connector 185">
            <a:extLst>
              <a:ext uri="{FF2B5EF4-FFF2-40B4-BE49-F238E27FC236}">
                <a16:creationId xmlns:a16="http://schemas.microsoft.com/office/drawing/2014/main" id="{0C8B21A5-8B64-435F-9F3E-6FC593DBDB37}"/>
              </a:ext>
            </a:extLst>
          </p:cNvPr>
          <p:cNvCxnSpPr>
            <a:cxnSpLocks/>
          </p:cNvCxnSpPr>
          <p:nvPr/>
        </p:nvCxnSpPr>
        <p:spPr>
          <a:xfrm>
            <a:off x="5076035" y="2124250"/>
            <a:ext cx="1118146" cy="4144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80B8A7A-5C45-4FAF-A7F7-7CAD61640BED}"/>
              </a:ext>
            </a:extLst>
          </p:cNvPr>
          <p:cNvPicPr>
            <a:picLocks noChangeAspect="1"/>
          </p:cNvPicPr>
          <p:nvPr/>
        </p:nvPicPr>
        <p:blipFill rotWithShape="1">
          <a:blip r:embed="rId5"/>
          <a:srcRect l="34394" t="55920" r="58015" b="30443"/>
          <a:stretch/>
        </p:blipFill>
        <p:spPr>
          <a:xfrm>
            <a:off x="5398847" y="1753841"/>
            <a:ext cx="1365407" cy="1379665"/>
          </a:xfrm>
          <a:prstGeom prst="rect">
            <a:avLst/>
          </a:prstGeom>
          <a:scene3d>
            <a:camera prst="isometricRightUp"/>
            <a:lightRig rig="threePt" dir="t"/>
          </a:scene3d>
        </p:spPr>
      </p:pic>
      <p:cxnSp>
        <p:nvCxnSpPr>
          <p:cNvPr id="188" name="Straight Connector 187">
            <a:extLst>
              <a:ext uri="{FF2B5EF4-FFF2-40B4-BE49-F238E27FC236}">
                <a16:creationId xmlns:a16="http://schemas.microsoft.com/office/drawing/2014/main" id="{1272530D-0FC3-40FC-8FE5-2D85FE37F36F}"/>
              </a:ext>
            </a:extLst>
          </p:cNvPr>
          <p:cNvCxnSpPr>
            <a:cxnSpLocks/>
          </p:cNvCxnSpPr>
          <p:nvPr/>
        </p:nvCxnSpPr>
        <p:spPr>
          <a:xfrm flipV="1">
            <a:off x="5038357" y="2939950"/>
            <a:ext cx="793147" cy="2354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631BA80-AF6F-4FAF-8E32-E4A072B4D8B3}"/>
              </a:ext>
            </a:extLst>
          </p:cNvPr>
          <p:cNvPicPr>
            <a:picLocks noChangeAspect="1"/>
          </p:cNvPicPr>
          <p:nvPr/>
        </p:nvPicPr>
        <p:blipFill rotWithShape="1">
          <a:blip r:embed="rId5"/>
          <a:srcRect l="48680" t="55835" r="43764" b="30529"/>
          <a:stretch/>
        </p:blipFill>
        <p:spPr>
          <a:xfrm>
            <a:off x="5554252" y="1991815"/>
            <a:ext cx="1342828" cy="1363370"/>
          </a:xfrm>
          <a:prstGeom prst="rect">
            <a:avLst/>
          </a:prstGeom>
          <a:scene3d>
            <a:camera prst="isometricRightUp"/>
            <a:lightRig rig="threePt" dir="t"/>
          </a:scene3d>
        </p:spPr>
      </p:pic>
      <p:cxnSp>
        <p:nvCxnSpPr>
          <p:cNvPr id="189" name="Straight Connector 188">
            <a:extLst>
              <a:ext uri="{FF2B5EF4-FFF2-40B4-BE49-F238E27FC236}">
                <a16:creationId xmlns:a16="http://schemas.microsoft.com/office/drawing/2014/main" id="{D73926F5-D114-4880-A064-03699E6D8640}"/>
              </a:ext>
            </a:extLst>
          </p:cNvPr>
          <p:cNvCxnSpPr>
            <a:cxnSpLocks/>
          </p:cNvCxnSpPr>
          <p:nvPr/>
        </p:nvCxnSpPr>
        <p:spPr>
          <a:xfrm flipV="1">
            <a:off x="6575885" y="1575682"/>
            <a:ext cx="630784" cy="4027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E27DA5FA-8FAD-4365-83CD-0950D6A5FE82}"/>
              </a:ext>
            </a:extLst>
          </p:cNvPr>
          <p:cNvSpPr/>
          <p:nvPr/>
        </p:nvSpPr>
        <p:spPr>
          <a:xfrm rot="16200000">
            <a:off x="1913168" y="4589422"/>
            <a:ext cx="1031846" cy="914400"/>
          </a:xfrm>
          <a:prstGeom prst="up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991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Model Deployment</a:t>
            </a:r>
          </a:p>
        </p:txBody>
      </p:sp>
      <p:pic>
        <p:nvPicPr>
          <p:cNvPr id="8" name="Picture 7" descr="A picture containing table, indoor, sitting, small&#10;&#10;Description automatically generated">
            <a:extLst>
              <a:ext uri="{FF2B5EF4-FFF2-40B4-BE49-F238E27FC236}">
                <a16:creationId xmlns:a16="http://schemas.microsoft.com/office/drawing/2014/main" id="{27651AAD-0655-45EB-841F-E208657A3DF8}"/>
              </a:ext>
            </a:extLst>
          </p:cNvPr>
          <p:cNvPicPr>
            <a:picLocks noChangeAspect="1"/>
          </p:cNvPicPr>
          <p:nvPr/>
        </p:nvPicPr>
        <p:blipFill rotWithShape="1">
          <a:blip r:embed="rId3"/>
          <a:srcRect l="35983" t="12337" r="30160" b="45056"/>
          <a:stretch/>
        </p:blipFill>
        <p:spPr>
          <a:xfrm>
            <a:off x="4053604" y="1988191"/>
            <a:ext cx="1205491" cy="1144065"/>
          </a:xfrm>
          <a:prstGeom prst="rect">
            <a:avLst/>
          </a:prstGeom>
          <a:effectLst/>
        </p:spPr>
      </p:pic>
      <p:pic>
        <p:nvPicPr>
          <p:cNvPr id="10" name="Picture 9" descr="A picture containing table, indoor, sitting, small&#10;&#10;Description automatically generated">
            <a:extLst>
              <a:ext uri="{FF2B5EF4-FFF2-40B4-BE49-F238E27FC236}">
                <a16:creationId xmlns:a16="http://schemas.microsoft.com/office/drawing/2014/main" id="{B4F27FE6-39FF-48F4-BFB9-8FB8B264CDFA}"/>
              </a:ext>
            </a:extLst>
          </p:cNvPr>
          <p:cNvPicPr>
            <a:picLocks noChangeAspect="1"/>
          </p:cNvPicPr>
          <p:nvPr/>
        </p:nvPicPr>
        <p:blipFill rotWithShape="1">
          <a:blip r:embed="rId3"/>
          <a:srcRect l="45493" t="12337" r="20650" b="45056"/>
          <a:stretch/>
        </p:blipFill>
        <p:spPr>
          <a:xfrm>
            <a:off x="9078667" y="1988191"/>
            <a:ext cx="1205491" cy="1144065"/>
          </a:xfrm>
          <a:prstGeom prst="rect">
            <a:avLst/>
          </a:prstGeom>
          <a:effectLst/>
        </p:spPr>
      </p:pic>
      <p:pic>
        <p:nvPicPr>
          <p:cNvPr id="12" name="Picture 11" descr="A picture containing table, indoor, sitting, small&#10;&#10;Description automatically generated">
            <a:extLst>
              <a:ext uri="{FF2B5EF4-FFF2-40B4-BE49-F238E27FC236}">
                <a16:creationId xmlns:a16="http://schemas.microsoft.com/office/drawing/2014/main" id="{DE6026ED-08BB-4144-9F17-452CF5AD3A20}"/>
              </a:ext>
            </a:extLst>
          </p:cNvPr>
          <p:cNvPicPr>
            <a:picLocks noChangeAspect="1"/>
          </p:cNvPicPr>
          <p:nvPr/>
        </p:nvPicPr>
        <p:blipFill rotWithShape="1">
          <a:blip r:embed="rId3"/>
          <a:srcRect l="26861" t="12337" r="39283" b="45056"/>
          <a:stretch/>
        </p:blipFill>
        <p:spPr>
          <a:xfrm>
            <a:off x="5728625" y="1988191"/>
            <a:ext cx="1205491" cy="1144065"/>
          </a:xfrm>
          <a:prstGeom prst="rect">
            <a:avLst/>
          </a:prstGeom>
          <a:effectLst/>
        </p:spPr>
      </p:pic>
      <p:pic>
        <p:nvPicPr>
          <p:cNvPr id="14" name="Picture 13" descr="A picture containing table, indoor, sitting, small&#10;&#10;Description automatically generated">
            <a:extLst>
              <a:ext uri="{FF2B5EF4-FFF2-40B4-BE49-F238E27FC236}">
                <a16:creationId xmlns:a16="http://schemas.microsoft.com/office/drawing/2014/main" id="{31B33650-280B-4A56-B659-6DEAAE979B04}"/>
              </a:ext>
            </a:extLst>
          </p:cNvPr>
          <p:cNvPicPr>
            <a:picLocks noChangeAspect="1"/>
          </p:cNvPicPr>
          <p:nvPr/>
        </p:nvPicPr>
        <p:blipFill rotWithShape="1">
          <a:blip r:embed="rId3"/>
          <a:srcRect l="35983" t="1245" r="30160" b="56148"/>
          <a:stretch/>
        </p:blipFill>
        <p:spPr>
          <a:xfrm>
            <a:off x="7403646" y="1988191"/>
            <a:ext cx="1205491" cy="1144065"/>
          </a:xfrm>
          <a:prstGeom prst="rect">
            <a:avLst/>
          </a:prstGeom>
          <a:effectLst/>
        </p:spPr>
      </p:pic>
      <p:pic>
        <p:nvPicPr>
          <p:cNvPr id="16" name="Picture 15" descr="A picture containing table, indoor, sitting, small&#10;&#10;Description automatically generated">
            <a:extLst>
              <a:ext uri="{FF2B5EF4-FFF2-40B4-BE49-F238E27FC236}">
                <a16:creationId xmlns:a16="http://schemas.microsoft.com/office/drawing/2014/main" id="{F0099E70-4EB0-40A2-9A7F-ADF017EDF068}"/>
              </a:ext>
            </a:extLst>
          </p:cNvPr>
          <p:cNvPicPr>
            <a:picLocks noChangeAspect="1"/>
          </p:cNvPicPr>
          <p:nvPr/>
        </p:nvPicPr>
        <p:blipFill rotWithShape="1">
          <a:blip r:embed="rId3"/>
          <a:srcRect l="35983" t="23206" r="30160" b="34187"/>
          <a:stretch/>
        </p:blipFill>
        <p:spPr>
          <a:xfrm>
            <a:off x="2378583" y="1988191"/>
            <a:ext cx="1205491" cy="1144065"/>
          </a:xfrm>
          <a:prstGeom prst="rect">
            <a:avLst/>
          </a:prstGeom>
          <a:effectLst/>
        </p:spPr>
      </p:pic>
      <p:sp>
        <p:nvSpPr>
          <p:cNvPr id="17" name="Left Brace 16">
            <a:extLst>
              <a:ext uri="{FF2B5EF4-FFF2-40B4-BE49-F238E27FC236}">
                <a16:creationId xmlns:a16="http://schemas.microsoft.com/office/drawing/2014/main" id="{51738BE6-E505-45E1-8A4D-826B97105CDC}"/>
              </a:ext>
            </a:extLst>
          </p:cNvPr>
          <p:cNvSpPr/>
          <p:nvPr/>
        </p:nvSpPr>
        <p:spPr>
          <a:xfrm rot="16200000">
            <a:off x="6326620" y="-137098"/>
            <a:ext cx="387446" cy="7252283"/>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8CFD880-7C9D-4B1B-B8C7-1E04FABAA653}"/>
              </a:ext>
            </a:extLst>
          </p:cNvPr>
          <p:cNvSpPr/>
          <p:nvPr/>
        </p:nvSpPr>
        <p:spPr>
          <a:xfrm>
            <a:off x="199194" y="2093630"/>
            <a:ext cx="1944624" cy="933186"/>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Training Batch Input</a:t>
            </a:r>
          </a:p>
        </p:txBody>
      </p:sp>
      <p:sp>
        <p:nvSpPr>
          <p:cNvPr id="23" name="Rectangle 22">
            <a:extLst>
              <a:ext uri="{FF2B5EF4-FFF2-40B4-BE49-F238E27FC236}">
                <a16:creationId xmlns:a16="http://schemas.microsoft.com/office/drawing/2014/main" id="{1473FFD4-6C28-4DC4-BC62-C72203DBEF07}"/>
              </a:ext>
            </a:extLst>
          </p:cNvPr>
          <p:cNvSpPr/>
          <p:nvPr/>
        </p:nvSpPr>
        <p:spPr>
          <a:xfrm>
            <a:off x="4053604" y="3772212"/>
            <a:ext cx="4965266" cy="59093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Convolution</a:t>
            </a:r>
          </a:p>
        </p:txBody>
      </p:sp>
      <p:sp>
        <p:nvSpPr>
          <p:cNvPr id="25" name="Rectangle 24">
            <a:extLst>
              <a:ext uri="{FF2B5EF4-FFF2-40B4-BE49-F238E27FC236}">
                <a16:creationId xmlns:a16="http://schemas.microsoft.com/office/drawing/2014/main" id="{BD6AF10C-3FA6-4CAF-AE1F-0E446D4FF72E}"/>
              </a:ext>
            </a:extLst>
          </p:cNvPr>
          <p:cNvSpPr/>
          <p:nvPr/>
        </p:nvSpPr>
        <p:spPr>
          <a:xfrm>
            <a:off x="4053606" y="5258430"/>
            <a:ext cx="4965262" cy="59093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27" name="Rectangle 26">
            <a:extLst>
              <a:ext uri="{FF2B5EF4-FFF2-40B4-BE49-F238E27FC236}">
                <a16:creationId xmlns:a16="http://schemas.microsoft.com/office/drawing/2014/main" id="{B26C9407-1D1C-4C93-A3CC-27AE1AC13398}"/>
              </a:ext>
            </a:extLst>
          </p:cNvPr>
          <p:cNvSpPr/>
          <p:nvPr/>
        </p:nvSpPr>
        <p:spPr>
          <a:xfrm>
            <a:off x="4053606" y="4515321"/>
            <a:ext cx="4965262" cy="590931"/>
          </a:xfrm>
          <a:prstGeom prst="rect">
            <a:avLst/>
          </a:prstGeom>
          <a:solidFill>
            <a:srgbClr val="D05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Max Pooling</a:t>
            </a:r>
          </a:p>
        </p:txBody>
      </p:sp>
    </p:spTree>
    <p:extLst>
      <p:ext uri="{BB962C8B-B14F-4D97-AF65-F5344CB8AC3E}">
        <p14:creationId xmlns:p14="http://schemas.microsoft.com/office/powerpoint/2010/main" val="42732557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Model Deployment</a:t>
            </a:r>
          </a:p>
        </p:txBody>
      </p:sp>
      <p:grpSp>
        <p:nvGrpSpPr>
          <p:cNvPr id="37" name="Group 36">
            <a:extLst>
              <a:ext uri="{FF2B5EF4-FFF2-40B4-BE49-F238E27FC236}">
                <a16:creationId xmlns:a16="http://schemas.microsoft.com/office/drawing/2014/main" id="{DE8246A7-83DC-4009-9E47-8EA72956082E}"/>
              </a:ext>
            </a:extLst>
          </p:cNvPr>
          <p:cNvGrpSpPr/>
          <p:nvPr/>
        </p:nvGrpSpPr>
        <p:grpSpPr>
          <a:xfrm>
            <a:off x="8572753" y="2150728"/>
            <a:ext cx="1544973" cy="2399252"/>
            <a:chOff x="8094580" y="2181137"/>
            <a:chExt cx="1544973" cy="2399252"/>
          </a:xfrm>
        </p:grpSpPr>
        <p:pic>
          <p:nvPicPr>
            <p:cNvPr id="9" name="Picture 8" descr="A picture containing table, indoor, sitting, small&#10;&#10;Description automatically generated">
              <a:extLst>
                <a:ext uri="{FF2B5EF4-FFF2-40B4-BE49-F238E27FC236}">
                  <a16:creationId xmlns:a16="http://schemas.microsoft.com/office/drawing/2014/main" id="{0B4C64D2-9981-452C-A7C4-C82174CDAE9B}"/>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421751" y="2346822"/>
              <a:ext cx="951549" cy="2007064"/>
            </a:xfrm>
            <a:prstGeom prst="rect">
              <a:avLst/>
            </a:prstGeom>
            <a:effectLst/>
          </p:spPr>
        </p:pic>
        <p:sp>
          <p:nvSpPr>
            <p:cNvPr id="26" name="Left Bracket 25">
              <a:extLst>
                <a:ext uri="{FF2B5EF4-FFF2-40B4-BE49-F238E27FC236}">
                  <a16:creationId xmlns:a16="http://schemas.microsoft.com/office/drawing/2014/main" id="{E2FE6AFE-3E7A-42B0-9CB4-C543CACFE351}"/>
                </a:ext>
              </a:extLst>
            </p:cNvPr>
            <p:cNvSpPr/>
            <p:nvPr/>
          </p:nvSpPr>
          <p:spPr>
            <a:xfrm>
              <a:off x="8094580" y="2181138"/>
              <a:ext cx="369116" cy="2399251"/>
            </a:xfrm>
            <a:prstGeom prst="leftBracket">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ket 28">
              <a:extLst>
                <a:ext uri="{FF2B5EF4-FFF2-40B4-BE49-F238E27FC236}">
                  <a16:creationId xmlns:a16="http://schemas.microsoft.com/office/drawing/2014/main" id="{62AFEEC7-A29F-44BC-ABD9-93DC5C0D58FB}"/>
                </a:ext>
              </a:extLst>
            </p:cNvPr>
            <p:cNvSpPr/>
            <p:nvPr/>
          </p:nvSpPr>
          <p:spPr>
            <a:xfrm flipH="1">
              <a:off x="9270437" y="2181137"/>
              <a:ext cx="369116" cy="2399251"/>
            </a:xfrm>
            <a:prstGeom prst="leftBracket">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384A44B-67E2-4F43-87C2-0A8FE1E4D295}"/>
              </a:ext>
            </a:extLst>
          </p:cNvPr>
          <p:cNvGrpSpPr/>
          <p:nvPr/>
        </p:nvGrpSpPr>
        <p:grpSpPr>
          <a:xfrm>
            <a:off x="498348" y="2036430"/>
            <a:ext cx="3955138" cy="2627849"/>
            <a:chOff x="498348" y="2036430"/>
            <a:chExt cx="3955138" cy="2627849"/>
          </a:xfrm>
        </p:grpSpPr>
        <p:pic>
          <p:nvPicPr>
            <p:cNvPr id="3" name="Picture 2" descr="A picture containing table, indoor, sitting, small&#10;&#10;Description automatically generated">
              <a:extLst>
                <a:ext uri="{FF2B5EF4-FFF2-40B4-BE49-F238E27FC236}">
                  <a16:creationId xmlns:a16="http://schemas.microsoft.com/office/drawing/2014/main" id="{D11496AD-4BCC-4471-822D-9C901E7C94BD}"/>
                </a:ext>
              </a:extLst>
            </p:cNvPr>
            <p:cNvPicPr>
              <a:picLocks noChangeAspect="1"/>
            </p:cNvPicPr>
            <p:nvPr/>
          </p:nvPicPr>
          <p:blipFill>
            <a:blip r:embed="rId5"/>
            <a:stretch>
              <a:fillRect/>
            </a:stretch>
          </p:blipFill>
          <p:spPr>
            <a:xfrm>
              <a:off x="498348" y="2036430"/>
              <a:ext cx="3485355" cy="2627849"/>
            </a:xfrm>
            <a:prstGeom prst="rect">
              <a:avLst/>
            </a:prstGeom>
            <a:effectLst/>
          </p:spPr>
        </p:pic>
        <p:sp>
          <p:nvSpPr>
            <p:cNvPr id="30" name="Arrow: Right 29">
              <a:extLst>
                <a:ext uri="{FF2B5EF4-FFF2-40B4-BE49-F238E27FC236}">
                  <a16:creationId xmlns:a16="http://schemas.microsoft.com/office/drawing/2014/main" id="{F8C3142A-89A6-4E5E-B88F-D5922D55EFBF}"/>
                </a:ext>
              </a:extLst>
            </p:cNvPr>
            <p:cNvSpPr/>
            <p:nvPr/>
          </p:nvSpPr>
          <p:spPr>
            <a:xfrm>
              <a:off x="3513919" y="3106975"/>
              <a:ext cx="939567" cy="738232"/>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8C127C92-F1BB-4683-8FFC-801C11E7DFAB}"/>
              </a:ext>
            </a:extLst>
          </p:cNvPr>
          <p:cNvGrpSpPr/>
          <p:nvPr/>
        </p:nvGrpSpPr>
        <p:grpSpPr>
          <a:xfrm>
            <a:off x="4890937" y="2346822"/>
            <a:ext cx="1421332" cy="2007064"/>
            <a:chOff x="4719409" y="2346822"/>
            <a:chExt cx="1421332" cy="2007064"/>
          </a:xfrm>
        </p:grpSpPr>
        <p:pic>
          <p:nvPicPr>
            <p:cNvPr id="6" name="Picture 5" descr="A picture containing table, indoor, sitting, small&#10;&#10;Description automatically generated">
              <a:extLst>
                <a:ext uri="{FF2B5EF4-FFF2-40B4-BE49-F238E27FC236}">
                  <a16:creationId xmlns:a16="http://schemas.microsoft.com/office/drawing/2014/main" id="{F3DF5FB8-6638-41D2-871F-A3EFE235126B}"/>
                </a:ext>
              </a:extLst>
            </p:cNvPr>
            <p:cNvPicPr>
              <a:picLocks noChangeAspect="1"/>
            </p:cNvPicPr>
            <p:nvPr/>
          </p:nvPicPr>
          <p:blipFill>
            <a:blip r:embed="rId5"/>
            <a:stretch>
              <a:fillRect/>
            </a:stretch>
          </p:blipFill>
          <p:spPr>
            <a:xfrm>
              <a:off x="4719409" y="2346822"/>
              <a:ext cx="951549" cy="2007064"/>
            </a:xfrm>
            <a:prstGeom prst="rect">
              <a:avLst/>
            </a:prstGeom>
            <a:effectLst/>
          </p:spPr>
        </p:pic>
        <p:sp>
          <p:nvSpPr>
            <p:cNvPr id="32" name="Arrow: Right 31">
              <a:extLst>
                <a:ext uri="{FF2B5EF4-FFF2-40B4-BE49-F238E27FC236}">
                  <a16:creationId xmlns:a16="http://schemas.microsoft.com/office/drawing/2014/main" id="{78195C33-E6F4-42FC-9B23-176D7BF2B622}"/>
                </a:ext>
              </a:extLst>
            </p:cNvPr>
            <p:cNvSpPr/>
            <p:nvPr/>
          </p:nvSpPr>
          <p:spPr>
            <a:xfrm>
              <a:off x="5578679" y="3106975"/>
              <a:ext cx="562062" cy="738232"/>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AFE674F-24C4-44E3-84F0-34E2495BAFA8}"/>
              </a:ext>
            </a:extLst>
          </p:cNvPr>
          <p:cNvGrpSpPr/>
          <p:nvPr/>
        </p:nvGrpSpPr>
        <p:grpSpPr>
          <a:xfrm>
            <a:off x="6749720" y="2346822"/>
            <a:ext cx="1385582" cy="2007064"/>
            <a:chOff x="6264382" y="2346822"/>
            <a:chExt cx="1385582" cy="2007064"/>
          </a:xfrm>
        </p:grpSpPr>
        <p:pic>
          <p:nvPicPr>
            <p:cNvPr id="7" name="Picture 6" descr="A picture containing table, indoor, sitting, small&#10;&#10;Description automatically generated">
              <a:extLst>
                <a:ext uri="{FF2B5EF4-FFF2-40B4-BE49-F238E27FC236}">
                  <a16:creationId xmlns:a16="http://schemas.microsoft.com/office/drawing/2014/main" id="{4D709F9C-1814-4B1B-AFC4-B97A0D3D3EF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264382" y="2346822"/>
              <a:ext cx="951549" cy="2007064"/>
            </a:xfrm>
            <a:prstGeom prst="rect">
              <a:avLst/>
            </a:prstGeom>
            <a:effectLst/>
          </p:spPr>
        </p:pic>
        <p:sp>
          <p:nvSpPr>
            <p:cNvPr id="36" name="Arrow: Right 35">
              <a:extLst>
                <a:ext uri="{FF2B5EF4-FFF2-40B4-BE49-F238E27FC236}">
                  <a16:creationId xmlns:a16="http://schemas.microsoft.com/office/drawing/2014/main" id="{27E21FAB-6CBB-4080-9288-D64E9C41E419}"/>
                </a:ext>
              </a:extLst>
            </p:cNvPr>
            <p:cNvSpPr/>
            <p:nvPr/>
          </p:nvSpPr>
          <p:spPr>
            <a:xfrm>
              <a:off x="7087902" y="3106975"/>
              <a:ext cx="562062" cy="738232"/>
            </a:xfrm>
            <a:prstGeom prst="righ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Rounded Corners 41">
            <a:extLst>
              <a:ext uri="{FF2B5EF4-FFF2-40B4-BE49-F238E27FC236}">
                <a16:creationId xmlns:a16="http://schemas.microsoft.com/office/drawing/2014/main" id="{00EA3ABA-F662-4BE9-AA9C-169C6AEECAC3}"/>
              </a:ext>
            </a:extLst>
          </p:cNvPr>
          <p:cNvSpPr/>
          <p:nvPr/>
        </p:nvSpPr>
        <p:spPr>
          <a:xfrm>
            <a:off x="3230116" y="5180006"/>
            <a:ext cx="1507173" cy="585337"/>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Resize</a:t>
            </a:r>
          </a:p>
        </p:txBody>
      </p:sp>
      <p:sp>
        <p:nvSpPr>
          <p:cNvPr id="44" name="Rectangle: Rounded Corners 43">
            <a:extLst>
              <a:ext uri="{FF2B5EF4-FFF2-40B4-BE49-F238E27FC236}">
                <a16:creationId xmlns:a16="http://schemas.microsoft.com/office/drawing/2014/main" id="{80078E1C-D6B0-480F-B4F8-BC9B92344383}"/>
              </a:ext>
            </a:extLst>
          </p:cNvPr>
          <p:cNvSpPr/>
          <p:nvPr/>
        </p:nvSpPr>
        <p:spPr>
          <a:xfrm>
            <a:off x="5235218" y="5190287"/>
            <a:ext cx="1592039" cy="585337"/>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Greyscale</a:t>
            </a:r>
          </a:p>
        </p:txBody>
      </p:sp>
      <p:sp>
        <p:nvSpPr>
          <p:cNvPr id="46" name="Rectangle: Rounded Corners 45">
            <a:extLst>
              <a:ext uri="{FF2B5EF4-FFF2-40B4-BE49-F238E27FC236}">
                <a16:creationId xmlns:a16="http://schemas.microsoft.com/office/drawing/2014/main" id="{7D56A902-BAE5-4374-8FCB-9ABC4CBFDC24}"/>
              </a:ext>
            </a:extLst>
          </p:cNvPr>
          <p:cNvSpPr/>
          <p:nvPr/>
        </p:nvSpPr>
        <p:spPr>
          <a:xfrm>
            <a:off x="7160824" y="5180005"/>
            <a:ext cx="1411929" cy="585337"/>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“Batch”</a:t>
            </a:r>
          </a:p>
        </p:txBody>
      </p:sp>
      <p:sp>
        <p:nvSpPr>
          <p:cNvPr id="48" name="TextBox 47">
            <a:extLst>
              <a:ext uri="{FF2B5EF4-FFF2-40B4-BE49-F238E27FC236}">
                <a16:creationId xmlns:a16="http://schemas.microsoft.com/office/drawing/2014/main" id="{EF2307DA-CA66-4FBD-BF85-B78056E290C5}"/>
              </a:ext>
            </a:extLst>
          </p:cNvPr>
          <p:cNvSpPr txBox="1"/>
          <p:nvPr/>
        </p:nvSpPr>
        <p:spPr>
          <a:xfrm>
            <a:off x="6503914" y="4475232"/>
            <a:ext cx="1362874"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rebuchet MS"/>
                <a:ea typeface="+mn-ea"/>
                <a:cs typeface="+mn-cs"/>
              </a:rPr>
              <a:t>(220, 155, 1)</a:t>
            </a:r>
          </a:p>
        </p:txBody>
      </p:sp>
      <p:sp>
        <p:nvSpPr>
          <p:cNvPr id="50" name="TextBox 49">
            <a:extLst>
              <a:ext uri="{FF2B5EF4-FFF2-40B4-BE49-F238E27FC236}">
                <a16:creationId xmlns:a16="http://schemas.microsoft.com/office/drawing/2014/main" id="{AE08A6AF-58F5-4CEB-9A2B-689BF88483C3}"/>
              </a:ext>
            </a:extLst>
          </p:cNvPr>
          <p:cNvSpPr txBox="1"/>
          <p:nvPr/>
        </p:nvSpPr>
        <p:spPr>
          <a:xfrm>
            <a:off x="1653214" y="4917576"/>
            <a:ext cx="1362874"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rebuchet MS"/>
                <a:ea typeface="+mn-ea"/>
                <a:cs typeface="+mn-cs"/>
              </a:rPr>
              <a:t>(287, 433, 3)</a:t>
            </a:r>
          </a:p>
        </p:txBody>
      </p:sp>
      <p:sp>
        <p:nvSpPr>
          <p:cNvPr id="52" name="TextBox 51">
            <a:extLst>
              <a:ext uri="{FF2B5EF4-FFF2-40B4-BE49-F238E27FC236}">
                <a16:creationId xmlns:a16="http://schemas.microsoft.com/office/drawing/2014/main" id="{3055AF60-A3E2-489A-9D35-36DC3A45F1EF}"/>
              </a:ext>
            </a:extLst>
          </p:cNvPr>
          <p:cNvSpPr txBox="1"/>
          <p:nvPr/>
        </p:nvSpPr>
        <p:spPr>
          <a:xfrm>
            <a:off x="4705298" y="4476230"/>
            <a:ext cx="1362874"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rebuchet MS"/>
                <a:ea typeface="+mn-ea"/>
                <a:cs typeface="+mn-cs"/>
              </a:rPr>
              <a:t>(220, 155, 3)</a:t>
            </a:r>
          </a:p>
        </p:txBody>
      </p:sp>
      <p:sp>
        <p:nvSpPr>
          <p:cNvPr id="54" name="TextBox 53">
            <a:extLst>
              <a:ext uri="{FF2B5EF4-FFF2-40B4-BE49-F238E27FC236}">
                <a16:creationId xmlns:a16="http://schemas.microsoft.com/office/drawing/2014/main" id="{FF96CC0F-6C2E-49DF-BF59-76AA8D146A72}"/>
              </a:ext>
            </a:extLst>
          </p:cNvPr>
          <p:cNvSpPr txBox="1"/>
          <p:nvPr/>
        </p:nvSpPr>
        <p:spPr>
          <a:xfrm>
            <a:off x="8558773" y="4698686"/>
            <a:ext cx="1624525"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rebuchet MS"/>
                <a:ea typeface="+mn-ea"/>
                <a:cs typeface="+mn-cs"/>
              </a:rPr>
              <a:t>(1, 220, 155, 1)</a:t>
            </a:r>
          </a:p>
        </p:txBody>
      </p:sp>
    </p:spTree>
    <p:extLst>
      <p:ext uri="{BB962C8B-B14F-4D97-AF65-F5344CB8AC3E}">
        <p14:creationId xmlns:p14="http://schemas.microsoft.com/office/powerpoint/2010/main" val="1248452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US" dirty="0"/>
              <a:t>Let’s try it out!</a:t>
            </a:r>
          </a:p>
        </p:txBody>
      </p:sp>
    </p:spTree>
    <p:extLst>
      <p:ext uri="{BB962C8B-B14F-4D97-AF65-F5344CB8AC3E}">
        <p14:creationId xmlns:p14="http://schemas.microsoft.com/office/powerpoint/2010/main" val="18605488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cxnSp>
        <p:nvCxnSpPr>
          <p:cNvPr id="13"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2072742"/>
            <a:ext cx="2944883" cy="2406778"/>
          </a:xfrm>
        </p:spPr>
        <p:txBody>
          <a:bodyPr vert="horz" lIns="91440" tIns="45720" rIns="91440" bIns="45720" rtlCol="0" anchor="t">
            <a:normAutofit/>
          </a:bodyPr>
          <a:lstStyle/>
          <a:p>
            <a:pPr algn="l" defTabSz="914400"/>
            <a:r>
              <a:rPr lang="en-US" sz="3200">
                <a:solidFill>
                  <a:schemeClr val="tx1"/>
                </a:solidFill>
              </a:rPr>
              <a:t>Agenda</a:t>
            </a:r>
          </a:p>
        </p:txBody>
      </p:sp>
      <p:cxnSp>
        <p:nvCxnSpPr>
          <p:cNvPr id="21" name="Straight Connector 20">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421" y="1931887"/>
            <a:ext cx="29448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6422" y="2810246"/>
            <a:ext cx="3177141" cy="9443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endParaRPr>
          </a:p>
        </p:txBody>
      </p:sp>
      <p:pic>
        <p:nvPicPr>
          <p:cNvPr id="25" name="Picture 2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cxnSp>
        <p:nvCxnSpPr>
          <p:cNvPr id="27" name="Straight Connector 26">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ADF2817-7EA3-4ADB-9415-6817F45B6886}"/>
              </a:ext>
            </a:extLst>
          </p:cNvPr>
          <p:cNvGraphicFramePr>
            <a:graphicFrameLocks noGrp="1"/>
          </p:cNvGraphicFramePr>
          <p:nvPr>
            <p:ph idx="1"/>
          </p:nvPr>
        </p:nvGraphicFramePr>
        <p:xfrm>
          <a:off x="4627721" y="722947"/>
          <a:ext cx="5322094" cy="41733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1217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9" name="Picture 6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cxnSp>
        <p:nvCxnSpPr>
          <p:cNvPr id="71" name="Straight Connector 7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7" name="Rectangle 76">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9" name="Rectangle 78">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97" y="574657"/>
            <a:ext cx="9814806" cy="435909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 name="Rectangle 80">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 y="779100"/>
            <a:ext cx="9406433" cy="3950208"/>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3" name="Rectangle 82">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316" y="927233"/>
            <a:ext cx="9110167" cy="3653942"/>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1238447"/>
            <a:ext cx="8465302" cy="902691"/>
          </a:xfrm>
        </p:spPr>
        <p:txBody>
          <a:bodyPr vert="horz" lIns="91440" tIns="45720" rIns="91440" bIns="45720" rtlCol="0" anchor="ctr">
            <a:normAutofit/>
          </a:bodyPr>
          <a:lstStyle/>
          <a:p>
            <a:pPr algn="l" defTabSz="914400"/>
            <a:r>
              <a:rPr lang="en-US" sz="3200" b="0" i="0" kern="1200" cap="all" dirty="0">
                <a:solidFill>
                  <a:srgbClr val="FFFFFF"/>
                </a:solidFill>
                <a:effectLst/>
                <a:latin typeface="+mj-lt"/>
                <a:ea typeface="+mj-ea"/>
                <a:cs typeface="+mj-cs"/>
              </a:rPr>
              <a:t>Agenda – Part 4</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1306421" y="2218491"/>
            <a:ext cx="8465302" cy="2163214"/>
          </a:xfrm>
        </p:spPr>
        <p:txBody>
          <a:bodyPr vert="horz" lIns="91440" tIns="45720" rIns="91440" bIns="45720" rtlCol="0" anchor="t">
            <a:normAutofit/>
          </a:bodyPr>
          <a:lstStyle/>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Data Augmentation</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Model Deployment</a:t>
            </a:r>
          </a:p>
        </p:txBody>
      </p:sp>
      <p:pic>
        <p:nvPicPr>
          <p:cNvPr id="85" name="Picture 84">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spTree>
    <p:extLst>
      <p:ext uri="{BB962C8B-B14F-4D97-AF65-F5344CB8AC3E}">
        <p14:creationId xmlns:p14="http://schemas.microsoft.com/office/powerpoint/2010/main" val="15640531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654352"/>
            <a:ext cx="9976104" cy="590931"/>
          </a:xfrm>
        </p:spPr>
        <p:txBody>
          <a:bodyPr wrap="square" anchor="b">
            <a:normAutofit/>
          </a:bodyPr>
          <a:lstStyle/>
          <a:p>
            <a:r>
              <a:rPr lang="en-US" dirty="0"/>
              <a:t>Recap of the exercise</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sz="half" idx="1"/>
          </p:nvPr>
        </p:nvSpPr>
        <p:spPr>
          <a:xfrm>
            <a:off x="498348" y="1951863"/>
            <a:ext cx="4945063" cy="3693521"/>
          </a:xfrm>
        </p:spPr>
        <p:style>
          <a:lnRef idx="1">
            <a:schemeClr val="accent2"/>
          </a:lnRef>
          <a:fillRef idx="2">
            <a:schemeClr val="accent2"/>
          </a:fillRef>
          <a:effectRef idx="1">
            <a:schemeClr val="accent2"/>
          </a:effectRef>
          <a:fontRef idx="minor">
            <a:schemeClr val="dk1"/>
          </a:fontRef>
        </p:style>
        <p:txBody>
          <a:bodyPr wrap="square" anchor="ctr">
            <a:normAutofit/>
          </a:bodyPr>
          <a:lstStyle/>
          <a:p>
            <a:pPr marL="365760">
              <a:buClrTx/>
              <a:buFont typeface="Arial" panose="020B0604020202020204" pitchFamily="34" charset="0"/>
              <a:buChar char="•"/>
            </a:pPr>
            <a:r>
              <a:rPr lang="en-US" dirty="0"/>
              <a:t>CNN increased validation accuracy</a:t>
            </a:r>
          </a:p>
          <a:p>
            <a:pPr marL="365760">
              <a:buClrTx/>
              <a:buFont typeface="Arial" panose="020B0604020202020204" pitchFamily="34" charset="0"/>
              <a:buChar char="•"/>
            </a:pPr>
            <a:r>
              <a:rPr lang="en-US" dirty="0"/>
              <a:t>Still seeing training accuracy higher than validation</a:t>
            </a:r>
          </a:p>
        </p:txBody>
      </p:sp>
      <p:sp>
        <p:nvSpPr>
          <p:cNvPr id="6" name="Rectangle: Rounded Corners 5">
            <a:extLst>
              <a:ext uri="{FF2B5EF4-FFF2-40B4-BE49-F238E27FC236}">
                <a16:creationId xmlns:a16="http://schemas.microsoft.com/office/drawing/2014/main" id="{BDD5B296-1761-48D4-9DFE-D2074A00BFAC}"/>
              </a:ext>
            </a:extLst>
          </p:cNvPr>
          <p:cNvSpPr/>
          <p:nvPr/>
        </p:nvSpPr>
        <p:spPr>
          <a:xfrm>
            <a:off x="1226417" y="1590710"/>
            <a:ext cx="3488924" cy="722305"/>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Analysis</a:t>
            </a:r>
          </a:p>
        </p:txBody>
      </p:sp>
    </p:spTree>
    <p:extLst>
      <p:ext uri="{BB962C8B-B14F-4D97-AF65-F5344CB8AC3E}">
        <p14:creationId xmlns:p14="http://schemas.microsoft.com/office/powerpoint/2010/main" val="24919729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654352"/>
            <a:ext cx="9976104" cy="590931"/>
          </a:xfrm>
        </p:spPr>
        <p:txBody>
          <a:bodyPr wrap="square" anchor="b">
            <a:normAutofit/>
          </a:bodyPr>
          <a:lstStyle/>
          <a:p>
            <a:r>
              <a:rPr lang="en-US" dirty="0"/>
              <a:t>Recap of the exercise</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sz="half" idx="1"/>
          </p:nvPr>
        </p:nvSpPr>
        <p:spPr>
          <a:xfrm>
            <a:off x="498348" y="1951863"/>
            <a:ext cx="4945063" cy="3693521"/>
          </a:xfrm>
        </p:spPr>
        <p:style>
          <a:lnRef idx="1">
            <a:schemeClr val="accent2"/>
          </a:lnRef>
          <a:fillRef idx="2">
            <a:schemeClr val="accent2"/>
          </a:fillRef>
          <a:effectRef idx="1">
            <a:schemeClr val="accent2"/>
          </a:effectRef>
          <a:fontRef idx="minor">
            <a:schemeClr val="dk1"/>
          </a:fontRef>
        </p:style>
        <p:txBody>
          <a:bodyPr wrap="square" anchor="ctr">
            <a:normAutofit/>
          </a:bodyPr>
          <a:lstStyle/>
          <a:p>
            <a:pPr marL="365760">
              <a:buClrTx/>
              <a:buFont typeface="Arial" panose="020B0604020202020204" pitchFamily="34" charset="0"/>
              <a:buChar char="•"/>
            </a:pPr>
            <a:r>
              <a:rPr lang="en-US" dirty="0"/>
              <a:t>CNN increased validation accuracy</a:t>
            </a:r>
          </a:p>
          <a:p>
            <a:pPr marL="365760">
              <a:buClrTx/>
              <a:buFont typeface="Arial" panose="020B0604020202020204" pitchFamily="34" charset="0"/>
              <a:buChar char="•"/>
            </a:pPr>
            <a:r>
              <a:rPr lang="en-US" dirty="0"/>
              <a:t>Still seeing training accuracy higher than validation</a:t>
            </a:r>
          </a:p>
        </p:txBody>
      </p:sp>
      <p:sp>
        <p:nvSpPr>
          <p:cNvPr id="9" name="Content Placeholder 3">
            <a:extLst>
              <a:ext uri="{FF2B5EF4-FFF2-40B4-BE49-F238E27FC236}">
                <a16:creationId xmlns:a16="http://schemas.microsoft.com/office/drawing/2014/main" id="{14F1BD79-AA74-49D3-AAA6-32E6BE28BA88}"/>
              </a:ext>
            </a:extLst>
          </p:cNvPr>
          <p:cNvSpPr>
            <a:spLocks noGrp="1"/>
          </p:cNvSpPr>
          <p:nvPr>
            <p:ph sz="half" idx="2"/>
          </p:nvPr>
        </p:nvSpPr>
        <p:spPr>
          <a:xfrm>
            <a:off x="5529390" y="1951863"/>
            <a:ext cx="4945062" cy="3693521"/>
          </a:xfrm>
        </p:spPr>
        <p:style>
          <a:lnRef idx="1">
            <a:schemeClr val="accent1"/>
          </a:lnRef>
          <a:fillRef idx="2">
            <a:schemeClr val="accent1"/>
          </a:fillRef>
          <a:effectRef idx="1">
            <a:schemeClr val="accent1"/>
          </a:effectRef>
          <a:fontRef idx="minor">
            <a:schemeClr val="dk1"/>
          </a:fontRef>
        </p:style>
        <p:txBody>
          <a:bodyPr anchor="ctr"/>
          <a:lstStyle/>
          <a:p>
            <a:pPr>
              <a:buClrTx/>
              <a:buFont typeface="Arial" panose="020B0604020202020204" pitchFamily="34" charset="0"/>
              <a:buChar char="•"/>
            </a:pPr>
            <a:r>
              <a:rPr lang="en-US" sz="2400" dirty="0"/>
              <a:t>Clean data provides better examples</a:t>
            </a:r>
          </a:p>
          <a:p>
            <a:pPr>
              <a:buClrTx/>
              <a:buFont typeface="Arial" panose="020B0604020202020204" pitchFamily="34" charset="0"/>
              <a:buChar char="•"/>
            </a:pPr>
            <a:r>
              <a:rPr lang="en-US" sz="2400" dirty="0"/>
              <a:t>Dataset variet</a:t>
            </a:r>
            <a:r>
              <a:rPr lang="en-US" dirty="0"/>
              <a:t>y helps the model generalize</a:t>
            </a:r>
            <a:endParaRPr lang="en-US" sz="2400" dirty="0"/>
          </a:p>
        </p:txBody>
      </p:sp>
      <p:sp>
        <p:nvSpPr>
          <p:cNvPr id="6" name="Rectangle: Rounded Corners 5">
            <a:extLst>
              <a:ext uri="{FF2B5EF4-FFF2-40B4-BE49-F238E27FC236}">
                <a16:creationId xmlns:a16="http://schemas.microsoft.com/office/drawing/2014/main" id="{BDD5B296-1761-48D4-9DFE-D2074A00BFAC}"/>
              </a:ext>
            </a:extLst>
          </p:cNvPr>
          <p:cNvSpPr/>
          <p:nvPr/>
        </p:nvSpPr>
        <p:spPr>
          <a:xfrm>
            <a:off x="1226417" y="1590710"/>
            <a:ext cx="3488924" cy="722305"/>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Analysis</a:t>
            </a:r>
          </a:p>
        </p:txBody>
      </p:sp>
      <p:sp>
        <p:nvSpPr>
          <p:cNvPr id="7" name="Rectangle: Rounded Corners 6">
            <a:extLst>
              <a:ext uri="{FF2B5EF4-FFF2-40B4-BE49-F238E27FC236}">
                <a16:creationId xmlns:a16="http://schemas.microsoft.com/office/drawing/2014/main" id="{5CB2FDC1-5102-4EBC-8CB5-EFC261D7E879}"/>
              </a:ext>
            </a:extLst>
          </p:cNvPr>
          <p:cNvSpPr/>
          <p:nvPr/>
        </p:nvSpPr>
        <p:spPr>
          <a:xfrm>
            <a:off x="6257461" y="1590709"/>
            <a:ext cx="3488924" cy="722305"/>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ysClr val="windowText" lastClr="000000"/>
                </a:solidFill>
              </a:rPr>
              <a:t>Solution</a:t>
            </a:r>
          </a:p>
        </p:txBody>
      </p:sp>
      <p:pic>
        <p:nvPicPr>
          <p:cNvPr id="11" name="Graphic 10" descr="Wolf">
            <a:extLst>
              <a:ext uri="{FF2B5EF4-FFF2-40B4-BE49-F238E27FC236}">
                <a16:creationId xmlns:a16="http://schemas.microsoft.com/office/drawing/2014/main" id="{A452E1A6-3E09-47B0-87D6-AD5C02C7B7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4817" y="4841415"/>
            <a:ext cx="772157" cy="772157"/>
          </a:xfrm>
          <a:prstGeom prst="rect">
            <a:avLst/>
          </a:prstGeom>
        </p:spPr>
      </p:pic>
      <p:pic>
        <p:nvPicPr>
          <p:cNvPr id="13" name="Graphic 12" descr="Puppy">
            <a:extLst>
              <a:ext uri="{FF2B5EF4-FFF2-40B4-BE49-F238E27FC236}">
                <a16:creationId xmlns:a16="http://schemas.microsoft.com/office/drawing/2014/main" id="{8E1F85B9-E891-4DF3-B4B0-792F09989C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5842" y="4902802"/>
            <a:ext cx="772157" cy="772157"/>
          </a:xfrm>
          <a:prstGeom prst="rect">
            <a:avLst/>
          </a:prstGeom>
        </p:spPr>
      </p:pic>
      <p:pic>
        <p:nvPicPr>
          <p:cNvPr id="15" name="Graphic 14" descr="Puppy 2">
            <a:extLst>
              <a:ext uri="{FF2B5EF4-FFF2-40B4-BE49-F238E27FC236}">
                <a16:creationId xmlns:a16="http://schemas.microsoft.com/office/drawing/2014/main" id="{BC268E97-4007-4BCC-9337-96FAD341B2C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00261" y="4902802"/>
            <a:ext cx="742582" cy="742582"/>
          </a:xfrm>
          <a:prstGeom prst="rect">
            <a:avLst/>
          </a:prstGeom>
        </p:spPr>
      </p:pic>
    </p:spTree>
    <p:extLst>
      <p:ext uri="{BB962C8B-B14F-4D97-AF65-F5344CB8AC3E}">
        <p14:creationId xmlns:p14="http://schemas.microsoft.com/office/powerpoint/2010/main" val="28393533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US" dirty="0"/>
              <a:t>Data Augmentation</a:t>
            </a:r>
          </a:p>
        </p:txBody>
      </p:sp>
    </p:spTree>
    <p:extLst>
      <p:ext uri="{BB962C8B-B14F-4D97-AF65-F5344CB8AC3E}">
        <p14:creationId xmlns:p14="http://schemas.microsoft.com/office/powerpoint/2010/main" val="4551001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dirty="0"/>
              <a:t>Data augmentation</a:t>
            </a:r>
          </a:p>
        </p:txBody>
      </p:sp>
      <p:pic>
        <p:nvPicPr>
          <p:cNvPr id="18" name="Picture 17" descr="A picture containing table, indoor, sitting, small&#10;&#10;Description automatically generated">
            <a:extLst>
              <a:ext uri="{FF2B5EF4-FFF2-40B4-BE49-F238E27FC236}">
                <a16:creationId xmlns:a16="http://schemas.microsoft.com/office/drawing/2014/main" id="{A80DEC63-E7B7-4674-9000-060CD635D784}"/>
              </a:ext>
            </a:extLst>
          </p:cNvPr>
          <p:cNvPicPr>
            <a:picLocks noChangeAspect="1"/>
          </p:cNvPicPr>
          <p:nvPr/>
        </p:nvPicPr>
        <p:blipFill>
          <a:blip r:embed="rId3"/>
          <a:stretch>
            <a:fillRect/>
          </a:stretch>
        </p:blipFill>
        <p:spPr>
          <a:xfrm>
            <a:off x="741673" y="1598339"/>
            <a:ext cx="4797148" cy="3616899"/>
          </a:xfrm>
          <a:prstGeom prst="rect">
            <a:avLst/>
          </a:prstGeom>
          <a:effectLst>
            <a:outerShdw blurRad="50800" dist="38100" dir="8100000" algn="tr" rotWithShape="0">
              <a:prstClr val="black">
                <a:alpha val="40000"/>
              </a:prstClr>
            </a:outerShdw>
          </a:effectLst>
        </p:spPr>
      </p:pic>
      <p:pic>
        <p:nvPicPr>
          <p:cNvPr id="20" name="Picture 19">
            <a:extLst>
              <a:ext uri="{FF2B5EF4-FFF2-40B4-BE49-F238E27FC236}">
                <a16:creationId xmlns:a16="http://schemas.microsoft.com/office/drawing/2014/main" id="{ED787CCD-D92C-4737-985C-EA5E3373BDDA}"/>
              </a:ext>
            </a:extLst>
          </p:cNvPr>
          <p:cNvPicPr>
            <a:picLocks noChangeAspect="1"/>
          </p:cNvPicPr>
          <p:nvPr/>
        </p:nvPicPr>
        <p:blipFill>
          <a:blip r:embed="rId4"/>
          <a:stretch>
            <a:fillRect/>
          </a:stretch>
        </p:blipFill>
        <p:spPr>
          <a:xfrm>
            <a:off x="5609210" y="1598341"/>
            <a:ext cx="4797148" cy="361689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915716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pPr algn="l"/>
            <a:r>
              <a:rPr lang="en-US" dirty="0"/>
              <a:t>Image Flipping</a:t>
            </a:r>
          </a:p>
        </p:txBody>
      </p:sp>
      <p:pic>
        <p:nvPicPr>
          <p:cNvPr id="10" name="Picture 9" descr="A picture containing table, indoor, sitting, small&#10;&#10;Description automatically generated">
            <a:extLst>
              <a:ext uri="{FF2B5EF4-FFF2-40B4-BE49-F238E27FC236}">
                <a16:creationId xmlns:a16="http://schemas.microsoft.com/office/drawing/2014/main" id="{7ED9F94E-1AFF-494F-B3E1-40FEBDD8B22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98080" y="1959064"/>
            <a:ext cx="3290359" cy="1805341"/>
          </a:xfrm>
          <a:prstGeom prst="rect">
            <a:avLst/>
          </a:prstGeom>
        </p:spPr>
      </p:pic>
      <p:pic>
        <p:nvPicPr>
          <p:cNvPr id="3" name="Picture 2" descr="A picture containing table, indoor, sitting, small&#10;&#10;Description automatically generated">
            <a:extLst>
              <a:ext uri="{FF2B5EF4-FFF2-40B4-BE49-F238E27FC236}">
                <a16:creationId xmlns:a16="http://schemas.microsoft.com/office/drawing/2014/main" id="{F927B538-1F9E-43A6-B721-E9FBF58336F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H="1">
            <a:off x="6363305" y="1959064"/>
            <a:ext cx="3290359" cy="1805341"/>
          </a:xfrm>
          <a:prstGeom prst="rect">
            <a:avLst/>
          </a:prstGeom>
        </p:spPr>
      </p:pic>
      <p:pic>
        <p:nvPicPr>
          <p:cNvPr id="4" name="Picture 3" descr="A picture containing table, indoor, sitting, small&#10;&#10;Description automatically generated">
            <a:extLst>
              <a:ext uri="{FF2B5EF4-FFF2-40B4-BE49-F238E27FC236}">
                <a16:creationId xmlns:a16="http://schemas.microsoft.com/office/drawing/2014/main" id="{B3015731-2016-42A4-998B-5067C54589B2}"/>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V="1">
            <a:off x="2898081" y="3937764"/>
            <a:ext cx="3290359" cy="1805341"/>
          </a:xfrm>
          <a:prstGeom prst="rect">
            <a:avLst/>
          </a:prstGeom>
        </p:spPr>
      </p:pic>
      <p:pic>
        <p:nvPicPr>
          <p:cNvPr id="8" name="Picture 7" descr="A picture containing table, indoor, sitting, small&#10;&#10;Description automatically generated">
            <a:extLst>
              <a:ext uri="{FF2B5EF4-FFF2-40B4-BE49-F238E27FC236}">
                <a16:creationId xmlns:a16="http://schemas.microsoft.com/office/drawing/2014/main" id="{0495B0C3-7D8A-45E9-B938-EEB2A7C2C91A}"/>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H="1" flipV="1">
            <a:off x="6363305" y="3937764"/>
            <a:ext cx="3290359" cy="1805341"/>
          </a:xfrm>
          <a:prstGeom prst="rect">
            <a:avLst/>
          </a:prstGeom>
        </p:spPr>
      </p:pic>
      <p:sp>
        <p:nvSpPr>
          <p:cNvPr id="16" name="Rectangle 15">
            <a:extLst>
              <a:ext uri="{FF2B5EF4-FFF2-40B4-BE49-F238E27FC236}">
                <a16:creationId xmlns:a16="http://schemas.microsoft.com/office/drawing/2014/main" id="{2892E0AB-5B49-4C86-B0B0-B45CE59A006D}"/>
              </a:ext>
            </a:extLst>
          </p:cNvPr>
          <p:cNvSpPr/>
          <p:nvPr/>
        </p:nvSpPr>
        <p:spPr>
          <a:xfrm>
            <a:off x="6949524" y="1090438"/>
            <a:ext cx="2117919" cy="670156"/>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0800000" scaled="1"/>
            <a:tileRect/>
          </a:gra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Horizontal Flip</a:t>
            </a:r>
          </a:p>
        </p:txBody>
      </p:sp>
      <p:sp>
        <p:nvSpPr>
          <p:cNvPr id="18" name="Rectangle 17">
            <a:extLst>
              <a:ext uri="{FF2B5EF4-FFF2-40B4-BE49-F238E27FC236}">
                <a16:creationId xmlns:a16="http://schemas.microsoft.com/office/drawing/2014/main" id="{87D4D5F8-A545-4DE8-8611-306E76764D86}"/>
              </a:ext>
            </a:extLst>
          </p:cNvPr>
          <p:cNvSpPr/>
          <p:nvPr/>
        </p:nvSpPr>
        <p:spPr>
          <a:xfrm>
            <a:off x="498348" y="4505356"/>
            <a:ext cx="2117919" cy="670156"/>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Vertical Flip</a:t>
            </a:r>
          </a:p>
        </p:txBody>
      </p:sp>
    </p:spTree>
    <p:extLst>
      <p:ext uri="{BB962C8B-B14F-4D97-AF65-F5344CB8AC3E}">
        <p14:creationId xmlns:p14="http://schemas.microsoft.com/office/powerpoint/2010/main" val="3103429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pPr algn="l"/>
            <a:r>
              <a:rPr lang="en-US" dirty="0"/>
              <a:t>Rotation</a:t>
            </a:r>
          </a:p>
        </p:txBody>
      </p:sp>
      <p:grpSp>
        <p:nvGrpSpPr>
          <p:cNvPr id="18" name="Group 17">
            <a:extLst>
              <a:ext uri="{FF2B5EF4-FFF2-40B4-BE49-F238E27FC236}">
                <a16:creationId xmlns:a16="http://schemas.microsoft.com/office/drawing/2014/main" id="{6CAF22A7-6B07-4853-AF48-B32CDD820977}"/>
              </a:ext>
            </a:extLst>
          </p:cNvPr>
          <p:cNvGrpSpPr/>
          <p:nvPr/>
        </p:nvGrpSpPr>
        <p:grpSpPr>
          <a:xfrm>
            <a:off x="3745149" y="139890"/>
            <a:ext cx="6127789" cy="5892419"/>
            <a:chOff x="3745149" y="139890"/>
            <a:chExt cx="6127789" cy="5892419"/>
          </a:xfrm>
        </p:grpSpPr>
        <p:pic>
          <p:nvPicPr>
            <p:cNvPr id="3" name="Picture 2" descr="A picture containing table, indoor, sitting, small&#10;&#10;Description automatically generated">
              <a:extLst>
                <a:ext uri="{FF2B5EF4-FFF2-40B4-BE49-F238E27FC236}">
                  <a16:creationId xmlns:a16="http://schemas.microsoft.com/office/drawing/2014/main" id="{2093E593-2CFF-4DD5-9D4E-5D43FAD9F81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3745149" y="2683378"/>
              <a:ext cx="2023354" cy="741663"/>
            </a:xfrm>
            <a:prstGeom prst="rect">
              <a:avLst/>
            </a:prstGeom>
          </p:spPr>
        </p:pic>
        <p:sp>
          <p:nvSpPr>
            <p:cNvPr id="4" name="TextBox 3">
              <a:extLst>
                <a:ext uri="{FF2B5EF4-FFF2-40B4-BE49-F238E27FC236}">
                  <a16:creationId xmlns:a16="http://schemas.microsoft.com/office/drawing/2014/main" id="{865809FB-83D9-4DD5-8455-1AFC9D125F66}"/>
                </a:ext>
              </a:extLst>
            </p:cNvPr>
            <p:cNvSpPr txBox="1"/>
            <p:nvPr/>
          </p:nvSpPr>
          <p:spPr>
            <a:xfrm>
              <a:off x="5850770" y="2890034"/>
              <a:ext cx="601447" cy="3283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0⁰   </a:t>
              </a:r>
            </a:p>
          </p:txBody>
        </p:sp>
        <p:pic>
          <p:nvPicPr>
            <p:cNvPr id="34" name="Picture 33" descr="A picture containing table, indoor, sitting, small&#10;&#10;Description automatically generated">
              <a:extLst>
                <a:ext uri="{FF2B5EF4-FFF2-40B4-BE49-F238E27FC236}">
                  <a16:creationId xmlns:a16="http://schemas.microsoft.com/office/drawing/2014/main" id="{C07DAFFF-CB7B-4E06-ADB3-E5A3192FC2E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2700000">
              <a:off x="4430351" y="1277365"/>
              <a:ext cx="1944697" cy="771661"/>
            </a:xfrm>
            <a:prstGeom prst="rect">
              <a:avLst/>
            </a:prstGeom>
          </p:spPr>
        </p:pic>
        <p:sp>
          <p:nvSpPr>
            <p:cNvPr id="36" name="TextBox 35">
              <a:extLst>
                <a:ext uri="{FF2B5EF4-FFF2-40B4-BE49-F238E27FC236}">
                  <a16:creationId xmlns:a16="http://schemas.microsoft.com/office/drawing/2014/main" id="{0C45C7F5-1112-43B1-921F-4975B5B6831C}"/>
                </a:ext>
              </a:extLst>
            </p:cNvPr>
            <p:cNvSpPr txBox="1"/>
            <p:nvPr/>
          </p:nvSpPr>
          <p:spPr>
            <a:xfrm rot="2700000">
              <a:off x="6035741" y="2461039"/>
              <a:ext cx="562659"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45⁰ </a:t>
              </a:r>
            </a:p>
          </p:txBody>
        </p:sp>
        <p:pic>
          <p:nvPicPr>
            <p:cNvPr id="50" name="Picture 49" descr="A picture containing table, indoor, sitting, small&#10;&#10;Description automatically generated">
              <a:extLst>
                <a:ext uri="{FF2B5EF4-FFF2-40B4-BE49-F238E27FC236}">
                  <a16:creationId xmlns:a16="http://schemas.microsoft.com/office/drawing/2014/main" id="{108366EA-D97F-4EDB-B799-7803B1BAA12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5400000">
              <a:off x="5883271" y="726408"/>
              <a:ext cx="1944698" cy="771661"/>
            </a:xfrm>
            <a:prstGeom prst="rect">
              <a:avLst/>
            </a:prstGeom>
          </p:spPr>
        </p:pic>
        <p:sp>
          <p:nvSpPr>
            <p:cNvPr id="51" name="TextBox 50">
              <a:extLst>
                <a:ext uri="{FF2B5EF4-FFF2-40B4-BE49-F238E27FC236}">
                  <a16:creationId xmlns:a16="http://schemas.microsoft.com/office/drawing/2014/main" id="{A437B595-D0A3-4586-BD80-3DA02C067A94}"/>
                </a:ext>
              </a:extLst>
            </p:cNvPr>
            <p:cNvSpPr txBox="1"/>
            <p:nvPr/>
          </p:nvSpPr>
          <p:spPr>
            <a:xfrm rot="5400000">
              <a:off x="6515357" y="2273185"/>
              <a:ext cx="562659"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90⁰ </a:t>
              </a:r>
            </a:p>
          </p:txBody>
        </p:sp>
        <p:pic>
          <p:nvPicPr>
            <p:cNvPr id="58" name="Picture 57" descr="A picture containing table, indoor, sitting, small&#10;&#10;Description automatically generated">
              <a:extLst>
                <a:ext uri="{FF2B5EF4-FFF2-40B4-BE49-F238E27FC236}">
                  <a16:creationId xmlns:a16="http://schemas.microsoft.com/office/drawing/2014/main" id="{20CEEA2F-47E1-4140-98AD-9FAF19CED52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8100000">
              <a:off x="7276342" y="1343596"/>
              <a:ext cx="2023354" cy="741663"/>
            </a:xfrm>
            <a:prstGeom prst="rect">
              <a:avLst/>
            </a:prstGeom>
          </p:spPr>
        </p:pic>
        <p:sp>
          <p:nvSpPr>
            <p:cNvPr id="59" name="TextBox 58">
              <a:extLst>
                <a:ext uri="{FF2B5EF4-FFF2-40B4-BE49-F238E27FC236}">
                  <a16:creationId xmlns:a16="http://schemas.microsoft.com/office/drawing/2014/main" id="{43E813A9-2535-4944-991F-F6C7EC089562}"/>
                </a:ext>
              </a:extLst>
            </p:cNvPr>
            <p:cNvSpPr txBox="1"/>
            <p:nvPr/>
          </p:nvSpPr>
          <p:spPr>
            <a:xfrm rot="8100000">
              <a:off x="6985878" y="2419085"/>
              <a:ext cx="638316" cy="3283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135⁰</a:t>
              </a:r>
            </a:p>
          </p:txBody>
        </p:sp>
        <p:pic>
          <p:nvPicPr>
            <p:cNvPr id="56" name="Picture 55" descr="A picture containing table, indoor, sitting, small&#10;&#10;Description automatically generated">
              <a:extLst>
                <a:ext uri="{FF2B5EF4-FFF2-40B4-BE49-F238E27FC236}">
                  <a16:creationId xmlns:a16="http://schemas.microsoft.com/office/drawing/2014/main" id="{E682D3B9-02C6-4787-B226-75F848AC0999}"/>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7849584" y="2758611"/>
              <a:ext cx="2023354" cy="741663"/>
            </a:xfrm>
            <a:prstGeom prst="rect">
              <a:avLst/>
            </a:prstGeom>
          </p:spPr>
        </p:pic>
        <p:sp>
          <p:nvSpPr>
            <p:cNvPr id="57" name="TextBox 56">
              <a:extLst>
                <a:ext uri="{FF2B5EF4-FFF2-40B4-BE49-F238E27FC236}">
                  <a16:creationId xmlns:a16="http://schemas.microsoft.com/office/drawing/2014/main" id="{85BD21EA-9597-4584-B4D6-CDC1C6CD0C44}"/>
                </a:ext>
              </a:extLst>
            </p:cNvPr>
            <p:cNvSpPr txBox="1"/>
            <p:nvPr/>
          </p:nvSpPr>
          <p:spPr>
            <a:xfrm rot="10800000">
              <a:off x="7186308" y="2886414"/>
              <a:ext cx="638316" cy="3283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180⁰</a:t>
              </a:r>
            </a:p>
          </p:txBody>
        </p:sp>
        <p:pic>
          <p:nvPicPr>
            <p:cNvPr id="75" name="Picture 74" descr="A picture containing table, indoor, sitting, small&#10;&#10;Description automatically generated">
              <a:extLst>
                <a:ext uri="{FF2B5EF4-FFF2-40B4-BE49-F238E27FC236}">
                  <a16:creationId xmlns:a16="http://schemas.microsoft.com/office/drawing/2014/main" id="{8BB11FD1-26E7-42B7-8005-16E7E2E7895D}"/>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3500000">
              <a:off x="7242675" y="4123170"/>
              <a:ext cx="1944698" cy="771661"/>
            </a:xfrm>
            <a:prstGeom prst="rect">
              <a:avLst/>
            </a:prstGeom>
          </p:spPr>
        </p:pic>
        <p:sp>
          <p:nvSpPr>
            <p:cNvPr id="76" name="TextBox 75">
              <a:extLst>
                <a:ext uri="{FF2B5EF4-FFF2-40B4-BE49-F238E27FC236}">
                  <a16:creationId xmlns:a16="http://schemas.microsoft.com/office/drawing/2014/main" id="{27B9624F-9AB6-41B0-99DA-3CA05AC05491}"/>
                </a:ext>
              </a:extLst>
            </p:cNvPr>
            <p:cNvSpPr txBox="1"/>
            <p:nvPr/>
          </p:nvSpPr>
          <p:spPr>
            <a:xfrm rot="13500000">
              <a:off x="7011449" y="3369910"/>
              <a:ext cx="61350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225⁰</a:t>
              </a:r>
            </a:p>
          </p:txBody>
        </p:sp>
        <p:pic>
          <p:nvPicPr>
            <p:cNvPr id="73" name="Picture 72" descr="A picture containing table, indoor, sitting, small&#10;&#10;Description automatically generated">
              <a:extLst>
                <a:ext uri="{FF2B5EF4-FFF2-40B4-BE49-F238E27FC236}">
                  <a16:creationId xmlns:a16="http://schemas.microsoft.com/office/drawing/2014/main" id="{2CAE0D94-8FCC-4ABD-B329-AD4D93E8C093}"/>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6200000">
              <a:off x="5790120" y="4674129"/>
              <a:ext cx="1944698" cy="771661"/>
            </a:xfrm>
            <a:prstGeom prst="rect">
              <a:avLst/>
            </a:prstGeom>
          </p:spPr>
        </p:pic>
        <p:sp>
          <p:nvSpPr>
            <p:cNvPr id="74" name="TextBox 73">
              <a:extLst>
                <a:ext uri="{FF2B5EF4-FFF2-40B4-BE49-F238E27FC236}">
                  <a16:creationId xmlns:a16="http://schemas.microsoft.com/office/drawing/2014/main" id="{2718666B-4848-47A3-BC0B-2AEEC74F86D5}"/>
                </a:ext>
              </a:extLst>
            </p:cNvPr>
            <p:cNvSpPr txBox="1"/>
            <p:nvPr/>
          </p:nvSpPr>
          <p:spPr>
            <a:xfrm rot="16200000">
              <a:off x="6495955" y="3546789"/>
              <a:ext cx="61350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270⁰</a:t>
              </a:r>
            </a:p>
          </p:txBody>
        </p:sp>
        <p:pic>
          <p:nvPicPr>
            <p:cNvPr id="68" name="Picture 67" descr="A picture containing table, indoor, sitting, small&#10;&#10;Description automatically generated">
              <a:extLst>
                <a:ext uri="{FF2B5EF4-FFF2-40B4-BE49-F238E27FC236}">
                  <a16:creationId xmlns:a16="http://schemas.microsoft.com/office/drawing/2014/main" id="{3F57B5D7-9FA8-4DA6-B2C4-965FA9B75BE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8900000">
              <a:off x="4318391" y="4086937"/>
              <a:ext cx="2023354" cy="741663"/>
            </a:xfrm>
            <a:prstGeom prst="rect">
              <a:avLst/>
            </a:prstGeom>
          </p:spPr>
        </p:pic>
        <p:sp>
          <p:nvSpPr>
            <p:cNvPr id="69" name="TextBox 68">
              <a:extLst>
                <a:ext uri="{FF2B5EF4-FFF2-40B4-BE49-F238E27FC236}">
                  <a16:creationId xmlns:a16="http://schemas.microsoft.com/office/drawing/2014/main" id="{F6F233CB-EF67-4DFB-B4A8-55ED554AD4AE}"/>
                </a:ext>
              </a:extLst>
            </p:cNvPr>
            <p:cNvSpPr txBox="1"/>
            <p:nvPr/>
          </p:nvSpPr>
          <p:spPr>
            <a:xfrm rot="18900000">
              <a:off x="5977637" y="3355426"/>
              <a:ext cx="638316" cy="3283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315⁰</a:t>
              </a:r>
            </a:p>
          </p:txBody>
        </p:sp>
      </p:grpSp>
    </p:spTree>
    <p:extLst>
      <p:ext uri="{BB962C8B-B14F-4D97-AF65-F5344CB8AC3E}">
        <p14:creationId xmlns:p14="http://schemas.microsoft.com/office/powerpoint/2010/main" val="17390111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aller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6" ma:contentTypeDescription="Create a new document." ma:contentTypeScope="" ma:versionID="055b4585b017200913b2de69e56facba">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3e7ed0295b1edb71ed1c82dfbc8434c4"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ac25ff7-bb51-4c67-b289-9013749df816"/>
    <ds:schemaRef ds:uri="33156d47-4ed2-41b4-b82d-0bdc41d51c72"/>
    <ds:schemaRef ds:uri="http://www.w3.org/XML/1998/namespace"/>
    <ds:schemaRef ds:uri="http://purl.org/dc/dcmitype/"/>
  </ds:schemaRefs>
</ds:datastoreItem>
</file>

<file path=customXml/itemProps2.xml><?xml version="1.0" encoding="utf-8"?>
<ds:datastoreItem xmlns:ds="http://schemas.openxmlformats.org/officeDocument/2006/customXml" ds:itemID="{D3C8FAD2-3330-43DD-A39B-A8CCAF09C7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56d47-4ed2-41b4-b82d-0bdc41d51c72"/>
    <ds:schemaRef ds:uri="eac25ff7-bb51-4c67-b289-9013749df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956</TotalTime>
  <Words>1803</Words>
  <Application>Microsoft Office PowerPoint</Application>
  <PresentationFormat>Custom</PresentationFormat>
  <Paragraphs>142</Paragraphs>
  <Slides>20</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Roboto</vt:lpstr>
      <vt:lpstr>Arial</vt:lpstr>
      <vt:lpstr>Century Gothic</vt:lpstr>
      <vt:lpstr>Gill Sans MT</vt:lpstr>
      <vt:lpstr>Trebuchet MS</vt:lpstr>
      <vt:lpstr>Wingdings</vt:lpstr>
      <vt:lpstr>Title &amp; Bullet</vt:lpstr>
      <vt:lpstr>1_Title &amp; Bullet</vt:lpstr>
      <vt:lpstr>Gallery</vt:lpstr>
      <vt:lpstr>Fundamentals of  deep learning part 4: Data augmentation And Deployment</vt:lpstr>
      <vt:lpstr>Agenda</vt:lpstr>
      <vt:lpstr>Agenda – Part 4</vt:lpstr>
      <vt:lpstr>Recap of the exercise</vt:lpstr>
      <vt:lpstr>Recap of the exercise</vt:lpstr>
      <vt:lpstr>Data Augmentation</vt:lpstr>
      <vt:lpstr>Data augmentation</vt:lpstr>
      <vt:lpstr>Image Flipping</vt:lpstr>
      <vt:lpstr>Rotation</vt:lpstr>
      <vt:lpstr>Zooming</vt:lpstr>
      <vt:lpstr>Width And Height Shifting</vt:lpstr>
      <vt:lpstr>HomogRaphy</vt:lpstr>
      <vt:lpstr>Brightness</vt:lpstr>
      <vt:lpstr>Channel Shifting</vt:lpstr>
      <vt:lpstr>Model Deployment</vt:lpstr>
      <vt:lpstr>Model Deployment</vt:lpstr>
      <vt:lpstr>Model Deployment</vt:lpstr>
      <vt:lpstr>Model Deployment</vt:lpstr>
      <vt:lpstr>Let’s try it 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deep learning Lab 1, part 4: Data augmentation</dc:title>
  <dc:creator>Danielle Detering</dc:creator>
  <cp:lastModifiedBy>Danielle Detering</cp:lastModifiedBy>
  <cp:revision>38</cp:revision>
  <dcterms:created xsi:type="dcterms:W3CDTF">2020-08-28T22:46:04Z</dcterms:created>
  <dcterms:modified xsi:type="dcterms:W3CDTF">2020-10-02T00:56:24Z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ddetering@nvidia.com</vt:lpwstr>
  </property>
  <property fmtid="{D5CDD505-2E9C-101B-9397-08002B2CF9AE}" pid="5" name="MSIP_Label_6b558183-044c-4105-8d9c-cea02a2a3d86_SetDate">
    <vt:lpwstr>2020-08-29T06:14:18.1000356Z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y fmtid="{D5CDD505-2E9C-101B-9397-08002B2CF9AE}" pid="10" name="ContentTypeId">
    <vt:lpwstr>0x01010004CF33B71089DC448F3A861CCE49DD4C</vt:lpwstr>
  </property>
</Properties>
</file>