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3.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4.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omments/comment5.xml" ContentType="application/vnd.openxmlformats-officedocument.presentationml.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6.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4" r:id="rId4"/>
    <p:sldMasterId id="2147483982" r:id="rId5"/>
    <p:sldMasterId id="2147483996" r:id="rId6"/>
  </p:sldMasterIdLst>
  <p:notesMasterIdLst>
    <p:notesMasterId r:id="rId39"/>
  </p:notesMasterIdLst>
  <p:handoutMasterIdLst>
    <p:handoutMasterId r:id="rId40"/>
  </p:handoutMasterIdLst>
  <p:sldIdLst>
    <p:sldId id="754" r:id="rId7"/>
    <p:sldId id="1147" r:id="rId8"/>
    <p:sldId id="1148" r:id="rId9"/>
    <p:sldId id="1095" r:id="rId10"/>
    <p:sldId id="1078" r:id="rId11"/>
    <p:sldId id="1105" r:id="rId12"/>
    <p:sldId id="1106" r:id="rId13"/>
    <p:sldId id="1096" r:id="rId14"/>
    <p:sldId id="1094" r:id="rId15"/>
    <p:sldId id="1108" r:id="rId16"/>
    <p:sldId id="1109" r:id="rId17"/>
    <p:sldId id="1110" r:id="rId18"/>
    <p:sldId id="1111" r:id="rId19"/>
    <p:sldId id="1112" r:id="rId20"/>
    <p:sldId id="1113" r:id="rId21"/>
    <p:sldId id="1114" r:id="rId22"/>
    <p:sldId id="1115" r:id="rId23"/>
    <p:sldId id="1116" r:id="rId24"/>
    <p:sldId id="1117" r:id="rId25"/>
    <p:sldId id="1118" r:id="rId26"/>
    <p:sldId id="1119" r:id="rId27"/>
    <p:sldId id="1097" r:id="rId28"/>
    <p:sldId id="1120" r:id="rId29"/>
    <p:sldId id="1121" r:id="rId30"/>
    <p:sldId id="1123" r:id="rId31"/>
    <p:sldId id="1122" r:id="rId32"/>
    <p:sldId id="1124" r:id="rId33"/>
    <p:sldId id="1127" r:id="rId34"/>
    <p:sldId id="1125" r:id="rId35"/>
    <p:sldId id="1128" r:id="rId36"/>
    <p:sldId id="1098" r:id="rId37"/>
    <p:sldId id="755" r:id="rId38"/>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yd Case" initials="LC" lastIdx="17" clrIdx="0">
    <p:extLst>
      <p:ext uri="{19B8F6BF-5375-455C-9EA6-DF929625EA0E}">
        <p15:presenceInfo xmlns:p15="http://schemas.microsoft.com/office/powerpoint/2012/main" userId="Loyd Case" providerId="None"/>
      </p:ext>
    </p:extLst>
  </p:cmAuthor>
  <p:cmAuthor id="2" name="Adam Ellsworth" initials="AE" lastIdx="10" clrIdx="1">
    <p:extLst>
      <p:ext uri="{19B8F6BF-5375-455C-9EA6-DF929625EA0E}">
        <p15:presenceInfo xmlns:p15="http://schemas.microsoft.com/office/powerpoint/2012/main" userId="S::aellsworth@nvidia.com::444b7a66-6931-46d0-a608-56acbc983d01" providerId="AD"/>
      </p:ext>
    </p:extLst>
  </p:cmAuthor>
  <p:cmAuthor id="3" name="Danielle Detering" initials="DD" lastIdx="3" clrIdx="2">
    <p:extLst>
      <p:ext uri="{19B8F6BF-5375-455C-9EA6-DF929625EA0E}">
        <p15:presenceInfo xmlns:p15="http://schemas.microsoft.com/office/powerpoint/2012/main" userId="S::ddetering@nvidia.com::385b7343-7e51-4167-b40a-3bc9ed8e0e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DDFA"/>
    <a:srgbClr val="E7FFBE"/>
    <a:srgbClr val="FF9999"/>
    <a:srgbClr val="FFFFFF"/>
    <a:srgbClr val="EDE1A5"/>
    <a:srgbClr val="C0E4FF"/>
    <a:srgbClr val="C81011"/>
    <a:srgbClr val="F97F02"/>
    <a:srgbClr val="34B80D"/>
    <a:srgbClr val="76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5090A-9F6D-4F86-9122-1528814634FE}" v="1381" dt="2020-10-02T00:17:45.1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182" autoAdjust="0"/>
  </p:normalViewPr>
  <p:slideViewPr>
    <p:cSldViewPr snapToGrid="0">
      <p:cViewPr varScale="1">
        <p:scale>
          <a:sx n="47" d="100"/>
          <a:sy n="47" d="100"/>
        </p:scale>
        <p:origin x="1563" y="33"/>
      </p:cViewPr>
      <p:guideLst>
        <p:guide orient="horz" pos="1316"/>
        <p:guide orient="horz" pos="3050"/>
        <p:guide orient="horz" pos="3189"/>
        <p:guide pos="5455"/>
        <p:guide orient="horz" pos="975"/>
        <p:guide pos="3457"/>
      </p:guideLst>
    </p:cSldViewPr>
  </p:slideViewPr>
  <p:notesTextViewPr>
    <p:cViewPr>
      <p:scale>
        <a:sx n="1" d="1"/>
        <a:sy n="1" d="1"/>
      </p:scale>
      <p:origin x="0" y="-420"/>
    </p:cViewPr>
  </p:notesTextViewPr>
  <p:notesViewPr>
    <p:cSldViewPr snapToGrid="0">
      <p:cViewPr varScale="1">
        <p:scale>
          <a:sx n="66" d="100"/>
          <a:sy n="66"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le Detering" userId="385b7343-7e51-4167-b40a-3bc9ed8e0e06" providerId="ADAL" clId="{2C55090A-9F6D-4F86-9122-1528814634FE}"/>
    <pc:docChg chg="undo redo custSel mod addSld delSld modSld sldOrd">
      <pc:chgData name="Danielle Detering" userId="385b7343-7e51-4167-b40a-3bc9ed8e0e06" providerId="ADAL" clId="{2C55090A-9F6D-4F86-9122-1528814634FE}" dt="2020-10-02T00:17:45.181" v="22163"/>
      <pc:docMkLst>
        <pc:docMk/>
      </pc:docMkLst>
      <pc:sldChg chg="delSp modSp mod">
        <pc:chgData name="Danielle Detering" userId="385b7343-7e51-4167-b40a-3bc9ed8e0e06" providerId="ADAL" clId="{2C55090A-9F6D-4F86-9122-1528814634FE}" dt="2020-09-01T08:10:13.530" v="10159" actId="478"/>
        <pc:sldMkLst>
          <pc:docMk/>
          <pc:sldMk cId="3116770051" sldId="754"/>
        </pc:sldMkLst>
        <pc:spChg chg="del">
          <ac:chgData name="Danielle Detering" userId="385b7343-7e51-4167-b40a-3bc9ed8e0e06" providerId="ADAL" clId="{2C55090A-9F6D-4F86-9122-1528814634FE}" dt="2020-09-01T08:10:13.530" v="10159" actId="478"/>
          <ac:spMkLst>
            <pc:docMk/>
            <pc:sldMk cId="3116770051" sldId="754"/>
            <ac:spMk id="3" creationId="{D0F861CF-2A5B-466C-AFD5-E35AA249DEF3}"/>
          </ac:spMkLst>
        </pc:spChg>
        <pc:spChg chg="mod">
          <ac:chgData name="Danielle Detering" userId="385b7343-7e51-4167-b40a-3bc9ed8e0e06" providerId="ADAL" clId="{2C55090A-9F6D-4F86-9122-1528814634FE}" dt="2020-09-01T00:09:58.913" v="41" actId="20577"/>
          <ac:spMkLst>
            <pc:docMk/>
            <pc:sldMk cId="3116770051" sldId="754"/>
            <ac:spMk id="5" creationId="{00000000-0000-0000-0000-000000000000}"/>
          </ac:spMkLst>
        </pc:spChg>
      </pc:sldChg>
      <pc:sldChg chg="del delCm">
        <pc:chgData name="Danielle Detering" userId="385b7343-7e51-4167-b40a-3bc9ed8e0e06" providerId="ADAL" clId="{2C55090A-9F6D-4F86-9122-1528814634FE}" dt="2020-09-01T08:14:56.019" v="10160" actId="2696"/>
        <pc:sldMkLst>
          <pc:docMk/>
          <pc:sldMk cId="2281689659" sldId="862"/>
        </pc:sldMkLst>
      </pc:sldChg>
      <pc:sldChg chg="addSp delSp modSp mod modCm modNotesTx">
        <pc:chgData name="Danielle Detering" userId="385b7343-7e51-4167-b40a-3bc9ed8e0e06" providerId="ADAL" clId="{2C55090A-9F6D-4F86-9122-1528814634FE}" dt="2020-09-02T16:57:56.783" v="21979"/>
        <pc:sldMkLst>
          <pc:docMk/>
          <pc:sldMk cId="2491972935" sldId="1078"/>
        </pc:sldMkLst>
        <pc:spChg chg="mod">
          <ac:chgData name="Danielle Detering" userId="385b7343-7e51-4167-b40a-3bc9ed8e0e06" providerId="ADAL" clId="{2C55090A-9F6D-4F86-9122-1528814634FE}" dt="2020-09-01T02:20:46.133" v="588" actId="20577"/>
          <ac:spMkLst>
            <pc:docMk/>
            <pc:sldMk cId="2491972935" sldId="1078"/>
            <ac:spMk id="2" creationId="{13DDE902-0C6D-8D45-962E-302ABDE4FDA4}"/>
          </ac:spMkLst>
        </pc:spChg>
        <pc:spChg chg="del mod">
          <ac:chgData name="Danielle Detering" userId="385b7343-7e51-4167-b40a-3bc9ed8e0e06" providerId="ADAL" clId="{2C55090A-9F6D-4F86-9122-1528814634FE}" dt="2020-09-01T02:05:23.272" v="355" actId="478"/>
          <ac:spMkLst>
            <pc:docMk/>
            <pc:sldMk cId="2491972935" sldId="1078"/>
            <ac:spMk id="3" creationId="{BC9C6C09-1E64-CA4F-8494-490CAA3DF388}"/>
          </ac:spMkLst>
        </pc:spChg>
        <pc:spChg chg="add del mod">
          <ac:chgData name="Danielle Detering" userId="385b7343-7e51-4167-b40a-3bc9ed8e0e06" providerId="ADAL" clId="{2C55090A-9F6D-4F86-9122-1528814634FE}" dt="2020-09-01T02:05:26.012" v="356" actId="478"/>
          <ac:spMkLst>
            <pc:docMk/>
            <pc:sldMk cId="2491972935" sldId="1078"/>
            <ac:spMk id="5" creationId="{11CC3FDE-26EC-4F08-8D92-DB5A4D770000}"/>
          </ac:spMkLst>
        </pc:spChg>
        <pc:graphicFrameChg chg="add mod modGraphic">
          <ac:chgData name="Danielle Detering" userId="385b7343-7e51-4167-b40a-3bc9ed8e0e06" providerId="ADAL" clId="{2C55090A-9F6D-4F86-9122-1528814634FE}" dt="2020-09-01T02:23:15.802" v="610" actId="207"/>
          <ac:graphicFrameMkLst>
            <pc:docMk/>
            <pc:sldMk cId="2491972935" sldId="1078"/>
            <ac:graphicFrameMk id="6" creationId="{54EFA6BF-4D75-4217-859F-2958FE0A8941}"/>
          </ac:graphicFrameMkLst>
        </pc:graphicFrameChg>
        <pc:picChg chg="del">
          <ac:chgData name="Danielle Detering" userId="385b7343-7e51-4167-b40a-3bc9ed8e0e06" providerId="ADAL" clId="{2C55090A-9F6D-4F86-9122-1528814634FE}" dt="2020-09-01T02:05:16.937" v="354" actId="478"/>
          <ac:picMkLst>
            <pc:docMk/>
            <pc:sldMk cId="2491972935" sldId="1078"/>
            <ac:picMk id="12" creationId="{01043BF4-B57F-4777-807B-7E0FDFBD25A6}"/>
          </ac:picMkLst>
        </pc:picChg>
      </pc:sldChg>
      <pc:sldChg chg="del">
        <pc:chgData name="Danielle Detering" userId="385b7343-7e51-4167-b40a-3bc9ed8e0e06" providerId="ADAL" clId="{2C55090A-9F6D-4F86-9122-1528814634FE}" dt="2020-09-01T08:14:56.019" v="10160" actId="2696"/>
        <pc:sldMkLst>
          <pc:docMk/>
          <pc:sldMk cId="1933750448" sldId="1082"/>
        </pc:sldMkLst>
      </pc:sldChg>
      <pc:sldChg chg="addSp delSp modSp mod delCm modCm modNotesTx">
        <pc:chgData name="Danielle Detering" userId="385b7343-7e51-4167-b40a-3bc9ed8e0e06" providerId="ADAL" clId="{2C55090A-9F6D-4F86-9122-1528814634FE}" dt="2020-09-01T05:32:01.968" v="5160"/>
        <pc:sldMkLst>
          <pc:docMk/>
          <pc:sldMk cId="1424472355" sldId="1094"/>
        </pc:sldMkLst>
        <pc:spChg chg="del mod">
          <ac:chgData name="Danielle Detering" userId="385b7343-7e51-4167-b40a-3bc9ed8e0e06" providerId="ADAL" clId="{2C55090A-9F6D-4F86-9122-1528814634FE}" dt="2020-09-01T05:31:57.837" v="5158" actId="478"/>
          <ac:spMkLst>
            <pc:docMk/>
            <pc:sldMk cId="1424472355" sldId="1094"/>
            <ac:spMk id="2" creationId="{13DDE902-0C6D-8D45-962E-302ABDE4FDA4}"/>
          </ac:spMkLst>
        </pc:spChg>
        <pc:spChg chg="add mod">
          <ac:chgData name="Danielle Detering" userId="385b7343-7e51-4167-b40a-3bc9ed8e0e06" providerId="ADAL" clId="{2C55090A-9F6D-4F86-9122-1528814634FE}" dt="2020-09-01T03:31:21.667" v="3402" actId="14100"/>
          <ac:spMkLst>
            <pc:docMk/>
            <pc:sldMk cId="1424472355" sldId="1094"/>
            <ac:spMk id="3" creationId="{42E02F80-2BAC-46A7-ADF3-3FEC8DAC1254}"/>
          </ac:spMkLst>
        </pc:spChg>
        <pc:spChg chg="add del mod">
          <ac:chgData name="Danielle Detering" userId="385b7343-7e51-4167-b40a-3bc9ed8e0e06" providerId="ADAL" clId="{2C55090A-9F6D-4F86-9122-1528814634FE}" dt="2020-09-01T03:26:24.346" v="3252" actId="478"/>
          <ac:spMkLst>
            <pc:docMk/>
            <pc:sldMk cId="1424472355" sldId="1094"/>
            <ac:spMk id="4" creationId="{584F2B53-2C73-454B-A58C-5567E3787611}"/>
          </ac:spMkLst>
        </pc:spChg>
        <pc:spChg chg="add mod">
          <ac:chgData name="Danielle Detering" userId="385b7343-7e51-4167-b40a-3bc9ed8e0e06" providerId="ADAL" clId="{2C55090A-9F6D-4F86-9122-1528814634FE}" dt="2020-09-01T03:31:33.223" v="3407" actId="20577"/>
          <ac:spMkLst>
            <pc:docMk/>
            <pc:sldMk cId="1424472355" sldId="1094"/>
            <ac:spMk id="5" creationId="{2B892057-55EF-4725-B2B1-584A436320EC}"/>
          </ac:spMkLst>
        </pc:spChg>
        <pc:spChg chg="add mod">
          <ac:chgData name="Danielle Detering" userId="385b7343-7e51-4167-b40a-3bc9ed8e0e06" providerId="ADAL" clId="{2C55090A-9F6D-4F86-9122-1528814634FE}" dt="2020-09-01T03:34:44.233" v="3468" actId="1076"/>
          <ac:spMkLst>
            <pc:docMk/>
            <pc:sldMk cId="1424472355" sldId="1094"/>
            <ac:spMk id="6" creationId="{E07E48A7-AAF1-4B94-B387-FDDE0B9DEAB4}"/>
          </ac:spMkLst>
        </pc:spChg>
        <pc:spChg chg="add mod">
          <ac:chgData name="Danielle Detering" userId="385b7343-7e51-4167-b40a-3bc9ed8e0e06" providerId="ADAL" clId="{2C55090A-9F6D-4F86-9122-1528814634FE}" dt="2020-09-01T03:34:44.233" v="3468" actId="1076"/>
          <ac:spMkLst>
            <pc:docMk/>
            <pc:sldMk cId="1424472355" sldId="1094"/>
            <ac:spMk id="7" creationId="{6ECD7BBE-BAE5-4945-91D8-9B7EDB33DB36}"/>
          </ac:spMkLst>
        </pc:spChg>
        <pc:spChg chg="add del mod">
          <ac:chgData name="Danielle Detering" userId="385b7343-7e51-4167-b40a-3bc9ed8e0e06" providerId="ADAL" clId="{2C55090A-9F6D-4F86-9122-1528814634FE}" dt="2020-09-01T05:32:01.113" v="5159" actId="478"/>
          <ac:spMkLst>
            <pc:docMk/>
            <pc:sldMk cId="1424472355" sldId="1094"/>
            <ac:spMk id="10" creationId="{F4CE70C8-9C53-4170-8901-CDA84C7B4CCF}"/>
          </ac:spMkLst>
        </pc:spChg>
        <pc:spChg chg="add mod">
          <ac:chgData name="Danielle Detering" userId="385b7343-7e51-4167-b40a-3bc9ed8e0e06" providerId="ADAL" clId="{2C55090A-9F6D-4F86-9122-1528814634FE}" dt="2020-09-01T05:32:01.968" v="5160"/>
          <ac:spMkLst>
            <pc:docMk/>
            <pc:sldMk cId="1424472355" sldId="1094"/>
            <ac:spMk id="15" creationId="{7A7A645B-2474-4C85-AD94-80EEEEC6C42E}"/>
          </ac:spMkLst>
        </pc:spChg>
        <pc:spChg chg="del">
          <ac:chgData name="Danielle Detering" userId="385b7343-7e51-4167-b40a-3bc9ed8e0e06" providerId="ADAL" clId="{2C55090A-9F6D-4F86-9122-1528814634FE}" dt="2020-09-01T03:16:25.784" v="2991" actId="478"/>
          <ac:spMkLst>
            <pc:docMk/>
            <pc:sldMk cId="1424472355" sldId="1094"/>
            <ac:spMk id="16" creationId="{EEDF5A1D-BFD4-4341-B86B-A30CBEDBF537}"/>
          </ac:spMkLst>
        </pc:spChg>
        <pc:picChg chg="del">
          <ac:chgData name="Danielle Detering" userId="385b7343-7e51-4167-b40a-3bc9ed8e0e06" providerId="ADAL" clId="{2C55090A-9F6D-4F86-9122-1528814634FE}" dt="2020-09-01T03:16:25.784" v="2991" actId="478"/>
          <ac:picMkLst>
            <pc:docMk/>
            <pc:sldMk cId="1424472355" sldId="1094"/>
            <ac:picMk id="8" creationId="{CCD028EF-8F0D-4066-84FE-FECA5F8590C7}"/>
          </ac:picMkLst>
        </pc:picChg>
        <pc:picChg chg="del">
          <ac:chgData name="Danielle Detering" userId="385b7343-7e51-4167-b40a-3bc9ed8e0e06" providerId="ADAL" clId="{2C55090A-9F6D-4F86-9122-1528814634FE}" dt="2020-09-01T03:16:25.784" v="2991" actId="478"/>
          <ac:picMkLst>
            <pc:docMk/>
            <pc:sldMk cId="1424472355" sldId="1094"/>
            <ac:picMk id="13" creationId="{BCD09E46-1E4A-4B23-B01B-8AFB471BC3B2}"/>
          </ac:picMkLst>
        </pc:picChg>
        <pc:picChg chg="del">
          <ac:chgData name="Danielle Detering" userId="385b7343-7e51-4167-b40a-3bc9ed8e0e06" providerId="ADAL" clId="{2C55090A-9F6D-4F86-9122-1528814634FE}" dt="2020-09-01T03:16:29.502" v="2992" actId="478"/>
          <ac:picMkLst>
            <pc:docMk/>
            <pc:sldMk cId="1424472355" sldId="1094"/>
            <ac:picMk id="1026" creationId="{9032C1F3-6332-43F3-9571-42B7911D6D50}"/>
          </ac:picMkLst>
        </pc:picChg>
      </pc:sldChg>
      <pc:sldChg chg="modSp mod modNotesTx">
        <pc:chgData name="Danielle Detering" userId="385b7343-7e51-4167-b40a-3bc9ed8e0e06" providerId="ADAL" clId="{2C55090A-9F6D-4F86-9122-1528814634FE}" dt="2020-09-01T00:58:34.703" v="245" actId="20577"/>
        <pc:sldMkLst>
          <pc:docMk/>
          <pc:sldMk cId="474502978" sldId="1095"/>
        </pc:sldMkLst>
        <pc:spChg chg="mod">
          <ac:chgData name="Danielle Detering" userId="385b7343-7e51-4167-b40a-3bc9ed8e0e06" providerId="ADAL" clId="{2C55090A-9F6D-4F86-9122-1528814634FE}" dt="2020-09-01T00:53:46.844" v="63" actId="20577"/>
          <ac:spMkLst>
            <pc:docMk/>
            <pc:sldMk cId="474502978" sldId="1095"/>
            <ac:spMk id="3" creationId="{00000000-0000-0000-0000-000000000000}"/>
          </ac:spMkLst>
        </pc:spChg>
      </pc:sldChg>
      <pc:sldChg chg="modSp mod modNotesTx">
        <pc:chgData name="Danielle Detering" userId="385b7343-7e51-4167-b40a-3bc9ed8e0e06" providerId="ADAL" clId="{2C55090A-9F6D-4F86-9122-1528814634FE}" dt="2020-09-01T03:09:12.850" v="2969" actId="20577"/>
        <pc:sldMkLst>
          <pc:docMk/>
          <pc:sldMk cId="1870954657" sldId="1096"/>
        </pc:sldMkLst>
        <pc:spChg chg="mod">
          <ac:chgData name="Danielle Detering" userId="385b7343-7e51-4167-b40a-3bc9ed8e0e06" providerId="ADAL" clId="{2C55090A-9F6D-4F86-9122-1528814634FE}" dt="2020-09-01T03:08:30.254" v="2766" actId="313"/>
          <ac:spMkLst>
            <pc:docMk/>
            <pc:sldMk cId="1870954657" sldId="1096"/>
            <ac:spMk id="3" creationId="{00000000-0000-0000-0000-000000000000}"/>
          </ac:spMkLst>
        </pc:spChg>
      </pc:sldChg>
      <pc:sldChg chg="addSp delSp modSp mod modNotesTx">
        <pc:chgData name="Danielle Detering" userId="385b7343-7e51-4167-b40a-3bc9ed8e0e06" providerId="ADAL" clId="{2C55090A-9F6D-4F86-9122-1528814634FE}" dt="2020-09-01T08:25:40.926" v="10848" actId="14100"/>
        <pc:sldMkLst>
          <pc:docMk/>
          <pc:sldMk cId="2531267397" sldId="1097"/>
        </pc:sldMkLst>
        <pc:spChg chg="mod">
          <ac:chgData name="Danielle Detering" userId="385b7343-7e51-4167-b40a-3bc9ed8e0e06" providerId="ADAL" clId="{2C55090A-9F6D-4F86-9122-1528814634FE}" dt="2020-09-01T06:38:31.565" v="8012" actId="20577"/>
          <ac:spMkLst>
            <pc:docMk/>
            <pc:sldMk cId="2531267397" sldId="1097"/>
            <ac:spMk id="2" creationId="{13DDE902-0C6D-8D45-962E-302ABDE4FDA4}"/>
          </ac:spMkLst>
        </pc:spChg>
        <pc:spChg chg="add del mod">
          <ac:chgData name="Danielle Detering" userId="385b7343-7e51-4167-b40a-3bc9ed8e0e06" providerId="ADAL" clId="{2C55090A-9F6D-4F86-9122-1528814634FE}" dt="2020-09-01T08:09:28.370" v="10154" actId="478"/>
          <ac:spMkLst>
            <pc:docMk/>
            <pc:sldMk cId="2531267397" sldId="1097"/>
            <ac:spMk id="3" creationId="{1296D6EC-DD4D-492B-85BF-4CEA6C83510E}"/>
          </ac:spMkLst>
        </pc:spChg>
        <pc:spChg chg="add del mod">
          <ac:chgData name="Danielle Detering" userId="385b7343-7e51-4167-b40a-3bc9ed8e0e06" providerId="ADAL" clId="{2C55090A-9F6D-4F86-9122-1528814634FE}" dt="2020-09-01T08:09:28.370" v="10154" actId="478"/>
          <ac:spMkLst>
            <pc:docMk/>
            <pc:sldMk cId="2531267397" sldId="1097"/>
            <ac:spMk id="4" creationId="{49172D3C-80CF-4E84-981A-19E3C1714DEF}"/>
          </ac:spMkLst>
        </pc:spChg>
        <pc:spChg chg="add del mod">
          <ac:chgData name="Danielle Detering" userId="385b7343-7e51-4167-b40a-3bc9ed8e0e06" providerId="ADAL" clId="{2C55090A-9F6D-4F86-9122-1528814634FE}" dt="2020-09-01T08:09:28.370" v="10154" actId="478"/>
          <ac:spMkLst>
            <pc:docMk/>
            <pc:sldMk cId="2531267397" sldId="1097"/>
            <ac:spMk id="5" creationId="{A784D78A-33EC-4584-A55E-3AE767E53000}"/>
          </ac:spMkLst>
        </pc:spChg>
        <pc:spChg chg="add del mod">
          <ac:chgData name="Danielle Detering" userId="385b7343-7e51-4167-b40a-3bc9ed8e0e06" providerId="ADAL" clId="{2C55090A-9F6D-4F86-9122-1528814634FE}" dt="2020-09-01T08:09:28.370" v="10154" actId="478"/>
          <ac:spMkLst>
            <pc:docMk/>
            <pc:sldMk cId="2531267397" sldId="1097"/>
            <ac:spMk id="6" creationId="{D892E17C-BDA9-4B59-ADD7-13E7768931DD}"/>
          </ac:spMkLst>
        </pc:spChg>
        <pc:spChg chg="add del mod">
          <ac:chgData name="Danielle Detering" userId="385b7343-7e51-4167-b40a-3bc9ed8e0e06" providerId="ADAL" clId="{2C55090A-9F6D-4F86-9122-1528814634FE}" dt="2020-09-01T08:09:28.370" v="10154" actId="478"/>
          <ac:spMkLst>
            <pc:docMk/>
            <pc:sldMk cId="2531267397" sldId="1097"/>
            <ac:spMk id="7" creationId="{0939650D-34CF-4E56-9284-8DCADCDADC93}"/>
          </ac:spMkLst>
        </pc:spChg>
        <pc:spChg chg="add del mod">
          <ac:chgData name="Danielle Detering" userId="385b7343-7e51-4167-b40a-3bc9ed8e0e06" providerId="ADAL" clId="{2C55090A-9F6D-4F86-9122-1528814634FE}" dt="2020-09-01T08:09:28.370" v="10154" actId="478"/>
          <ac:spMkLst>
            <pc:docMk/>
            <pc:sldMk cId="2531267397" sldId="1097"/>
            <ac:spMk id="11" creationId="{CF472020-B8C8-4E1F-879B-694A7D6E55EF}"/>
          </ac:spMkLst>
        </pc:spChg>
        <pc:spChg chg="add del mod">
          <ac:chgData name="Danielle Detering" userId="385b7343-7e51-4167-b40a-3bc9ed8e0e06" providerId="ADAL" clId="{2C55090A-9F6D-4F86-9122-1528814634FE}" dt="2020-09-01T08:09:28.370" v="10154" actId="478"/>
          <ac:spMkLst>
            <pc:docMk/>
            <pc:sldMk cId="2531267397" sldId="1097"/>
            <ac:spMk id="25" creationId="{FE070978-3013-43F3-B790-16C0E3A055AB}"/>
          </ac:spMkLst>
        </pc:spChg>
        <pc:spChg chg="add del mod">
          <ac:chgData name="Danielle Detering" userId="385b7343-7e51-4167-b40a-3bc9ed8e0e06" providerId="ADAL" clId="{2C55090A-9F6D-4F86-9122-1528814634FE}" dt="2020-09-01T08:09:28.370" v="10154" actId="478"/>
          <ac:spMkLst>
            <pc:docMk/>
            <pc:sldMk cId="2531267397" sldId="1097"/>
            <ac:spMk id="27" creationId="{B037FF59-2613-4A7F-B0B4-32B9E391AED1}"/>
          </ac:spMkLst>
        </pc:spChg>
        <pc:spChg chg="add del mod">
          <ac:chgData name="Danielle Detering" userId="385b7343-7e51-4167-b40a-3bc9ed8e0e06" providerId="ADAL" clId="{2C55090A-9F6D-4F86-9122-1528814634FE}" dt="2020-09-01T08:09:28.370" v="10154" actId="478"/>
          <ac:spMkLst>
            <pc:docMk/>
            <pc:sldMk cId="2531267397" sldId="1097"/>
            <ac:spMk id="29" creationId="{0DA64196-B4EA-4B18-AF66-C989B38C4EDD}"/>
          </ac:spMkLst>
        </pc:spChg>
        <pc:spChg chg="add del mod">
          <ac:chgData name="Danielle Detering" userId="385b7343-7e51-4167-b40a-3bc9ed8e0e06" providerId="ADAL" clId="{2C55090A-9F6D-4F86-9122-1528814634FE}" dt="2020-09-01T08:09:28.370" v="10154" actId="478"/>
          <ac:spMkLst>
            <pc:docMk/>
            <pc:sldMk cId="2531267397" sldId="1097"/>
            <ac:spMk id="31" creationId="{B270A5B0-3408-4005-822F-13CBA21BD73C}"/>
          </ac:spMkLst>
        </pc:spChg>
        <pc:spChg chg="add del mod">
          <ac:chgData name="Danielle Detering" userId="385b7343-7e51-4167-b40a-3bc9ed8e0e06" providerId="ADAL" clId="{2C55090A-9F6D-4F86-9122-1528814634FE}" dt="2020-09-01T08:09:28.370" v="10154" actId="478"/>
          <ac:spMkLst>
            <pc:docMk/>
            <pc:sldMk cId="2531267397" sldId="1097"/>
            <ac:spMk id="33" creationId="{7C643DA8-F7B7-4393-8E81-11FD0F846463}"/>
          </ac:spMkLst>
        </pc:spChg>
        <pc:spChg chg="add del mod">
          <ac:chgData name="Danielle Detering" userId="385b7343-7e51-4167-b40a-3bc9ed8e0e06" providerId="ADAL" clId="{2C55090A-9F6D-4F86-9122-1528814634FE}" dt="2020-09-01T08:09:28.370" v="10154" actId="478"/>
          <ac:spMkLst>
            <pc:docMk/>
            <pc:sldMk cId="2531267397" sldId="1097"/>
            <ac:spMk id="35" creationId="{A59D5026-4C0B-4259-9964-656A09A18406}"/>
          </ac:spMkLst>
        </pc:spChg>
        <pc:spChg chg="add del mod">
          <ac:chgData name="Danielle Detering" userId="385b7343-7e51-4167-b40a-3bc9ed8e0e06" providerId="ADAL" clId="{2C55090A-9F6D-4F86-9122-1528814634FE}" dt="2020-09-01T08:09:28.370" v="10154" actId="478"/>
          <ac:spMkLst>
            <pc:docMk/>
            <pc:sldMk cId="2531267397" sldId="1097"/>
            <ac:spMk id="37" creationId="{7076CE69-4069-4542-BB2B-164E0492B51B}"/>
          </ac:spMkLst>
        </pc:spChg>
        <pc:spChg chg="add del mod">
          <ac:chgData name="Danielle Detering" userId="385b7343-7e51-4167-b40a-3bc9ed8e0e06" providerId="ADAL" clId="{2C55090A-9F6D-4F86-9122-1528814634FE}" dt="2020-09-01T08:09:28.370" v="10154" actId="478"/>
          <ac:spMkLst>
            <pc:docMk/>
            <pc:sldMk cId="2531267397" sldId="1097"/>
            <ac:spMk id="39" creationId="{459AD52C-57F8-41EB-BD89-08143331ABB6}"/>
          </ac:spMkLst>
        </pc:spChg>
        <pc:spChg chg="add del mod">
          <ac:chgData name="Danielle Detering" userId="385b7343-7e51-4167-b40a-3bc9ed8e0e06" providerId="ADAL" clId="{2C55090A-9F6D-4F86-9122-1528814634FE}" dt="2020-09-01T08:09:28.370" v="10154" actId="478"/>
          <ac:spMkLst>
            <pc:docMk/>
            <pc:sldMk cId="2531267397" sldId="1097"/>
            <ac:spMk id="41" creationId="{56E399A5-8BBB-412B-A602-82A6C0C25764}"/>
          </ac:spMkLst>
        </pc:spChg>
        <pc:spChg chg="add del mod">
          <ac:chgData name="Danielle Detering" userId="385b7343-7e51-4167-b40a-3bc9ed8e0e06" providerId="ADAL" clId="{2C55090A-9F6D-4F86-9122-1528814634FE}" dt="2020-09-01T08:09:28.370" v="10154" actId="478"/>
          <ac:spMkLst>
            <pc:docMk/>
            <pc:sldMk cId="2531267397" sldId="1097"/>
            <ac:spMk id="43" creationId="{10643EC1-ED01-4B9D-9C5B-481715DAB803}"/>
          </ac:spMkLst>
        </pc:spChg>
        <pc:spChg chg="add del mod">
          <ac:chgData name="Danielle Detering" userId="385b7343-7e51-4167-b40a-3bc9ed8e0e06" providerId="ADAL" clId="{2C55090A-9F6D-4F86-9122-1528814634FE}" dt="2020-09-01T08:09:28.370" v="10154" actId="478"/>
          <ac:spMkLst>
            <pc:docMk/>
            <pc:sldMk cId="2531267397" sldId="1097"/>
            <ac:spMk id="121" creationId="{B148F702-663B-4E63-9C00-BDC89EE1AC00}"/>
          </ac:spMkLst>
        </pc:spChg>
        <pc:spChg chg="add del mod">
          <ac:chgData name="Danielle Detering" userId="385b7343-7e51-4167-b40a-3bc9ed8e0e06" providerId="ADAL" clId="{2C55090A-9F6D-4F86-9122-1528814634FE}" dt="2020-09-01T08:09:28.370" v="10154" actId="478"/>
          <ac:spMkLst>
            <pc:docMk/>
            <pc:sldMk cId="2531267397" sldId="1097"/>
            <ac:spMk id="123" creationId="{C63A9FB4-3471-4FB0-86B6-B78C5E5EAE34}"/>
          </ac:spMkLst>
        </pc:spChg>
        <pc:spChg chg="add del mod">
          <ac:chgData name="Danielle Detering" userId="385b7343-7e51-4167-b40a-3bc9ed8e0e06" providerId="ADAL" clId="{2C55090A-9F6D-4F86-9122-1528814634FE}" dt="2020-09-01T07:08:20.523" v="8232" actId="478"/>
          <ac:spMkLst>
            <pc:docMk/>
            <pc:sldMk cId="2531267397" sldId="1097"/>
            <ac:spMk id="143" creationId="{26F83727-E31E-4602-9997-7EDCD5207324}"/>
          </ac:spMkLst>
        </pc:spChg>
        <pc:spChg chg="add del mod">
          <ac:chgData name="Danielle Detering" userId="385b7343-7e51-4167-b40a-3bc9ed8e0e06" providerId="ADAL" clId="{2C55090A-9F6D-4F86-9122-1528814634FE}" dt="2020-09-01T07:08:23.253" v="8233" actId="478"/>
          <ac:spMkLst>
            <pc:docMk/>
            <pc:sldMk cId="2531267397" sldId="1097"/>
            <ac:spMk id="145" creationId="{5C0505CB-5583-46AD-AA18-4254B9E664D3}"/>
          </ac:spMkLst>
        </pc:spChg>
        <pc:spChg chg="add mod">
          <ac:chgData name="Danielle Detering" userId="385b7343-7e51-4167-b40a-3bc9ed8e0e06" providerId="ADAL" clId="{2C55090A-9F6D-4F86-9122-1528814634FE}" dt="2020-09-01T08:18:20.181" v="10227" actId="12788"/>
          <ac:spMkLst>
            <pc:docMk/>
            <pc:sldMk cId="2531267397" sldId="1097"/>
            <ac:spMk id="152" creationId="{923D8A6F-B808-4392-A88A-F2A56635EB59}"/>
          </ac:spMkLst>
        </pc:spChg>
        <pc:spChg chg="add mod">
          <ac:chgData name="Danielle Detering" userId="385b7343-7e51-4167-b40a-3bc9ed8e0e06" providerId="ADAL" clId="{2C55090A-9F6D-4F86-9122-1528814634FE}" dt="2020-09-01T08:18:20.181" v="10227" actId="12788"/>
          <ac:spMkLst>
            <pc:docMk/>
            <pc:sldMk cId="2531267397" sldId="1097"/>
            <ac:spMk id="153" creationId="{09A61804-49F1-4638-9D22-428BC5EF331D}"/>
          </ac:spMkLst>
        </pc:spChg>
        <pc:spChg chg="add mod">
          <ac:chgData name="Danielle Detering" userId="385b7343-7e51-4167-b40a-3bc9ed8e0e06" providerId="ADAL" clId="{2C55090A-9F6D-4F86-9122-1528814634FE}" dt="2020-09-01T08:18:20.181" v="10227" actId="12788"/>
          <ac:spMkLst>
            <pc:docMk/>
            <pc:sldMk cId="2531267397" sldId="1097"/>
            <ac:spMk id="155" creationId="{B7233012-510C-4D73-9932-96FB22BEE116}"/>
          </ac:spMkLst>
        </pc:spChg>
        <pc:spChg chg="add mod">
          <ac:chgData name="Danielle Detering" userId="385b7343-7e51-4167-b40a-3bc9ed8e0e06" providerId="ADAL" clId="{2C55090A-9F6D-4F86-9122-1528814634FE}" dt="2020-09-01T08:23:35.984" v="10831" actId="20577"/>
          <ac:spMkLst>
            <pc:docMk/>
            <pc:sldMk cId="2531267397" sldId="1097"/>
            <ac:spMk id="163" creationId="{2C2BFF39-EB76-48FE-974D-DD2DD64D4436}"/>
          </ac:spMkLst>
        </pc:spChg>
        <pc:spChg chg="add mod">
          <ac:chgData name="Danielle Detering" userId="385b7343-7e51-4167-b40a-3bc9ed8e0e06" providerId="ADAL" clId="{2C55090A-9F6D-4F86-9122-1528814634FE}" dt="2020-09-01T08:23:33.097" v="10827" actId="1076"/>
          <ac:spMkLst>
            <pc:docMk/>
            <pc:sldMk cId="2531267397" sldId="1097"/>
            <ac:spMk id="164" creationId="{BF2F3BE2-70E1-45B9-99B0-6B1189CDA54A}"/>
          </ac:spMkLst>
        </pc:spChg>
        <pc:spChg chg="add mod">
          <ac:chgData name="Danielle Detering" userId="385b7343-7e51-4167-b40a-3bc9ed8e0e06" providerId="ADAL" clId="{2C55090A-9F6D-4F86-9122-1528814634FE}" dt="2020-09-01T08:23:33.097" v="10827" actId="1076"/>
          <ac:spMkLst>
            <pc:docMk/>
            <pc:sldMk cId="2531267397" sldId="1097"/>
            <ac:spMk id="165" creationId="{50397E3A-F6AA-4A1C-9C85-AB6BAA1E9728}"/>
          </ac:spMkLst>
        </pc:spChg>
        <pc:grpChg chg="del">
          <ac:chgData name="Danielle Detering" userId="385b7343-7e51-4167-b40a-3bc9ed8e0e06" providerId="ADAL" clId="{2C55090A-9F6D-4F86-9122-1528814634FE}" dt="2020-09-01T06:38:35.165" v="8013" actId="478"/>
          <ac:grpSpMkLst>
            <pc:docMk/>
            <pc:sldMk cId="2531267397" sldId="1097"/>
            <ac:grpSpMk id="19" creationId="{1E42FBEF-DC91-4253-853E-892EA847A2B1}"/>
          </ac:grpSpMkLst>
        </pc:grpChg>
        <pc:picChg chg="del">
          <ac:chgData name="Danielle Detering" userId="385b7343-7e51-4167-b40a-3bc9ed8e0e06" providerId="ADAL" clId="{2C55090A-9F6D-4F86-9122-1528814634FE}" dt="2020-09-01T06:38:35.165" v="8013" actId="478"/>
          <ac:picMkLst>
            <pc:docMk/>
            <pc:sldMk cId="2531267397" sldId="1097"/>
            <ac:picMk id="9" creationId="{2A9F3235-EF85-4466-8847-FAC8E9ACDEB1}"/>
          </ac:picMkLst>
        </pc:picChg>
        <pc:cxnChg chg="add del mod">
          <ac:chgData name="Danielle Detering" userId="385b7343-7e51-4167-b40a-3bc9ed8e0e06" providerId="ADAL" clId="{2C55090A-9F6D-4F86-9122-1528814634FE}" dt="2020-09-01T08:09:28.370" v="10154" actId="478"/>
          <ac:cxnSpMkLst>
            <pc:docMk/>
            <pc:sldMk cId="2531267397" sldId="1097"/>
            <ac:cxnSpMk id="44" creationId="{8D9BEEDB-6492-4019-AFC1-078975A351B2}"/>
          </ac:cxnSpMkLst>
        </pc:cxnChg>
        <pc:cxnChg chg="add del mod">
          <ac:chgData name="Danielle Detering" userId="385b7343-7e51-4167-b40a-3bc9ed8e0e06" providerId="ADAL" clId="{2C55090A-9F6D-4F86-9122-1528814634FE}" dt="2020-09-01T08:09:28.370" v="10154" actId="478"/>
          <ac:cxnSpMkLst>
            <pc:docMk/>
            <pc:sldMk cId="2531267397" sldId="1097"/>
            <ac:cxnSpMk id="47" creationId="{12C422F4-A271-428C-BECE-0FA287482468}"/>
          </ac:cxnSpMkLst>
        </pc:cxnChg>
        <pc:cxnChg chg="add del mod">
          <ac:chgData name="Danielle Detering" userId="385b7343-7e51-4167-b40a-3bc9ed8e0e06" providerId="ADAL" clId="{2C55090A-9F6D-4F86-9122-1528814634FE}" dt="2020-09-01T08:09:28.370" v="10154" actId="478"/>
          <ac:cxnSpMkLst>
            <pc:docMk/>
            <pc:sldMk cId="2531267397" sldId="1097"/>
            <ac:cxnSpMk id="50" creationId="{4EA97D84-812C-42D6-90BA-5A2BA880EF80}"/>
          </ac:cxnSpMkLst>
        </pc:cxnChg>
        <pc:cxnChg chg="add del mod">
          <ac:chgData name="Danielle Detering" userId="385b7343-7e51-4167-b40a-3bc9ed8e0e06" providerId="ADAL" clId="{2C55090A-9F6D-4F86-9122-1528814634FE}" dt="2020-09-01T08:09:28.370" v="10154" actId="478"/>
          <ac:cxnSpMkLst>
            <pc:docMk/>
            <pc:sldMk cId="2531267397" sldId="1097"/>
            <ac:cxnSpMk id="53" creationId="{87DCEF51-F930-4F7D-8C89-A1C4CE052863}"/>
          </ac:cxnSpMkLst>
        </pc:cxnChg>
        <pc:cxnChg chg="add del mod">
          <ac:chgData name="Danielle Detering" userId="385b7343-7e51-4167-b40a-3bc9ed8e0e06" providerId="ADAL" clId="{2C55090A-9F6D-4F86-9122-1528814634FE}" dt="2020-09-01T08:09:28.370" v="10154" actId="478"/>
          <ac:cxnSpMkLst>
            <pc:docMk/>
            <pc:sldMk cId="2531267397" sldId="1097"/>
            <ac:cxnSpMk id="56" creationId="{165B0F00-84F3-41A5-9D6F-FC1C138894F8}"/>
          </ac:cxnSpMkLst>
        </pc:cxnChg>
        <pc:cxnChg chg="add del mod">
          <ac:chgData name="Danielle Detering" userId="385b7343-7e51-4167-b40a-3bc9ed8e0e06" providerId="ADAL" clId="{2C55090A-9F6D-4F86-9122-1528814634FE}" dt="2020-09-01T08:09:28.370" v="10154" actId="478"/>
          <ac:cxnSpMkLst>
            <pc:docMk/>
            <pc:sldMk cId="2531267397" sldId="1097"/>
            <ac:cxnSpMk id="59" creationId="{550550D8-D71E-4EB9-B57B-7723290B46B8}"/>
          </ac:cxnSpMkLst>
        </pc:cxnChg>
        <pc:cxnChg chg="add del mod">
          <ac:chgData name="Danielle Detering" userId="385b7343-7e51-4167-b40a-3bc9ed8e0e06" providerId="ADAL" clId="{2C55090A-9F6D-4F86-9122-1528814634FE}" dt="2020-09-01T08:09:28.370" v="10154" actId="478"/>
          <ac:cxnSpMkLst>
            <pc:docMk/>
            <pc:sldMk cId="2531267397" sldId="1097"/>
            <ac:cxnSpMk id="62" creationId="{DC7B5747-713D-4C15-BD0C-494268F2B8DC}"/>
          </ac:cxnSpMkLst>
        </pc:cxnChg>
        <pc:cxnChg chg="add del mod">
          <ac:chgData name="Danielle Detering" userId="385b7343-7e51-4167-b40a-3bc9ed8e0e06" providerId="ADAL" clId="{2C55090A-9F6D-4F86-9122-1528814634FE}" dt="2020-09-01T08:09:28.370" v="10154" actId="478"/>
          <ac:cxnSpMkLst>
            <pc:docMk/>
            <pc:sldMk cId="2531267397" sldId="1097"/>
            <ac:cxnSpMk id="66" creationId="{62F4D7A4-86A1-4C50-B14E-611BE004D229}"/>
          </ac:cxnSpMkLst>
        </pc:cxnChg>
        <pc:cxnChg chg="add del mod">
          <ac:chgData name="Danielle Detering" userId="385b7343-7e51-4167-b40a-3bc9ed8e0e06" providerId="ADAL" clId="{2C55090A-9F6D-4F86-9122-1528814634FE}" dt="2020-09-01T08:09:28.370" v="10154" actId="478"/>
          <ac:cxnSpMkLst>
            <pc:docMk/>
            <pc:sldMk cId="2531267397" sldId="1097"/>
            <ac:cxnSpMk id="69" creationId="{741C3524-BE96-492C-9B87-AE44342428B4}"/>
          </ac:cxnSpMkLst>
        </pc:cxnChg>
        <pc:cxnChg chg="add del mod">
          <ac:chgData name="Danielle Detering" userId="385b7343-7e51-4167-b40a-3bc9ed8e0e06" providerId="ADAL" clId="{2C55090A-9F6D-4F86-9122-1528814634FE}" dt="2020-09-01T08:09:28.370" v="10154" actId="478"/>
          <ac:cxnSpMkLst>
            <pc:docMk/>
            <pc:sldMk cId="2531267397" sldId="1097"/>
            <ac:cxnSpMk id="72" creationId="{68187322-85C9-42CB-AC51-BAB4DE5EC25C}"/>
          </ac:cxnSpMkLst>
        </pc:cxnChg>
        <pc:cxnChg chg="add del mod">
          <ac:chgData name="Danielle Detering" userId="385b7343-7e51-4167-b40a-3bc9ed8e0e06" providerId="ADAL" clId="{2C55090A-9F6D-4F86-9122-1528814634FE}" dt="2020-09-01T08:09:28.370" v="10154" actId="478"/>
          <ac:cxnSpMkLst>
            <pc:docMk/>
            <pc:sldMk cId="2531267397" sldId="1097"/>
            <ac:cxnSpMk id="75" creationId="{2C1E89A8-6AB1-45E5-91DF-9CC1E7244E60}"/>
          </ac:cxnSpMkLst>
        </pc:cxnChg>
        <pc:cxnChg chg="add del mod">
          <ac:chgData name="Danielle Detering" userId="385b7343-7e51-4167-b40a-3bc9ed8e0e06" providerId="ADAL" clId="{2C55090A-9F6D-4F86-9122-1528814634FE}" dt="2020-09-01T08:09:28.370" v="10154" actId="478"/>
          <ac:cxnSpMkLst>
            <pc:docMk/>
            <pc:sldMk cId="2531267397" sldId="1097"/>
            <ac:cxnSpMk id="78" creationId="{AB6C9388-BAD7-45F4-B504-A05601AD5AB2}"/>
          </ac:cxnSpMkLst>
        </pc:cxnChg>
        <pc:cxnChg chg="add del mod">
          <ac:chgData name="Danielle Detering" userId="385b7343-7e51-4167-b40a-3bc9ed8e0e06" providerId="ADAL" clId="{2C55090A-9F6D-4F86-9122-1528814634FE}" dt="2020-09-01T08:09:28.370" v="10154" actId="478"/>
          <ac:cxnSpMkLst>
            <pc:docMk/>
            <pc:sldMk cId="2531267397" sldId="1097"/>
            <ac:cxnSpMk id="81" creationId="{1BE933DB-502E-4DA6-9F93-BDB5D9BCE8C9}"/>
          </ac:cxnSpMkLst>
        </pc:cxnChg>
        <pc:cxnChg chg="add del mod">
          <ac:chgData name="Danielle Detering" userId="385b7343-7e51-4167-b40a-3bc9ed8e0e06" providerId="ADAL" clId="{2C55090A-9F6D-4F86-9122-1528814634FE}" dt="2020-09-01T08:09:28.370" v="10154" actId="478"/>
          <ac:cxnSpMkLst>
            <pc:docMk/>
            <pc:sldMk cId="2531267397" sldId="1097"/>
            <ac:cxnSpMk id="84" creationId="{E98AF6BF-77E2-480F-8C01-4C88E48DFA65}"/>
          </ac:cxnSpMkLst>
        </pc:cxnChg>
        <pc:cxnChg chg="add del mod">
          <ac:chgData name="Danielle Detering" userId="385b7343-7e51-4167-b40a-3bc9ed8e0e06" providerId="ADAL" clId="{2C55090A-9F6D-4F86-9122-1528814634FE}" dt="2020-09-01T08:09:28.370" v="10154" actId="478"/>
          <ac:cxnSpMkLst>
            <pc:docMk/>
            <pc:sldMk cId="2531267397" sldId="1097"/>
            <ac:cxnSpMk id="87" creationId="{4C4F035F-1877-4C22-AAB2-3BC5B95F8279}"/>
          </ac:cxnSpMkLst>
        </pc:cxnChg>
        <pc:cxnChg chg="add del mod">
          <ac:chgData name="Danielle Detering" userId="385b7343-7e51-4167-b40a-3bc9ed8e0e06" providerId="ADAL" clId="{2C55090A-9F6D-4F86-9122-1528814634FE}" dt="2020-09-01T08:09:28.370" v="10154" actId="478"/>
          <ac:cxnSpMkLst>
            <pc:docMk/>
            <pc:sldMk cId="2531267397" sldId="1097"/>
            <ac:cxnSpMk id="90" creationId="{5A88EF14-849B-4AB7-9D19-0EAFD7C992E9}"/>
          </ac:cxnSpMkLst>
        </pc:cxnChg>
        <pc:cxnChg chg="add del mod">
          <ac:chgData name="Danielle Detering" userId="385b7343-7e51-4167-b40a-3bc9ed8e0e06" providerId="ADAL" clId="{2C55090A-9F6D-4F86-9122-1528814634FE}" dt="2020-09-01T08:09:28.370" v="10154" actId="478"/>
          <ac:cxnSpMkLst>
            <pc:docMk/>
            <pc:sldMk cId="2531267397" sldId="1097"/>
            <ac:cxnSpMk id="93" creationId="{8F600CF9-A44A-4336-9349-978C97C612C9}"/>
          </ac:cxnSpMkLst>
        </pc:cxnChg>
        <pc:cxnChg chg="add del mod">
          <ac:chgData name="Danielle Detering" userId="385b7343-7e51-4167-b40a-3bc9ed8e0e06" providerId="ADAL" clId="{2C55090A-9F6D-4F86-9122-1528814634FE}" dt="2020-09-01T08:09:28.370" v="10154" actId="478"/>
          <ac:cxnSpMkLst>
            <pc:docMk/>
            <pc:sldMk cId="2531267397" sldId="1097"/>
            <ac:cxnSpMk id="96" creationId="{584AA740-1E11-45CC-8EA5-33653CF17853}"/>
          </ac:cxnSpMkLst>
        </pc:cxnChg>
        <pc:cxnChg chg="add del mod">
          <ac:chgData name="Danielle Detering" userId="385b7343-7e51-4167-b40a-3bc9ed8e0e06" providerId="ADAL" clId="{2C55090A-9F6D-4F86-9122-1528814634FE}" dt="2020-09-01T08:09:28.370" v="10154" actId="478"/>
          <ac:cxnSpMkLst>
            <pc:docMk/>
            <pc:sldMk cId="2531267397" sldId="1097"/>
            <ac:cxnSpMk id="99" creationId="{71270840-B4B2-4B79-A29C-86282B9C23E7}"/>
          </ac:cxnSpMkLst>
        </pc:cxnChg>
        <pc:cxnChg chg="add del mod">
          <ac:chgData name="Danielle Detering" userId="385b7343-7e51-4167-b40a-3bc9ed8e0e06" providerId="ADAL" clId="{2C55090A-9F6D-4F86-9122-1528814634FE}" dt="2020-09-01T08:09:28.370" v="10154" actId="478"/>
          <ac:cxnSpMkLst>
            <pc:docMk/>
            <pc:sldMk cId="2531267397" sldId="1097"/>
            <ac:cxnSpMk id="102" creationId="{7C0DDA92-8D9F-4D44-87B8-806BF6B9D9F1}"/>
          </ac:cxnSpMkLst>
        </pc:cxnChg>
        <pc:cxnChg chg="add del mod">
          <ac:chgData name="Danielle Detering" userId="385b7343-7e51-4167-b40a-3bc9ed8e0e06" providerId="ADAL" clId="{2C55090A-9F6D-4F86-9122-1528814634FE}" dt="2020-09-01T08:09:28.370" v="10154" actId="478"/>
          <ac:cxnSpMkLst>
            <pc:docMk/>
            <pc:sldMk cId="2531267397" sldId="1097"/>
            <ac:cxnSpMk id="105" creationId="{AAE2FEFF-13F0-40E4-9B1F-CF5B6AD0B3F9}"/>
          </ac:cxnSpMkLst>
        </pc:cxnChg>
        <pc:cxnChg chg="add del mod">
          <ac:chgData name="Danielle Detering" userId="385b7343-7e51-4167-b40a-3bc9ed8e0e06" providerId="ADAL" clId="{2C55090A-9F6D-4F86-9122-1528814634FE}" dt="2020-09-01T08:09:28.370" v="10154" actId="478"/>
          <ac:cxnSpMkLst>
            <pc:docMk/>
            <pc:sldMk cId="2531267397" sldId="1097"/>
            <ac:cxnSpMk id="109" creationId="{E52E9EEA-58FB-4EEF-83C1-7ED05DD1333B}"/>
          </ac:cxnSpMkLst>
        </pc:cxnChg>
        <pc:cxnChg chg="add del mod">
          <ac:chgData name="Danielle Detering" userId="385b7343-7e51-4167-b40a-3bc9ed8e0e06" providerId="ADAL" clId="{2C55090A-9F6D-4F86-9122-1528814634FE}" dt="2020-09-01T08:09:28.370" v="10154" actId="478"/>
          <ac:cxnSpMkLst>
            <pc:docMk/>
            <pc:sldMk cId="2531267397" sldId="1097"/>
            <ac:cxnSpMk id="112" creationId="{210FC43F-2A8A-4BCA-A6A0-2AD775109C75}"/>
          </ac:cxnSpMkLst>
        </pc:cxnChg>
        <pc:cxnChg chg="add del mod">
          <ac:chgData name="Danielle Detering" userId="385b7343-7e51-4167-b40a-3bc9ed8e0e06" providerId="ADAL" clId="{2C55090A-9F6D-4F86-9122-1528814634FE}" dt="2020-09-01T08:09:28.370" v="10154" actId="478"/>
          <ac:cxnSpMkLst>
            <pc:docMk/>
            <pc:sldMk cId="2531267397" sldId="1097"/>
            <ac:cxnSpMk id="115" creationId="{E3FD245A-07A2-47FF-B814-E423C477277F}"/>
          </ac:cxnSpMkLst>
        </pc:cxnChg>
        <pc:cxnChg chg="add del mod">
          <ac:chgData name="Danielle Detering" userId="385b7343-7e51-4167-b40a-3bc9ed8e0e06" providerId="ADAL" clId="{2C55090A-9F6D-4F86-9122-1528814634FE}" dt="2020-09-01T08:09:28.370" v="10154" actId="478"/>
          <ac:cxnSpMkLst>
            <pc:docMk/>
            <pc:sldMk cId="2531267397" sldId="1097"/>
            <ac:cxnSpMk id="124" creationId="{34DC4B75-F50F-46F7-AF9D-8662EFA0FCC1}"/>
          </ac:cxnSpMkLst>
        </pc:cxnChg>
        <pc:cxnChg chg="add del mod">
          <ac:chgData name="Danielle Detering" userId="385b7343-7e51-4167-b40a-3bc9ed8e0e06" providerId="ADAL" clId="{2C55090A-9F6D-4F86-9122-1528814634FE}" dt="2020-09-01T08:09:28.370" v="10154" actId="478"/>
          <ac:cxnSpMkLst>
            <pc:docMk/>
            <pc:sldMk cId="2531267397" sldId="1097"/>
            <ac:cxnSpMk id="127" creationId="{E2D09B84-E7B2-400A-8919-40222705A462}"/>
          </ac:cxnSpMkLst>
        </pc:cxnChg>
        <pc:cxnChg chg="add del mod">
          <ac:chgData name="Danielle Detering" userId="385b7343-7e51-4167-b40a-3bc9ed8e0e06" providerId="ADAL" clId="{2C55090A-9F6D-4F86-9122-1528814634FE}" dt="2020-09-01T08:09:28.370" v="10154" actId="478"/>
          <ac:cxnSpMkLst>
            <pc:docMk/>
            <pc:sldMk cId="2531267397" sldId="1097"/>
            <ac:cxnSpMk id="130" creationId="{074A9776-AC66-4611-9F3F-19C66D967D24}"/>
          </ac:cxnSpMkLst>
        </pc:cxnChg>
        <pc:cxnChg chg="add del mod">
          <ac:chgData name="Danielle Detering" userId="385b7343-7e51-4167-b40a-3bc9ed8e0e06" providerId="ADAL" clId="{2C55090A-9F6D-4F86-9122-1528814634FE}" dt="2020-09-01T08:09:28.370" v="10154" actId="478"/>
          <ac:cxnSpMkLst>
            <pc:docMk/>
            <pc:sldMk cId="2531267397" sldId="1097"/>
            <ac:cxnSpMk id="133" creationId="{9289ED38-DCB4-48AC-9E4E-09B13195EF6B}"/>
          </ac:cxnSpMkLst>
        </pc:cxnChg>
        <pc:cxnChg chg="add del mod">
          <ac:chgData name="Danielle Detering" userId="385b7343-7e51-4167-b40a-3bc9ed8e0e06" providerId="ADAL" clId="{2C55090A-9F6D-4F86-9122-1528814634FE}" dt="2020-09-01T08:09:28.370" v="10154" actId="478"/>
          <ac:cxnSpMkLst>
            <pc:docMk/>
            <pc:sldMk cId="2531267397" sldId="1097"/>
            <ac:cxnSpMk id="136" creationId="{96DB6B5D-0A85-48CC-BE79-798363F72AD3}"/>
          </ac:cxnSpMkLst>
        </pc:cxnChg>
        <pc:cxnChg chg="add del mod">
          <ac:chgData name="Danielle Detering" userId="385b7343-7e51-4167-b40a-3bc9ed8e0e06" providerId="ADAL" clId="{2C55090A-9F6D-4F86-9122-1528814634FE}" dt="2020-09-01T08:09:28.370" v="10154" actId="478"/>
          <ac:cxnSpMkLst>
            <pc:docMk/>
            <pc:sldMk cId="2531267397" sldId="1097"/>
            <ac:cxnSpMk id="139" creationId="{911DC6DC-ADF7-4F86-B3DF-73CE778FCA7E}"/>
          </ac:cxnSpMkLst>
        </pc:cxnChg>
        <pc:cxnChg chg="add del mod">
          <ac:chgData name="Danielle Detering" userId="385b7343-7e51-4167-b40a-3bc9ed8e0e06" providerId="ADAL" clId="{2C55090A-9F6D-4F86-9122-1528814634FE}" dt="2020-09-01T08:09:28.370" v="10154" actId="478"/>
          <ac:cxnSpMkLst>
            <pc:docMk/>
            <pc:sldMk cId="2531267397" sldId="1097"/>
            <ac:cxnSpMk id="146" creationId="{6D341337-45D8-4CB4-A138-99BED9EB1D30}"/>
          </ac:cxnSpMkLst>
        </pc:cxnChg>
        <pc:cxnChg chg="add del mod">
          <ac:chgData name="Danielle Detering" userId="385b7343-7e51-4167-b40a-3bc9ed8e0e06" providerId="ADAL" clId="{2C55090A-9F6D-4F86-9122-1528814634FE}" dt="2020-09-01T08:09:28.370" v="10154" actId="478"/>
          <ac:cxnSpMkLst>
            <pc:docMk/>
            <pc:sldMk cId="2531267397" sldId="1097"/>
            <ac:cxnSpMk id="149" creationId="{70CE5E28-568A-4846-8BE1-E5D5B8CB95D3}"/>
          </ac:cxnSpMkLst>
        </pc:cxnChg>
        <pc:cxnChg chg="add mod">
          <ac:chgData name="Danielle Detering" userId="385b7343-7e51-4167-b40a-3bc9ed8e0e06" providerId="ADAL" clId="{2C55090A-9F6D-4F86-9122-1528814634FE}" dt="2020-09-01T08:18:20.181" v="10227" actId="12788"/>
          <ac:cxnSpMkLst>
            <pc:docMk/>
            <pc:sldMk cId="2531267397" sldId="1097"/>
            <ac:cxnSpMk id="157" creationId="{9C14B5F6-DF88-4D2D-AAF5-5B93C9A4588C}"/>
          </ac:cxnSpMkLst>
        </pc:cxnChg>
        <pc:cxnChg chg="add mod">
          <ac:chgData name="Danielle Detering" userId="385b7343-7e51-4167-b40a-3bc9ed8e0e06" providerId="ADAL" clId="{2C55090A-9F6D-4F86-9122-1528814634FE}" dt="2020-09-01T08:18:20.181" v="10227" actId="12788"/>
          <ac:cxnSpMkLst>
            <pc:docMk/>
            <pc:sldMk cId="2531267397" sldId="1097"/>
            <ac:cxnSpMk id="158" creationId="{32DB6CF9-C019-4299-81C4-F716F08A5842}"/>
          </ac:cxnSpMkLst>
        </pc:cxnChg>
        <pc:cxnChg chg="add mod">
          <ac:chgData name="Danielle Detering" userId="385b7343-7e51-4167-b40a-3bc9ed8e0e06" providerId="ADAL" clId="{2C55090A-9F6D-4F86-9122-1528814634FE}" dt="2020-09-01T08:25:22.911" v="10845" actId="14100"/>
          <ac:cxnSpMkLst>
            <pc:docMk/>
            <pc:sldMk cId="2531267397" sldId="1097"/>
            <ac:cxnSpMk id="162" creationId="{3C4C869C-1955-4B54-A459-3539ED696F82}"/>
          </ac:cxnSpMkLst>
        </pc:cxnChg>
        <pc:cxnChg chg="add mod">
          <ac:chgData name="Danielle Detering" userId="385b7343-7e51-4167-b40a-3bc9ed8e0e06" providerId="ADAL" clId="{2C55090A-9F6D-4F86-9122-1528814634FE}" dt="2020-09-01T08:23:33.097" v="10827" actId="1076"/>
          <ac:cxnSpMkLst>
            <pc:docMk/>
            <pc:sldMk cId="2531267397" sldId="1097"/>
            <ac:cxnSpMk id="166" creationId="{2EEB5C18-D3B2-4DDC-B5B6-8D6948906791}"/>
          </ac:cxnSpMkLst>
        </pc:cxnChg>
        <pc:cxnChg chg="add mod">
          <ac:chgData name="Danielle Detering" userId="385b7343-7e51-4167-b40a-3bc9ed8e0e06" providerId="ADAL" clId="{2C55090A-9F6D-4F86-9122-1528814634FE}" dt="2020-09-01T08:23:33.097" v="10827" actId="1076"/>
          <ac:cxnSpMkLst>
            <pc:docMk/>
            <pc:sldMk cId="2531267397" sldId="1097"/>
            <ac:cxnSpMk id="167" creationId="{D2E11B2A-9672-44A9-BCEF-E853816CB017}"/>
          </ac:cxnSpMkLst>
        </pc:cxnChg>
        <pc:cxnChg chg="add mod">
          <ac:chgData name="Danielle Detering" userId="385b7343-7e51-4167-b40a-3bc9ed8e0e06" providerId="ADAL" clId="{2C55090A-9F6D-4F86-9122-1528814634FE}" dt="2020-09-01T08:25:40.926" v="10848" actId="14100"/>
          <ac:cxnSpMkLst>
            <pc:docMk/>
            <pc:sldMk cId="2531267397" sldId="1097"/>
            <ac:cxnSpMk id="168" creationId="{00E9E037-7C8B-43B5-92F8-981B6343B0C8}"/>
          </ac:cxnSpMkLst>
        </pc:cxnChg>
        <pc:cxnChg chg="add mod">
          <ac:chgData name="Danielle Detering" userId="385b7343-7e51-4167-b40a-3bc9ed8e0e06" providerId="ADAL" clId="{2C55090A-9F6D-4F86-9122-1528814634FE}" dt="2020-09-01T08:24:33.392" v="10842" actId="14100"/>
          <ac:cxnSpMkLst>
            <pc:docMk/>
            <pc:sldMk cId="2531267397" sldId="1097"/>
            <ac:cxnSpMk id="173" creationId="{7E59A3D6-95C3-4989-BAAB-1C5991532779}"/>
          </ac:cxnSpMkLst>
        </pc:cxnChg>
      </pc:sldChg>
      <pc:sldChg chg="modNotesTx">
        <pc:chgData name="Danielle Detering" userId="385b7343-7e51-4167-b40a-3bc9ed8e0e06" providerId="ADAL" clId="{2C55090A-9F6D-4F86-9122-1528814634FE}" dt="2020-09-02T02:37:07.577" v="17965" actId="20577"/>
        <pc:sldMkLst>
          <pc:docMk/>
          <pc:sldMk cId="2861781325" sldId="1098"/>
        </pc:sldMkLst>
      </pc:sldChg>
      <pc:sldChg chg="del delCm">
        <pc:chgData name="Danielle Detering" userId="385b7343-7e51-4167-b40a-3bc9ed8e0e06" providerId="ADAL" clId="{2C55090A-9F6D-4F86-9122-1528814634FE}" dt="2020-09-01T08:14:56.019" v="10160" actId="2696"/>
        <pc:sldMkLst>
          <pc:docMk/>
          <pc:sldMk cId="611044913" sldId="1099"/>
        </pc:sldMkLst>
      </pc:sldChg>
      <pc:sldChg chg="del">
        <pc:chgData name="Danielle Detering" userId="385b7343-7e51-4167-b40a-3bc9ed8e0e06" providerId="ADAL" clId="{2C55090A-9F6D-4F86-9122-1528814634FE}" dt="2020-09-01T08:14:56.019" v="10160" actId="2696"/>
        <pc:sldMkLst>
          <pc:docMk/>
          <pc:sldMk cId="221614862" sldId="1100"/>
        </pc:sldMkLst>
      </pc:sldChg>
      <pc:sldChg chg="del">
        <pc:chgData name="Danielle Detering" userId="385b7343-7e51-4167-b40a-3bc9ed8e0e06" providerId="ADAL" clId="{2C55090A-9F6D-4F86-9122-1528814634FE}" dt="2020-09-01T08:14:56.019" v="10160" actId="2696"/>
        <pc:sldMkLst>
          <pc:docMk/>
          <pc:sldMk cId="150335069" sldId="1101"/>
        </pc:sldMkLst>
      </pc:sldChg>
      <pc:sldChg chg="del delCm">
        <pc:chgData name="Danielle Detering" userId="385b7343-7e51-4167-b40a-3bc9ed8e0e06" providerId="ADAL" clId="{2C55090A-9F6D-4F86-9122-1528814634FE}" dt="2020-09-01T08:14:56.019" v="10160" actId="2696"/>
        <pc:sldMkLst>
          <pc:docMk/>
          <pc:sldMk cId="3217323183" sldId="1102"/>
        </pc:sldMkLst>
      </pc:sldChg>
      <pc:sldChg chg="del">
        <pc:chgData name="Danielle Detering" userId="385b7343-7e51-4167-b40a-3bc9ed8e0e06" providerId="ADAL" clId="{2C55090A-9F6D-4F86-9122-1528814634FE}" dt="2020-09-01T08:14:56.019" v="10160" actId="2696"/>
        <pc:sldMkLst>
          <pc:docMk/>
          <pc:sldMk cId="1253294471" sldId="1103"/>
        </pc:sldMkLst>
      </pc:sldChg>
      <pc:sldChg chg="del">
        <pc:chgData name="Danielle Detering" userId="385b7343-7e51-4167-b40a-3bc9ed8e0e06" providerId="ADAL" clId="{2C55090A-9F6D-4F86-9122-1528814634FE}" dt="2020-09-01T08:14:56.019" v="10160" actId="2696"/>
        <pc:sldMkLst>
          <pc:docMk/>
          <pc:sldMk cId="187100998" sldId="1104"/>
        </pc:sldMkLst>
      </pc:sldChg>
      <pc:sldChg chg="modSp add modNotesTx">
        <pc:chgData name="Danielle Detering" userId="385b7343-7e51-4167-b40a-3bc9ed8e0e06" providerId="ADAL" clId="{2C55090A-9F6D-4F86-9122-1528814634FE}" dt="2020-09-01T23:17:00.973" v="10877" actId="207"/>
        <pc:sldMkLst>
          <pc:docMk/>
          <pc:sldMk cId="2854110072" sldId="1105"/>
        </pc:sldMkLst>
        <pc:graphicFrameChg chg="mod">
          <ac:chgData name="Danielle Detering" userId="385b7343-7e51-4167-b40a-3bc9ed8e0e06" providerId="ADAL" clId="{2C55090A-9F6D-4F86-9122-1528814634FE}" dt="2020-09-01T23:17:00.973" v="10877" actId="207"/>
          <ac:graphicFrameMkLst>
            <pc:docMk/>
            <pc:sldMk cId="2854110072" sldId="1105"/>
            <ac:graphicFrameMk id="6" creationId="{54EFA6BF-4D75-4217-859F-2958FE0A8941}"/>
          </ac:graphicFrameMkLst>
        </pc:graphicFrameChg>
      </pc:sldChg>
      <pc:sldChg chg="modSp add ord modNotesTx">
        <pc:chgData name="Danielle Detering" userId="385b7343-7e51-4167-b40a-3bc9ed8e0e06" providerId="ADAL" clId="{2C55090A-9F6D-4F86-9122-1528814634FE}" dt="2020-09-01T23:17:05.644" v="10878" actId="207"/>
        <pc:sldMkLst>
          <pc:docMk/>
          <pc:sldMk cId="1272568062" sldId="1106"/>
        </pc:sldMkLst>
        <pc:graphicFrameChg chg="mod">
          <ac:chgData name="Danielle Detering" userId="385b7343-7e51-4167-b40a-3bc9ed8e0e06" providerId="ADAL" clId="{2C55090A-9F6D-4F86-9122-1528814634FE}" dt="2020-09-01T23:17:05.644" v="10878" actId="207"/>
          <ac:graphicFrameMkLst>
            <pc:docMk/>
            <pc:sldMk cId="1272568062" sldId="1106"/>
            <ac:graphicFrameMk id="6" creationId="{54EFA6BF-4D75-4217-859F-2958FE0A8941}"/>
          </ac:graphicFrameMkLst>
        </pc:graphicFrameChg>
      </pc:sldChg>
      <pc:sldChg chg="addSp delSp modSp add del mod modNotesTx">
        <pc:chgData name="Danielle Detering" userId="385b7343-7e51-4167-b40a-3bc9ed8e0e06" providerId="ADAL" clId="{2C55090A-9F6D-4F86-9122-1528814634FE}" dt="2020-09-01T05:26:35.169" v="5124" actId="2696"/>
        <pc:sldMkLst>
          <pc:docMk/>
          <pc:sldMk cId="295015244" sldId="1107"/>
        </pc:sldMkLst>
        <pc:spChg chg="mod">
          <ac:chgData name="Danielle Detering" userId="385b7343-7e51-4167-b40a-3bc9ed8e0e06" providerId="ADAL" clId="{2C55090A-9F6D-4F86-9122-1528814634FE}" dt="2020-09-01T04:48:03.579" v="4794" actId="121"/>
          <ac:spMkLst>
            <pc:docMk/>
            <pc:sldMk cId="295015244" sldId="1107"/>
            <ac:spMk id="2" creationId="{13DDE902-0C6D-8D45-962E-302ABDE4FDA4}"/>
          </ac:spMkLst>
        </pc:spChg>
        <pc:spChg chg="add mod ord">
          <ac:chgData name="Danielle Detering" userId="385b7343-7e51-4167-b40a-3bc9ed8e0e06" providerId="ADAL" clId="{2C55090A-9F6D-4F86-9122-1528814634FE}" dt="2020-09-01T04:48:27.902" v="4797" actId="1076"/>
          <ac:spMkLst>
            <pc:docMk/>
            <pc:sldMk cId="295015244" sldId="1107"/>
            <ac:spMk id="4" creationId="{5AECF445-4529-4A99-B50A-60D98E48FA17}"/>
          </ac:spMkLst>
        </pc:spChg>
        <pc:spChg chg="del">
          <ac:chgData name="Danielle Detering" userId="385b7343-7e51-4167-b40a-3bc9ed8e0e06" providerId="ADAL" clId="{2C55090A-9F6D-4F86-9122-1528814634FE}" dt="2020-09-01T03:46:22.512" v="4217" actId="478"/>
          <ac:spMkLst>
            <pc:docMk/>
            <pc:sldMk cId="295015244" sldId="1107"/>
            <ac:spMk id="6" creationId="{E07E48A7-AAF1-4B94-B387-FDDE0B9DEAB4}"/>
          </ac:spMkLst>
        </pc:spChg>
        <pc:spChg chg="del">
          <ac:chgData name="Danielle Detering" userId="385b7343-7e51-4167-b40a-3bc9ed8e0e06" providerId="ADAL" clId="{2C55090A-9F6D-4F86-9122-1528814634FE}" dt="2020-09-01T03:46:25.233" v="4218" actId="478"/>
          <ac:spMkLst>
            <pc:docMk/>
            <pc:sldMk cId="295015244" sldId="1107"/>
            <ac:spMk id="7" creationId="{6ECD7BBE-BAE5-4945-91D8-9B7EDB33DB36}"/>
          </ac:spMkLst>
        </pc:spChg>
        <pc:spChg chg="add mod ord">
          <ac:chgData name="Danielle Detering" userId="385b7343-7e51-4167-b40a-3bc9ed8e0e06" providerId="ADAL" clId="{2C55090A-9F6D-4F86-9122-1528814634FE}" dt="2020-09-01T04:48:27.902" v="4797" actId="1076"/>
          <ac:spMkLst>
            <pc:docMk/>
            <pc:sldMk cId="295015244" sldId="1107"/>
            <ac:spMk id="10" creationId="{98DB02E9-C5CE-4327-8331-980996A30599}"/>
          </ac:spMkLst>
        </pc:spChg>
        <pc:spChg chg="add mod ord">
          <ac:chgData name="Danielle Detering" userId="385b7343-7e51-4167-b40a-3bc9ed8e0e06" providerId="ADAL" clId="{2C55090A-9F6D-4F86-9122-1528814634FE}" dt="2020-09-01T04:48:27.902" v="4797" actId="1076"/>
          <ac:spMkLst>
            <pc:docMk/>
            <pc:sldMk cId="295015244" sldId="1107"/>
            <ac:spMk id="12" creationId="{D056D7E3-488B-4A18-996C-604F7C4B2AC4}"/>
          </ac:spMkLst>
        </pc:spChg>
        <pc:spChg chg="add mod ord">
          <ac:chgData name="Danielle Detering" userId="385b7343-7e51-4167-b40a-3bc9ed8e0e06" providerId="ADAL" clId="{2C55090A-9F6D-4F86-9122-1528814634FE}" dt="2020-09-01T04:48:27.902" v="4797" actId="1076"/>
          <ac:spMkLst>
            <pc:docMk/>
            <pc:sldMk cId="295015244" sldId="1107"/>
            <ac:spMk id="14" creationId="{0B555D3C-7D50-4383-950D-0542631BC12B}"/>
          </ac:spMkLst>
        </pc:spChg>
        <pc:spChg chg="add mod ord">
          <ac:chgData name="Danielle Detering" userId="385b7343-7e51-4167-b40a-3bc9ed8e0e06" providerId="ADAL" clId="{2C55090A-9F6D-4F86-9122-1528814634FE}" dt="2020-09-01T04:48:27.902" v="4797" actId="1076"/>
          <ac:spMkLst>
            <pc:docMk/>
            <pc:sldMk cId="295015244" sldId="1107"/>
            <ac:spMk id="16" creationId="{28E2D224-7CE4-432C-B49A-C643012435FA}"/>
          </ac:spMkLst>
        </pc:spChg>
        <pc:spChg chg="add mod ord">
          <ac:chgData name="Danielle Detering" userId="385b7343-7e51-4167-b40a-3bc9ed8e0e06" providerId="ADAL" clId="{2C55090A-9F6D-4F86-9122-1528814634FE}" dt="2020-09-01T04:48:27.902" v="4797" actId="1076"/>
          <ac:spMkLst>
            <pc:docMk/>
            <pc:sldMk cId="295015244" sldId="1107"/>
            <ac:spMk id="18" creationId="{A2C38CBE-466D-4A27-8ED7-4FABE1D9C412}"/>
          </ac:spMkLst>
        </pc:spChg>
        <pc:spChg chg="add mod ord">
          <ac:chgData name="Danielle Detering" userId="385b7343-7e51-4167-b40a-3bc9ed8e0e06" providerId="ADAL" clId="{2C55090A-9F6D-4F86-9122-1528814634FE}" dt="2020-09-01T04:48:27.902" v="4797" actId="1076"/>
          <ac:spMkLst>
            <pc:docMk/>
            <pc:sldMk cId="295015244" sldId="1107"/>
            <ac:spMk id="20" creationId="{E80758C0-7932-40FF-A430-80B21DAD8ACB}"/>
          </ac:spMkLst>
        </pc:spChg>
        <pc:spChg chg="add mod ord">
          <ac:chgData name="Danielle Detering" userId="385b7343-7e51-4167-b40a-3bc9ed8e0e06" providerId="ADAL" clId="{2C55090A-9F6D-4F86-9122-1528814634FE}" dt="2020-09-01T04:48:27.902" v="4797" actId="1076"/>
          <ac:spMkLst>
            <pc:docMk/>
            <pc:sldMk cId="295015244" sldId="1107"/>
            <ac:spMk id="22" creationId="{F3CE1ABB-96F0-4FEC-A4B8-18ED498BDB92}"/>
          </ac:spMkLst>
        </pc:spChg>
        <pc:spChg chg="add mod ord">
          <ac:chgData name="Danielle Detering" userId="385b7343-7e51-4167-b40a-3bc9ed8e0e06" providerId="ADAL" clId="{2C55090A-9F6D-4F86-9122-1528814634FE}" dt="2020-09-01T04:48:27.902" v="4797" actId="1076"/>
          <ac:spMkLst>
            <pc:docMk/>
            <pc:sldMk cId="295015244" sldId="1107"/>
            <ac:spMk id="24" creationId="{EABA3CFD-3568-40C2-96AE-19EE360508EA}"/>
          </ac:spMkLst>
        </pc:spChg>
        <pc:spChg chg="add mod ord">
          <ac:chgData name="Danielle Detering" userId="385b7343-7e51-4167-b40a-3bc9ed8e0e06" providerId="ADAL" clId="{2C55090A-9F6D-4F86-9122-1528814634FE}" dt="2020-09-01T04:48:27.902" v="4797" actId="1076"/>
          <ac:spMkLst>
            <pc:docMk/>
            <pc:sldMk cId="295015244" sldId="1107"/>
            <ac:spMk id="26" creationId="{C52ADCD7-A9A4-49F6-9AE4-3011ACD22026}"/>
          </ac:spMkLst>
        </pc:spChg>
        <pc:spChg chg="add mod ord">
          <ac:chgData name="Danielle Detering" userId="385b7343-7e51-4167-b40a-3bc9ed8e0e06" providerId="ADAL" clId="{2C55090A-9F6D-4F86-9122-1528814634FE}" dt="2020-09-01T05:10:04.403" v="4927" actId="207"/>
          <ac:spMkLst>
            <pc:docMk/>
            <pc:sldMk cId="295015244" sldId="1107"/>
            <ac:spMk id="28" creationId="{878FED14-B32E-491E-892D-46D344357053}"/>
          </ac:spMkLst>
        </pc:spChg>
        <pc:spChg chg="add mod ord">
          <ac:chgData name="Danielle Detering" userId="385b7343-7e51-4167-b40a-3bc9ed8e0e06" providerId="ADAL" clId="{2C55090A-9F6D-4F86-9122-1528814634FE}" dt="2020-09-01T04:48:27.902" v="4797" actId="1076"/>
          <ac:spMkLst>
            <pc:docMk/>
            <pc:sldMk cId="295015244" sldId="1107"/>
            <ac:spMk id="30" creationId="{2A97E92D-5C0F-4801-B3E9-1ED203E21146}"/>
          </ac:spMkLst>
        </pc:spChg>
        <pc:spChg chg="add mod">
          <ac:chgData name="Danielle Detering" userId="385b7343-7e51-4167-b40a-3bc9ed8e0e06" providerId="ADAL" clId="{2C55090A-9F6D-4F86-9122-1528814634FE}" dt="2020-09-01T04:48:27.902" v="4797" actId="1076"/>
          <ac:spMkLst>
            <pc:docMk/>
            <pc:sldMk cId="295015244" sldId="1107"/>
            <ac:spMk id="31" creationId="{72FA278C-F696-4C59-B914-5BACAF653CE2}"/>
          </ac:spMkLst>
        </pc:spChg>
        <pc:spChg chg="add mod">
          <ac:chgData name="Danielle Detering" userId="385b7343-7e51-4167-b40a-3bc9ed8e0e06" providerId="ADAL" clId="{2C55090A-9F6D-4F86-9122-1528814634FE}" dt="2020-09-01T04:48:27.902" v="4797" actId="1076"/>
          <ac:spMkLst>
            <pc:docMk/>
            <pc:sldMk cId="295015244" sldId="1107"/>
            <ac:spMk id="33" creationId="{9936F22F-ED83-4038-AF47-32CD57E436C8}"/>
          </ac:spMkLst>
        </pc:spChg>
        <pc:spChg chg="add mod">
          <ac:chgData name="Danielle Detering" userId="385b7343-7e51-4167-b40a-3bc9ed8e0e06" providerId="ADAL" clId="{2C55090A-9F6D-4F86-9122-1528814634FE}" dt="2020-09-01T04:48:27.902" v="4797" actId="1076"/>
          <ac:spMkLst>
            <pc:docMk/>
            <pc:sldMk cId="295015244" sldId="1107"/>
            <ac:spMk id="35" creationId="{A1D2C44E-5B29-4761-AE2E-DCD50B5E7F1C}"/>
          </ac:spMkLst>
        </pc:spChg>
        <pc:spChg chg="add mod">
          <ac:chgData name="Danielle Detering" userId="385b7343-7e51-4167-b40a-3bc9ed8e0e06" providerId="ADAL" clId="{2C55090A-9F6D-4F86-9122-1528814634FE}" dt="2020-09-01T04:48:27.902" v="4797" actId="1076"/>
          <ac:spMkLst>
            <pc:docMk/>
            <pc:sldMk cId="295015244" sldId="1107"/>
            <ac:spMk id="37" creationId="{D91194EF-DC6F-483B-B9A0-826A9552281A}"/>
          </ac:spMkLst>
        </pc:spChg>
        <pc:spChg chg="add mod">
          <ac:chgData name="Danielle Detering" userId="385b7343-7e51-4167-b40a-3bc9ed8e0e06" providerId="ADAL" clId="{2C55090A-9F6D-4F86-9122-1528814634FE}" dt="2020-09-01T04:48:27.902" v="4797" actId="1076"/>
          <ac:spMkLst>
            <pc:docMk/>
            <pc:sldMk cId="295015244" sldId="1107"/>
            <ac:spMk id="39" creationId="{D621B3EA-2F31-4134-A6C3-0464E938F925}"/>
          </ac:spMkLst>
        </pc:spChg>
        <pc:spChg chg="add mod">
          <ac:chgData name="Danielle Detering" userId="385b7343-7e51-4167-b40a-3bc9ed8e0e06" providerId="ADAL" clId="{2C55090A-9F6D-4F86-9122-1528814634FE}" dt="2020-09-01T04:48:27.902" v="4797" actId="1076"/>
          <ac:spMkLst>
            <pc:docMk/>
            <pc:sldMk cId="295015244" sldId="1107"/>
            <ac:spMk id="41" creationId="{321C9707-E1E9-408C-B47F-0EC8A0A716F7}"/>
          </ac:spMkLst>
        </pc:spChg>
        <pc:spChg chg="add mod">
          <ac:chgData name="Danielle Detering" userId="385b7343-7e51-4167-b40a-3bc9ed8e0e06" providerId="ADAL" clId="{2C55090A-9F6D-4F86-9122-1528814634FE}" dt="2020-09-01T04:48:27.902" v="4797" actId="1076"/>
          <ac:spMkLst>
            <pc:docMk/>
            <pc:sldMk cId="295015244" sldId="1107"/>
            <ac:spMk id="43" creationId="{8C241204-A906-4D68-B2CD-F78A1F24EBFB}"/>
          </ac:spMkLst>
        </pc:spChg>
        <pc:spChg chg="add mod">
          <ac:chgData name="Danielle Detering" userId="385b7343-7e51-4167-b40a-3bc9ed8e0e06" providerId="ADAL" clId="{2C55090A-9F6D-4F86-9122-1528814634FE}" dt="2020-09-01T04:48:27.902" v="4797" actId="1076"/>
          <ac:spMkLst>
            <pc:docMk/>
            <pc:sldMk cId="295015244" sldId="1107"/>
            <ac:spMk id="45" creationId="{E1F10C61-F488-4DDB-B35E-F647A28769A7}"/>
          </ac:spMkLst>
        </pc:spChg>
        <pc:spChg chg="add mod">
          <ac:chgData name="Danielle Detering" userId="385b7343-7e51-4167-b40a-3bc9ed8e0e06" providerId="ADAL" clId="{2C55090A-9F6D-4F86-9122-1528814634FE}" dt="2020-09-01T04:48:27.902" v="4797" actId="1076"/>
          <ac:spMkLst>
            <pc:docMk/>
            <pc:sldMk cId="295015244" sldId="1107"/>
            <ac:spMk id="47" creationId="{90F0A46F-DD30-47C1-BB0E-B436816F996F}"/>
          </ac:spMkLst>
        </pc:spChg>
        <pc:spChg chg="add mod">
          <ac:chgData name="Danielle Detering" userId="385b7343-7e51-4167-b40a-3bc9ed8e0e06" providerId="ADAL" clId="{2C55090A-9F6D-4F86-9122-1528814634FE}" dt="2020-09-01T04:48:27.902" v="4797" actId="1076"/>
          <ac:spMkLst>
            <pc:docMk/>
            <pc:sldMk cId="295015244" sldId="1107"/>
            <ac:spMk id="49" creationId="{0CA145C1-F958-47AC-AD53-76C36E1E0E6C}"/>
          </ac:spMkLst>
        </pc:spChg>
        <pc:spChg chg="add mod">
          <ac:chgData name="Danielle Detering" userId="385b7343-7e51-4167-b40a-3bc9ed8e0e06" providerId="ADAL" clId="{2C55090A-9F6D-4F86-9122-1528814634FE}" dt="2020-09-01T04:48:27.902" v="4797" actId="1076"/>
          <ac:spMkLst>
            <pc:docMk/>
            <pc:sldMk cId="295015244" sldId="1107"/>
            <ac:spMk id="51" creationId="{E69C9809-40B7-4F78-9658-21D445AEE299}"/>
          </ac:spMkLst>
        </pc:spChg>
        <pc:spChg chg="add mod">
          <ac:chgData name="Danielle Detering" userId="385b7343-7e51-4167-b40a-3bc9ed8e0e06" providerId="ADAL" clId="{2C55090A-9F6D-4F86-9122-1528814634FE}" dt="2020-09-01T04:48:27.902" v="4797" actId="1076"/>
          <ac:spMkLst>
            <pc:docMk/>
            <pc:sldMk cId="295015244" sldId="1107"/>
            <ac:spMk id="53" creationId="{CE3C7521-1700-4677-BCEA-407E72809E79}"/>
          </ac:spMkLst>
        </pc:spChg>
        <pc:spChg chg="add mod ord">
          <ac:chgData name="Danielle Detering" userId="385b7343-7e51-4167-b40a-3bc9ed8e0e06" providerId="ADAL" clId="{2C55090A-9F6D-4F86-9122-1528814634FE}" dt="2020-09-01T04:48:27.902" v="4797" actId="1076"/>
          <ac:spMkLst>
            <pc:docMk/>
            <pc:sldMk cId="295015244" sldId="1107"/>
            <ac:spMk id="55" creationId="{47A19769-EF15-4F37-A57A-4061A07F1DCE}"/>
          </ac:spMkLst>
        </pc:spChg>
        <pc:spChg chg="add mod ord">
          <ac:chgData name="Danielle Detering" userId="385b7343-7e51-4167-b40a-3bc9ed8e0e06" providerId="ADAL" clId="{2C55090A-9F6D-4F86-9122-1528814634FE}" dt="2020-09-01T04:48:27.902" v="4797" actId="1076"/>
          <ac:spMkLst>
            <pc:docMk/>
            <pc:sldMk cId="295015244" sldId="1107"/>
            <ac:spMk id="57" creationId="{E91CCBA9-13E3-42B3-84A2-80B6A69A4000}"/>
          </ac:spMkLst>
        </pc:spChg>
        <pc:spChg chg="add mod ord">
          <ac:chgData name="Danielle Detering" userId="385b7343-7e51-4167-b40a-3bc9ed8e0e06" providerId="ADAL" clId="{2C55090A-9F6D-4F86-9122-1528814634FE}" dt="2020-09-01T04:48:27.902" v="4797" actId="1076"/>
          <ac:spMkLst>
            <pc:docMk/>
            <pc:sldMk cId="295015244" sldId="1107"/>
            <ac:spMk id="59" creationId="{B4CD93E3-CF83-496F-8753-C3542A8F3D9B}"/>
          </ac:spMkLst>
        </pc:spChg>
        <pc:spChg chg="add mod ord">
          <ac:chgData name="Danielle Detering" userId="385b7343-7e51-4167-b40a-3bc9ed8e0e06" providerId="ADAL" clId="{2C55090A-9F6D-4F86-9122-1528814634FE}" dt="2020-09-01T04:48:27.902" v="4797" actId="1076"/>
          <ac:spMkLst>
            <pc:docMk/>
            <pc:sldMk cId="295015244" sldId="1107"/>
            <ac:spMk id="61" creationId="{7D3479EC-5A84-463B-9640-4C39AC639AD1}"/>
          </ac:spMkLst>
        </pc:spChg>
        <pc:spChg chg="add mod ord">
          <ac:chgData name="Danielle Detering" userId="385b7343-7e51-4167-b40a-3bc9ed8e0e06" providerId="ADAL" clId="{2C55090A-9F6D-4F86-9122-1528814634FE}" dt="2020-09-01T04:48:27.902" v="4797" actId="1076"/>
          <ac:spMkLst>
            <pc:docMk/>
            <pc:sldMk cId="295015244" sldId="1107"/>
            <ac:spMk id="63" creationId="{3C3A8175-CB71-4C7C-9B04-5CD3345F3505}"/>
          </ac:spMkLst>
        </pc:spChg>
        <pc:spChg chg="add mod ord">
          <ac:chgData name="Danielle Detering" userId="385b7343-7e51-4167-b40a-3bc9ed8e0e06" providerId="ADAL" clId="{2C55090A-9F6D-4F86-9122-1528814634FE}" dt="2020-09-01T04:48:27.902" v="4797" actId="1076"/>
          <ac:spMkLst>
            <pc:docMk/>
            <pc:sldMk cId="295015244" sldId="1107"/>
            <ac:spMk id="65" creationId="{03D81F53-5025-4DE3-9DAE-2E0129C4F7F0}"/>
          </ac:spMkLst>
        </pc:spChg>
        <pc:cxnChg chg="add mod">
          <ac:chgData name="Danielle Detering" userId="385b7343-7e51-4167-b40a-3bc9ed8e0e06" providerId="ADAL" clId="{2C55090A-9F6D-4F86-9122-1528814634FE}" dt="2020-09-01T04:48:27.902" v="4797" actId="1076"/>
          <ac:cxnSpMkLst>
            <pc:docMk/>
            <pc:sldMk cId="295015244" sldId="1107"/>
            <ac:cxnSpMk id="67" creationId="{118E7DBE-13A3-4C2C-9EB4-343C4D06D548}"/>
          </ac:cxnSpMkLst>
        </pc:cxnChg>
        <pc:cxnChg chg="add mod">
          <ac:chgData name="Danielle Detering" userId="385b7343-7e51-4167-b40a-3bc9ed8e0e06" providerId="ADAL" clId="{2C55090A-9F6D-4F86-9122-1528814634FE}" dt="2020-09-01T04:48:27.902" v="4797" actId="1076"/>
          <ac:cxnSpMkLst>
            <pc:docMk/>
            <pc:sldMk cId="295015244" sldId="1107"/>
            <ac:cxnSpMk id="68" creationId="{5B378B97-BB1A-4394-BF13-C41BDD64C23B}"/>
          </ac:cxnSpMkLst>
        </pc:cxnChg>
        <pc:cxnChg chg="add mod">
          <ac:chgData name="Danielle Detering" userId="385b7343-7e51-4167-b40a-3bc9ed8e0e06" providerId="ADAL" clId="{2C55090A-9F6D-4F86-9122-1528814634FE}" dt="2020-09-01T04:48:27.902" v="4797" actId="1076"/>
          <ac:cxnSpMkLst>
            <pc:docMk/>
            <pc:sldMk cId="295015244" sldId="1107"/>
            <ac:cxnSpMk id="71" creationId="{5053345F-E10F-4F6B-972D-61F37BCA65E7}"/>
          </ac:cxnSpMkLst>
        </pc:cxnChg>
        <pc:cxnChg chg="add mod">
          <ac:chgData name="Danielle Detering" userId="385b7343-7e51-4167-b40a-3bc9ed8e0e06" providerId="ADAL" clId="{2C55090A-9F6D-4F86-9122-1528814634FE}" dt="2020-09-01T04:48:27.902" v="4797" actId="1076"/>
          <ac:cxnSpMkLst>
            <pc:docMk/>
            <pc:sldMk cId="295015244" sldId="1107"/>
            <ac:cxnSpMk id="74" creationId="{54595BB4-39F7-45A6-A359-B2A4AD5591E4}"/>
          </ac:cxnSpMkLst>
        </pc:cxnChg>
        <pc:cxnChg chg="add mod">
          <ac:chgData name="Danielle Detering" userId="385b7343-7e51-4167-b40a-3bc9ed8e0e06" providerId="ADAL" clId="{2C55090A-9F6D-4F86-9122-1528814634FE}" dt="2020-09-01T04:48:27.902" v="4797" actId="1076"/>
          <ac:cxnSpMkLst>
            <pc:docMk/>
            <pc:sldMk cId="295015244" sldId="1107"/>
            <ac:cxnSpMk id="77" creationId="{75D07970-5949-40B1-A57A-00FA9E23F1BC}"/>
          </ac:cxnSpMkLst>
        </pc:cxnChg>
        <pc:cxnChg chg="add mod">
          <ac:chgData name="Danielle Detering" userId="385b7343-7e51-4167-b40a-3bc9ed8e0e06" providerId="ADAL" clId="{2C55090A-9F6D-4F86-9122-1528814634FE}" dt="2020-09-01T04:48:27.902" v="4797" actId="1076"/>
          <ac:cxnSpMkLst>
            <pc:docMk/>
            <pc:sldMk cId="295015244" sldId="1107"/>
            <ac:cxnSpMk id="80" creationId="{967A314D-0E57-4DA6-9EFE-EEEBC7A18C48}"/>
          </ac:cxnSpMkLst>
        </pc:cxnChg>
        <pc:cxnChg chg="add mod">
          <ac:chgData name="Danielle Detering" userId="385b7343-7e51-4167-b40a-3bc9ed8e0e06" providerId="ADAL" clId="{2C55090A-9F6D-4F86-9122-1528814634FE}" dt="2020-09-01T04:48:27.902" v="4797" actId="1076"/>
          <ac:cxnSpMkLst>
            <pc:docMk/>
            <pc:sldMk cId="295015244" sldId="1107"/>
            <ac:cxnSpMk id="83" creationId="{BA4DD295-0F36-4F4E-B422-AFA4A214E2EC}"/>
          </ac:cxnSpMkLst>
        </pc:cxnChg>
        <pc:cxnChg chg="add mod">
          <ac:chgData name="Danielle Detering" userId="385b7343-7e51-4167-b40a-3bc9ed8e0e06" providerId="ADAL" clId="{2C55090A-9F6D-4F86-9122-1528814634FE}" dt="2020-09-01T04:48:27.902" v="4797" actId="1076"/>
          <ac:cxnSpMkLst>
            <pc:docMk/>
            <pc:sldMk cId="295015244" sldId="1107"/>
            <ac:cxnSpMk id="86" creationId="{C8092EAD-5D76-4ACF-9777-55D473B0D181}"/>
          </ac:cxnSpMkLst>
        </pc:cxnChg>
        <pc:cxnChg chg="add mod">
          <ac:chgData name="Danielle Detering" userId="385b7343-7e51-4167-b40a-3bc9ed8e0e06" providerId="ADAL" clId="{2C55090A-9F6D-4F86-9122-1528814634FE}" dt="2020-09-01T04:48:27.902" v="4797" actId="1076"/>
          <ac:cxnSpMkLst>
            <pc:docMk/>
            <pc:sldMk cId="295015244" sldId="1107"/>
            <ac:cxnSpMk id="89" creationId="{1AC03EFE-A82E-43D0-9291-350FA8F91557}"/>
          </ac:cxnSpMkLst>
        </pc:cxnChg>
        <pc:cxnChg chg="add mod">
          <ac:chgData name="Danielle Detering" userId="385b7343-7e51-4167-b40a-3bc9ed8e0e06" providerId="ADAL" clId="{2C55090A-9F6D-4F86-9122-1528814634FE}" dt="2020-09-01T04:48:27.902" v="4797" actId="1076"/>
          <ac:cxnSpMkLst>
            <pc:docMk/>
            <pc:sldMk cId="295015244" sldId="1107"/>
            <ac:cxnSpMk id="92" creationId="{A811CF71-CAC8-4C73-B39D-7A9D09085117}"/>
          </ac:cxnSpMkLst>
        </pc:cxnChg>
        <pc:cxnChg chg="add mod">
          <ac:chgData name="Danielle Detering" userId="385b7343-7e51-4167-b40a-3bc9ed8e0e06" providerId="ADAL" clId="{2C55090A-9F6D-4F86-9122-1528814634FE}" dt="2020-09-01T04:48:27.902" v="4797" actId="1076"/>
          <ac:cxnSpMkLst>
            <pc:docMk/>
            <pc:sldMk cId="295015244" sldId="1107"/>
            <ac:cxnSpMk id="95" creationId="{A9CC2B57-D04D-4462-9F4F-0013E87ADEC1}"/>
          </ac:cxnSpMkLst>
        </pc:cxnChg>
        <pc:cxnChg chg="add mod">
          <ac:chgData name="Danielle Detering" userId="385b7343-7e51-4167-b40a-3bc9ed8e0e06" providerId="ADAL" clId="{2C55090A-9F6D-4F86-9122-1528814634FE}" dt="2020-09-01T04:48:27.902" v="4797" actId="1076"/>
          <ac:cxnSpMkLst>
            <pc:docMk/>
            <pc:sldMk cId="295015244" sldId="1107"/>
            <ac:cxnSpMk id="98" creationId="{C1C64DDC-A2DD-4752-9AF1-35844B2D5D96}"/>
          </ac:cxnSpMkLst>
        </pc:cxnChg>
        <pc:cxnChg chg="add del mod">
          <ac:chgData name="Danielle Detering" userId="385b7343-7e51-4167-b40a-3bc9ed8e0e06" providerId="ADAL" clId="{2C55090A-9F6D-4F86-9122-1528814634FE}" dt="2020-09-01T04:29:05.881" v="4589"/>
          <ac:cxnSpMkLst>
            <pc:docMk/>
            <pc:sldMk cId="295015244" sldId="1107"/>
            <ac:cxnSpMk id="101" creationId="{063F8DA5-00B9-42CA-9C4D-5173225D2ABA}"/>
          </ac:cxnSpMkLst>
        </pc:cxnChg>
        <pc:cxnChg chg="add del mod">
          <ac:chgData name="Danielle Detering" userId="385b7343-7e51-4167-b40a-3bc9ed8e0e06" providerId="ADAL" clId="{2C55090A-9F6D-4F86-9122-1528814634FE}" dt="2020-09-01T04:29:04.815" v="4586"/>
          <ac:cxnSpMkLst>
            <pc:docMk/>
            <pc:sldMk cId="295015244" sldId="1107"/>
            <ac:cxnSpMk id="104" creationId="{7B56F7D2-38DC-4D26-AC40-905A08DDD314}"/>
          </ac:cxnSpMkLst>
        </pc:cxnChg>
        <pc:cxnChg chg="add del mod">
          <ac:chgData name="Danielle Detering" userId="385b7343-7e51-4167-b40a-3bc9ed8e0e06" providerId="ADAL" clId="{2C55090A-9F6D-4F86-9122-1528814634FE}" dt="2020-09-01T04:28:48.600" v="4575"/>
          <ac:cxnSpMkLst>
            <pc:docMk/>
            <pc:sldMk cId="295015244" sldId="1107"/>
            <ac:cxnSpMk id="109" creationId="{12240344-C10E-4BD5-B0C1-A47E480EDD6C}"/>
          </ac:cxnSpMkLst>
        </pc:cxnChg>
        <pc:cxnChg chg="add del mod">
          <ac:chgData name="Danielle Detering" userId="385b7343-7e51-4167-b40a-3bc9ed8e0e06" providerId="ADAL" clId="{2C55090A-9F6D-4F86-9122-1528814634FE}" dt="2020-09-01T04:29:03.226" v="4581"/>
          <ac:cxnSpMkLst>
            <pc:docMk/>
            <pc:sldMk cId="295015244" sldId="1107"/>
            <ac:cxnSpMk id="112" creationId="{E56143E9-E408-47FB-8BD9-02C7643D0D3D}"/>
          </ac:cxnSpMkLst>
        </pc:cxnChg>
        <pc:cxnChg chg="add mod">
          <ac:chgData name="Danielle Detering" userId="385b7343-7e51-4167-b40a-3bc9ed8e0e06" providerId="ADAL" clId="{2C55090A-9F6D-4F86-9122-1528814634FE}" dt="2020-09-01T04:48:27.902" v="4797" actId="1076"/>
          <ac:cxnSpMkLst>
            <pc:docMk/>
            <pc:sldMk cId="295015244" sldId="1107"/>
            <ac:cxnSpMk id="127" creationId="{1AA9535C-9942-4AF3-A486-8530E3AC8515}"/>
          </ac:cxnSpMkLst>
        </pc:cxnChg>
        <pc:cxnChg chg="add mod">
          <ac:chgData name="Danielle Detering" userId="385b7343-7e51-4167-b40a-3bc9ed8e0e06" providerId="ADAL" clId="{2C55090A-9F6D-4F86-9122-1528814634FE}" dt="2020-09-01T04:48:27.902" v="4797" actId="1076"/>
          <ac:cxnSpMkLst>
            <pc:docMk/>
            <pc:sldMk cId="295015244" sldId="1107"/>
            <ac:cxnSpMk id="130" creationId="{276986BD-52A4-44A5-8FF0-50ED6CBC180D}"/>
          </ac:cxnSpMkLst>
        </pc:cxnChg>
        <pc:cxnChg chg="add mod">
          <ac:chgData name="Danielle Detering" userId="385b7343-7e51-4167-b40a-3bc9ed8e0e06" providerId="ADAL" clId="{2C55090A-9F6D-4F86-9122-1528814634FE}" dt="2020-09-01T04:48:27.902" v="4797" actId="1076"/>
          <ac:cxnSpMkLst>
            <pc:docMk/>
            <pc:sldMk cId="295015244" sldId="1107"/>
            <ac:cxnSpMk id="133" creationId="{E645EF08-E2FD-42BA-9469-6E040F8E1226}"/>
          </ac:cxnSpMkLst>
        </pc:cxnChg>
        <pc:cxnChg chg="add mod">
          <ac:chgData name="Danielle Detering" userId="385b7343-7e51-4167-b40a-3bc9ed8e0e06" providerId="ADAL" clId="{2C55090A-9F6D-4F86-9122-1528814634FE}" dt="2020-09-01T04:48:27.902" v="4797" actId="1076"/>
          <ac:cxnSpMkLst>
            <pc:docMk/>
            <pc:sldMk cId="295015244" sldId="1107"/>
            <ac:cxnSpMk id="139" creationId="{F20E1F66-6838-449D-BD9A-39F7DAF9C31B}"/>
          </ac:cxnSpMkLst>
        </pc:cxnChg>
        <pc:cxnChg chg="add mod">
          <ac:chgData name="Danielle Detering" userId="385b7343-7e51-4167-b40a-3bc9ed8e0e06" providerId="ADAL" clId="{2C55090A-9F6D-4F86-9122-1528814634FE}" dt="2020-09-01T04:48:27.902" v="4797" actId="1076"/>
          <ac:cxnSpMkLst>
            <pc:docMk/>
            <pc:sldMk cId="295015244" sldId="1107"/>
            <ac:cxnSpMk id="142" creationId="{9D635739-2226-4D01-B214-DE8C8DA7DFBE}"/>
          </ac:cxnSpMkLst>
        </pc:cxnChg>
        <pc:cxnChg chg="add mod">
          <ac:chgData name="Danielle Detering" userId="385b7343-7e51-4167-b40a-3bc9ed8e0e06" providerId="ADAL" clId="{2C55090A-9F6D-4F86-9122-1528814634FE}" dt="2020-09-01T04:48:27.902" v="4797" actId="1076"/>
          <ac:cxnSpMkLst>
            <pc:docMk/>
            <pc:sldMk cId="295015244" sldId="1107"/>
            <ac:cxnSpMk id="146" creationId="{15F29A1F-5FC2-47A4-B1B8-71DC0B741404}"/>
          </ac:cxnSpMkLst>
        </pc:cxnChg>
        <pc:cxnChg chg="add mod">
          <ac:chgData name="Danielle Detering" userId="385b7343-7e51-4167-b40a-3bc9ed8e0e06" providerId="ADAL" clId="{2C55090A-9F6D-4F86-9122-1528814634FE}" dt="2020-09-01T04:48:27.902" v="4797" actId="1076"/>
          <ac:cxnSpMkLst>
            <pc:docMk/>
            <pc:sldMk cId="295015244" sldId="1107"/>
            <ac:cxnSpMk id="149" creationId="{45BF8A3C-DEBC-42F9-B351-A2574A667826}"/>
          </ac:cxnSpMkLst>
        </pc:cxnChg>
        <pc:cxnChg chg="add mod">
          <ac:chgData name="Danielle Detering" userId="385b7343-7e51-4167-b40a-3bc9ed8e0e06" providerId="ADAL" clId="{2C55090A-9F6D-4F86-9122-1528814634FE}" dt="2020-09-01T04:48:27.902" v="4797" actId="1076"/>
          <ac:cxnSpMkLst>
            <pc:docMk/>
            <pc:sldMk cId="295015244" sldId="1107"/>
            <ac:cxnSpMk id="152" creationId="{66104DB7-3579-4997-9CB7-B45F3839B193}"/>
          </ac:cxnSpMkLst>
        </pc:cxnChg>
        <pc:cxnChg chg="add mod">
          <ac:chgData name="Danielle Detering" userId="385b7343-7e51-4167-b40a-3bc9ed8e0e06" providerId="ADAL" clId="{2C55090A-9F6D-4F86-9122-1528814634FE}" dt="2020-09-01T04:48:27.902" v="4797" actId="1076"/>
          <ac:cxnSpMkLst>
            <pc:docMk/>
            <pc:sldMk cId="295015244" sldId="1107"/>
            <ac:cxnSpMk id="155" creationId="{6512EA57-DAEA-4FDF-8D0F-88F924849AEC}"/>
          </ac:cxnSpMkLst>
        </pc:cxnChg>
        <pc:cxnChg chg="add mod">
          <ac:chgData name="Danielle Detering" userId="385b7343-7e51-4167-b40a-3bc9ed8e0e06" providerId="ADAL" clId="{2C55090A-9F6D-4F86-9122-1528814634FE}" dt="2020-09-01T04:48:27.902" v="4797" actId="1076"/>
          <ac:cxnSpMkLst>
            <pc:docMk/>
            <pc:sldMk cId="295015244" sldId="1107"/>
            <ac:cxnSpMk id="158" creationId="{B936D733-6700-4222-9D75-8891E4474B30}"/>
          </ac:cxnSpMkLst>
        </pc:cxnChg>
        <pc:cxnChg chg="add mod">
          <ac:chgData name="Danielle Detering" userId="385b7343-7e51-4167-b40a-3bc9ed8e0e06" providerId="ADAL" clId="{2C55090A-9F6D-4F86-9122-1528814634FE}" dt="2020-09-01T04:48:27.902" v="4797" actId="1076"/>
          <ac:cxnSpMkLst>
            <pc:docMk/>
            <pc:sldMk cId="295015244" sldId="1107"/>
            <ac:cxnSpMk id="161" creationId="{C337E3D0-3E5A-485A-9AAB-24CCE0040D87}"/>
          </ac:cxnSpMkLst>
        </pc:cxnChg>
        <pc:cxnChg chg="add mod">
          <ac:chgData name="Danielle Detering" userId="385b7343-7e51-4167-b40a-3bc9ed8e0e06" providerId="ADAL" clId="{2C55090A-9F6D-4F86-9122-1528814634FE}" dt="2020-09-01T04:48:27.902" v="4797" actId="1076"/>
          <ac:cxnSpMkLst>
            <pc:docMk/>
            <pc:sldMk cId="295015244" sldId="1107"/>
            <ac:cxnSpMk id="164" creationId="{9FE47BCD-1F8D-453B-BCD6-43384A04909D}"/>
          </ac:cxnSpMkLst>
        </pc:cxnChg>
        <pc:cxnChg chg="add mod">
          <ac:chgData name="Danielle Detering" userId="385b7343-7e51-4167-b40a-3bc9ed8e0e06" providerId="ADAL" clId="{2C55090A-9F6D-4F86-9122-1528814634FE}" dt="2020-09-01T04:48:27.902" v="4797" actId="1076"/>
          <ac:cxnSpMkLst>
            <pc:docMk/>
            <pc:sldMk cId="295015244" sldId="1107"/>
            <ac:cxnSpMk id="167" creationId="{64C2C2CE-5CF3-4865-AA27-FBCA2071D8E8}"/>
          </ac:cxnSpMkLst>
        </pc:cxnChg>
        <pc:cxnChg chg="add mod">
          <ac:chgData name="Danielle Detering" userId="385b7343-7e51-4167-b40a-3bc9ed8e0e06" providerId="ADAL" clId="{2C55090A-9F6D-4F86-9122-1528814634FE}" dt="2020-09-01T04:48:27.902" v="4797" actId="1076"/>
          <ac:cxnSpMkLst>
            <pc:docMk/>
            <pc:sldMk cId="295015244" sldId="1107"/>
            <ac:cxnSpMk id="170" creationId="{480AD4EF-50B4-4233-899F-D3BE8668D01A}"/>
          </ac:cxnSpMkLst>
        </pc:cxnChg>
        <pc:cxnChg chg="add mod">
          <ac:chgData name="Danielle Detering" userId="385b7343-7e51-4167-b40a-3bc9ed8e0e06" providerId="ADAL" clId="{2C55090A-9F6D-4F86-9122-1528814634FE}" dt="2020-09-01T04:48:27.902" v="4797" actId="1076"/>
          <ac:cxnSpMkLst>
            <pc:docMk/>
            <pc:sldMk cId="295015244" sldId="1107"/>
            <ac:cxnSpMk id="173" creationId="{D2FAE5BA-79F7-4369-B014-F1672B001968}"/>
          </ac:cxnSpMkLst>
        </pc:cxnChg>
        <pc:cxnChg chg="add mod">
          <ac:chgData name="Danielle Detering" userId="385b7343-7e51-4167-b40a-3bc9ed8e0e06" providerId="ADAL" clId="{2C55090A-9F6D-4F86-9122-1528814634FE}" dt="2020-09-01T04:48:27.902" v="4797" actId="1076"/>
          <ac:cxnSpMkLst>
            <pc:docMk/>
            <pc:sldMk cId="295015244" sldId="1107"/>
            <ac:cxnSpMk id="176" creationId="{97B924D0-770F-4094-94CB-6928BE71C1CD}"/>
          </ac:cxnSpMkLst>
        </pc:cxnChg>
        <pc:cxnChg chg="add mod">
          <ac:chgData name="Danielle Detering" userId="385b7343-7e51-4167-b40a-3bc9ed8e0e06" providerId="ADAL" clId="{2C55090A-9F6D-4F86-9122-1528814634FE}" dt="2020-09-01T04:48:27.902" v="4797" actId="1076"/>
          <ac:cxnSpMkLst>
            <pc:docMk/>
            <pc:sldMk cId="295015244" sldId="1107"/>
            <ac:cxnSpMk id="179" creationId="{DE6F8426-B71E-4CBB-B2D5-20CD01294E95}"/>
          </ac:cxnSpMkLst>
        </pc:cxnChg>
        <pc:cxnChg chg="add mod">
          <ac:chgData name="Danielle Detering" userId="385b7343-7e51-4167-b40a-3bc9ed8e0e06" providerId="ADAL" clId="{2C55090A-9F6D-4F86-9122-1528814634FE}" dt="2020-09-01T04:48:27.902" v="4797" actId="1076"/>
          <ac:cxnSpMkLst>
            <pc:docMk/>
            <pc:sldMk cId="295015244" sldId="1107"/>
            <ac:cxnSpMk id="182" creationId="{66CFB054-185A-4F2B-803A-86E15AA8564B}"/>
          </ac:cxnSpMkLst>
        </pc:cxnChg>
        <pc:cxnChg chg="add mod">
          <ac:chgData name="Danielle Detering" userId="385b7343-7e51-4167-b40a-3bc9ed8e0e06" providerId="ADAL" clId="{2C55090A-9F6D-4F86-9122-1528814634FE}" dt="2020-09-01T04:48:27.902" v="4797" actId="1076"/>
          <ac:cxnSpMkLst>
            <pc:docMk/>
            <pc:sldMk cId="295015244" sldId="1107"/>
            <ac:cxnSpMk id="185" creationId="{BE8F7E9E-B138-4DE3-AEFA-AE6C2239689D}"/>
          </ac:cxnSpMkLst>
        </pc:cxnChg>
        <pc:cxnChg chg="add mod">
          <ac:chgData name="Danielle Detering" userId="385b7343-7e51-4167-b40a-3bc9ed8e0e06" providerId="ADAL" clId="{2C55090A-9F6D-4F86-9122-1528814634FE}" dt="2020-09-01T04:48:27.902" v="4797" actId="1076"/>
          <ac:cxnSpMkLst>
            <pc:docMk/>
            <pc:sldMk cId="295015244" sldId="1107"/>
            <ac:cxnSpMk id="188" creationId="{7BA9C277-FCCA-4C2C-9061-14A139B0F6EA}"/>
          </ac:cxnSpMkLst>
        </pc:cxnChg>
        <pc:cxnChg chg="add mod">
          <ac:chgData name="Danielle Detering" userId="385b7343-7e51-4167-b40a-3bc9ed8e0e06" providerId="ADAL" clId="{2C55090A-9F6D-4F86-9122-1528814634FE}" dt="2020-09-01T04:48:27.902" v="4797" actId="1076"/>
          <ac:cxnSpMkLst>
            <pc:docMk/>
            <pc:sldMk cId="295015244" sldId="1107"/>
            <ac:cxnSpMk id="191" creationId="{4FC2F58C-56F2-4082-A397-A93128B0E96E}"/>
          </ac:cxnSpMkLst>
        </pc:cxnChg>
        <pc:cxnChg chg="add mod">
          <ac:chgData name="Danielle Detering" userId="385b7343-7e51-4167-b40a-3bc9ed8e0e06" providerId="ADAL" clId="{2C55090A-9F6D-4F86-9122-1528814634FE}" dt="2020-09-01T04:48:27.902" v="4797" actId="1076"/>
          <ac:cxnSpMkLst>
            <pc:docMk/>
            <pc:sldMk cId="295015244" sldId="1107"/>
            <ac:cxnSpMk id="194" creationId="{9DC14D2F-E266-4DA5-BC22-A796D2E44A7C}"/>
          </ac:cxnSpMkLst>
        </pc:cxnChg>
        <pc:cxnChg chg="add mod">
          <ac:chgData name="Danielle Detering" userId="385b7343-7e51-4167-b40a-3bc9ed8e0e06" providerId="ADAL" clId="{2C55090A-9F6D-4F86-9122-1528814634FE}" dt="2020-09-01T04:48:27.902" v="4797" actId="1076"/>
          <ac:cxnSpMkLst>
            <pc:docMk/>
            <pc:sldMk cId="295015244" sldId="1107"/>
            <ac:cxnSpMk id="197" creationId="{0AD8CE9F-175B-40CE-8C6E-1B8EDA99816F}"/>
          </ac:cxnSpMkLst>
        </pc:cxnChg>
        <pc:cxnChg chg="add mod">
          <ac:chgData name="Danielle Detering" userId="385b7343-7e51-4167-b40a-3bc9ed8e0e06" providerId="ADAL" clId="{2C55090A-9F6D-4F86-9122-1528814634FE}" dt="2020-09-01T04:48:27.902" v="4797" actId="1076"/>
          <ac:cxnSpMkLst>
            <pc:docMk/>
            <pc:sldMk cId="295015244" sldId="1107"/>
            <ac:cxnSpMk id="200" creationId="{33E4F92F-95DF-4FFD-AE7C-D59A4C8BB8FB}"/>
          </ac:cxnSpMkLst>
        </pc:cxnChg>
        <pc:cxnChg chg="add mod">
          <ac:chgData name="Danielle Detering" userId="385b7343-7e51-4167-b40a-3bc9ed8e0e06" providerId="ADAL" clId="{2C55090A-9F6D-4F86-9122-1528814634FE}" dt="2020-09-01T04:48:27.902" v="4797" actId="1076"/>
          <ac:cxnSpMkLst>
            <pc:docMk/>
            <pc:sldMk cId="295015244" sldId="1107"/>
            <ac:cxnSpMk id="215" creationId="{797EB4FD-DC72-46CC-8B25-9E400599FA1F}"/>
          </ac:cxnSpMkLst>
        </pc:cxnChg>
        <pc:cxnChg chg="add mod">
          <ac:chgData name="Danielle Detering" userId="385b7343-7e51-4167-b40a-3bc9ed8e0e06" providerId="ADAL" clId="{2C55090A-9F6D-4F86-9122-1528814634FE}" dt="2020-09-01T04:48:27.902" v="4797" actId="1076"/>
          <ac:cxnSpMkLst>
            <pc:docMk/>
            <pc:sldMk cId="295015244" sldId="1107"/>
            <ac:cxnSpMk id="219" creationId="{16D80E1B-A2CA-4DB8-AED0-D36276003F08}"/>
          </ac:cxnSpMkLst>
        </pc:cxnChg>
        <pc:cxnChg chg="add mod">
          <ac:chgData name="Danielle Detering" userId="385b7343-7e51-4167-b40a-3bc9ed8e0e06" providerId="ADAL" clId="{2C55090A-9F6D-4F86-9122-1528814634FE}" dt="2020-09-01T04:48:27.902" v="4797" actId="1076"/>
          <ac:cxnSpMkLst>
            <pc:docMk/>
            <pc:sldMk cId="295015244" sldId="1107"/>
            <ac:cxnSpMk id="222" creationId="{00692F41-3B46-4E91-AE80-21DB42E38B5B}"/>
          </ac:cxnSpMkLst>
        </pc:cxnChg>
        <pc:cxnChg chg="add mod">
          <ac:chgData name="Danielle Detering" userId="385b7343-7e51-4167-b40a-3bc9ed8e0e06" providerId="ADAL" clId="{2C55090A-9F6D-4F86-9122-1528814634FE}" dt="2020-09-01T04:48:27.902" v="4797" actId="1076"/>
          <ac:cxnSpMkLst>
            <pc:docMk/>
            <pc:sldMk cId="295015244" sldId="1107"/>
            <ac:cxnSpMk id="226" creationId="{11F3545D-3259-48AC-80AC-6E275AB4A11B}"/>
          </ac:cxnSpMkLst>
        </pc:cxnChg>
        <pc:cxnChg chg="add mod">
          <ac:chgData name="Danielle Detering" userId="385b7343-7e51-4167-b40a-3bc9ed8e0e06" providerId="ADAL" clId="{2C55090A-9F6D-4F86-9122-1528814634FE}" dt="2020-09-01T04:48:27.902" v="4797" actId="1076"/>
          <ac:cxnSpMkLst>
            <pc:docMk/>
            <pc:sldMk cId="295015244" sldId="1107"/>
            <ac:cxnSpMk id="229" creationId="{40D34C9C-DC7D-406C-957F-609EAA1A733D}"/>
          </ac:cxnSpMkLst>
        </pc:cxnChg>
        <pc:cxnChg chg="add mod">
          <ac:chgData name="Danielle Detering" userId="385b7343-7e51-4167-b40a-3bc9ed8e0e06" providerId="ADAL" clId="{2C55090A-9F6D-4F86-9122-1528814634FE}" dt="2020-09-01T04:48:27.902" v="4797" actId="1076"/>
          <ac:cxnSpMkLst>
            <pc:docMk/>
            <pc:sldMk cId="295015244" sldId="1107"/>
            <ac:cxnSpMk id="237" creationId="{6E6E7697-3A12-4A42-8D01-182B357979BF}"/>
          </ac:cxnSpMkLst>
        </pc:cxnChg>
        <pc:cxnChg chg="add mod">
          <ac:chgData name="Danielle Detering" userId="385b7343-7e51-4167-b40a-3bc9ed8e0e06" providerId="ADAL" clId="{2C55090A-9F6D-4F86-9122-1528814634FE}" dt="2020-09-01T04:48:27.902" v="4797" actId="1076"/>
          <ac:cxnSpMkLst>
            <pc:docMk/>
            <pc:sldMk cId="295015244" sldId="1107"/>
            <ac:cxnSpMk id="240" creationId="{634B1A1E-EA1F-4D51-A151-76C192E79320}"/>
          </ac:cxnSpMkLst>
        </pc:cxnChg>
        <pc:cxnChg chg="add mod">
          <ac:chgData name="Danielle Detering" userId="385b7343-7e51-4167-b40a-3bc9ed8e0e06" providerId="ADAL" clId="{2C55090A-9F6D-4F86-9122-1528814634FE}" dt="2020-09-01T04:48:27.902" v="4797" actId="1076"/>
          <ac:cxnSpMkLst>
            <pc:docMk/>
            <pc:sldMk cId="295015244" sldId="1107"/>
            <ac:cxnSpMk id="243" creationId="{672A9AFF-24E4-4F70-9791-2DA1FCE5FF9D}"/>
          </ac:cxnSpMkLst>
        </pc:cxnChg>
        <pc:cxnChg chg="add mod">
          <ac:chgData name="Danielle Detering" userId="385b7343-7e51-4167-b40a-3bc9ed8e0e06" providerId="ADAL" clId="{2C55090A-9F6D-4F86-9122-1528814634FE}" dt="2020-09-01T04:48:27.902" v="4797" actId="1076"/>
          <ac:cxnSpMkLst>
            <pc:docMk/>
            <pc:sldMk cId="295015244" sldId="1107"/>
            <ac:cxnSpMk id="246" creationId="{30934526-F334-4A70-BB3F-C4DFF10D604E}"/>
          </ac:cxnSpMkLst>
        </pc:cxnChg>
        <pc:cxnChg chg="add mod">
          <ac:chgData name="Danielle Detering" userId="385b7343-7e51-4167-b40a-3bc9ed8e0e06" providerId="ADAL" clId="{2C55090A-9F6D-4F86-9122-1528814634FE}" dt="2020-09-01T04:48:27.902" v="4797" actId="1076"/>
          <ac:cxnSpMkLst>
            <pc:docMk/>
            <pc:sldMk cId="295015244" sldId="1107"/>
            <ac:cxnSpMk id="249" creationId="{F71CC82B-691E-4F8B-B747-1BF45760FF22}"/>
          </ac:cxnSpMkLst>
        </pc:cxnChg>
        <pc:cxnChg chg="add mod">
          <ac:chgData name="Danielle Detering" userId="385b7343-7e51-4167-b40a-3bc9ed8e0e06" providerId="ADAL" clId="{2C55090A-9F6D-4F86-9122-1528814634FE}" dt="2020-09-01T04:48:27.902" v="4797" actId="1076"/>
          <ac:cxnSpMkLst>
            <pc:docMk/>
            <pc:sldMk cId="295015244" sldId="1107"/>
            <ac:cxnSpMk id="252" creationId="{2883EB5E-7BBC-41EA-9CFF-5E5BB824BA29}"/>
          </ac:cxnSpMkLst>
        </pc:cxnChg>
        <pc:cxnChg chg="add mod">
          <ac:chgData name="Danielle Detering" userId="385b7343-7e51-4167-b40a-3bc9ed8e0e06" providerId="ADAL" clId="{2C55090A-9F6D-4F86-9122-1528814634FE}" dt="2020-09-01T04:48:27.902" v="4797" actId="1076"/>
          <ac:cxnSpMkLst>
            <pc:docMk/>
            <pc:sldMk cId="295015244" sldId="1107"/>
            <ac:cxnSpMk id="255" creationId="{B3DDF7B4-592A-4157-8ADF-D93B0AE841CE}"/>
          </ac:cxnSpMkLst>
        </pc:cxnChg>
        <pc:cxnChg chg="add mod">
          <ac:chgData name="Danielle Detering" userId="385b7343-7e51-4167-b40a-3bc9ed8e0e06" providerId="ADAL" clId="{2C55090A-9F6D-4F86-9122-1528814634FE}" dt="2020-09-01T04:48:27.902" v="4797" actId="1076"/>
          <ac:cxnSpMkLst>
            <pc:docMk/>
            <pc:sldMk cId="295015244" sldId="1107"/>
            <ac:cxnSpMk id="258" creationId="{98E44DAE-0362-43FA-B12D-3BF5B9F7EEED}"/>
          </ac:cxnSpMkLst>
        </pc:cxnChg>
        <pc:cxnChg chg="add mod">
          <ac:chgData name="Danielle Detering" userId="385b7343-7e51-4167-b40a-3bc9ed8e0e06" providerId="ADAL" clId="{2C55090A-9F6D-4F86-9122-1528814634FE}" dt="2020-09-01T04:48:27.902" v="4797" actId="1076"/>
          <ac:cxnSpMkLst>
            <pc:docMk/>
            <pc:sldMk cId="295015244" sldId="1107"/>
            <ac:cxnSpMk id="261" creationId="{C56C780F-CFB3-430C-9B98-9534CAA2C41B}"/>
          </ac:cxnSpMkLst>
        </pc:cxnChg>
        <pc:cxnChg chg="add mod">
          <ac:chgData name="Danielle Detering" userId="385b7343-7e51-4167-b40a-3bc9ed8e0e06" providerId="ADAL" clId="{2C55090A-9F6D-4F86-9122-1528814634FE}" dt="2020-09-01T04:48:27.902" v="4797" actId="1076"/>
          <ac:cxnSpMkLst>
            <pc:docMk/>
            <pc:sldMk cId="295015244" sldId="1107"/>
            <ac:cxnSpMk id="264" creationId="{AD341847-96E1-4B41-9095-B9D56886BD84}"/>
          </ac:cxnSpMkLst>
        </pc:cxnChg>
        <pc:cxnChg chg="add mod">
          <ac:chgData name="Danielle Detering" userId="385b7343-7e51-4167-b40a-3bc9ed8e0e06" providerId="ADAL" clId="{2C55090A-9F6D-4F86-9122-1528814634FE}" dt="2020-09-01T04:48:27.902" v="4797" actId="1076"/>
          <ac:cxnSpMkLst>
            <pc:docMk/>
            <pc:sldMk cId="295015244" sldId="1107"/>
            <ac:cxnSpMk id="267" creationId="{7386AFFD-65A0-4CDE-8B16-AEFEAB2928CB}"/>
          </ac:cxnSpMkLst>
        </pc:cxnChg>
        <pc:cxnChg chg="add mod">
          <ac:chgData name="Danielle Detering" userId="385b7343-7e51-4167-b40a-3bc9ed8e0e06" providerId="ADAL" clId="{2C55090A-9F6D-4F86-9122-1528814634FE}" dt="2020-09-01T04:48:27.902" v="4797" actId="1076"/>
          <ac:cxnSpMkLst>
            <pc:docMk/>
            <pc:sldMk cId="295015244" sldId="1107"/>
            <ac:cxnSpMk id="270" creationId="{766C6D77-DDF1-4590-95D1-6130F1E4AE58}"/>
          </ac:cxnSpMkLst>
        </pc:cxnChg>
        <pc:cxnChg chg="add mod">
          <ac:chgData name="Danielle Detering" userId="385b7343-7e51-4167-b40a-3bc9ed8e0e06" providerId="ADAL" clId="{2C55090A-9F6D-4F86-9122-1528814634FE}" dt="2020-09-01T04:48:27.902" v="4797" actId="1076"/>
          <ac:cxnSpMkLst>
            <pc:docMk/>
            <pc:sldMk cId="295015244" sldId="1107"/>
            <ac:cxnSpMk id="278" creationId="{FC3B5AE3-B5EC-41E7-88D9-7D692B4AB6D9}"/>
          </ac:cxnSpMkLst>
        </pc:cxnChg>
        <pc:cxnChg chg="add mod">
          <ac:chgData name="Danielle Detering" userId="385b7343-7e51-4167-b40a-3bc9ed8e0e06" providerId="ADAL" clId="{2C55090A-9F6D-4F86-9122-1528814634FE}" dt="2020-09-01T04:48:27.902" v="4797" actId="1076"/>
          <ac:cxnSpMkLst>
            <pc:docMk/>
            <pc:sldMk cId="295015244" sldId="1107"/>
            <ac:cxnSpMk id="281" creationId="{2958A669-C861-4757-A316-2FA418D40D29}"/>
          </ac:cxnSpMkLst>
        </pc:cxnChg>
        <pc:cxnChg chg="add mod">
          <ac:chgData name="Danielle Detering" userId="385b7343-7e51-4167-b40a-3bc9ed8e0e06" providerId="ADAL" clId="{2C55090A-9F6D-4F86-9122-1528814634FE}" dt="2020-09-01T04:48:27.902" v="4797" actId="1076"/>
          <ac:cxnSpMkLst>
            <pc:docMk/>
            <pc:sldMk cId="295015244" sldId="1107"/>
            <ac:cxnSpMk id="284" creationId="{B8BCC987-343E-4706-A052-B131B263DC2B}"/>
          </ac:cxnSpMkLst>
        </pc:cxnChg>
        <pc:cxnChg chg="add mod">
          <ac:chgData name="Danielle Detering" userId="385b7343-7e51-4167-b40a-3bc9ed8e0e06" providerId="ADAL" clId="{2C55090A-9F6D-4F86-9122-1528814634FE}" dt="2020-09-01T04:48:27.902" v="4797" actId="1076"/>
          <ac:cxnSpMkLst>
            <pc:docMk/>
            <pc:sldMk cId="295015244" sldId="1107"/>
            <ac:cxnSpMk id="287" creationId="{0228378A-72DC-4C81-AFF0-6C9B633069AA}"/>
          </ac:cxnSpMkLst>
        </pc:cxnChg>
        <pc:cxnChg chg="add mod">
          <ac:chgData name="Danielle Detering" userId="385b7343-7e51-4167-b40a-3bc9ed8e0e06" providerId="ADAL" clId="{2C55090A-9F6D-4F86-9122-1528814634FE}" dt="2020-09-01T04:48:27.902" v="4797" actId="1076"/>
          <ac:cxnSpMkLst>
            <pc:docMk/>
            <pc:sldMk cId="295015244" sldId="1107"/>
            <ac:cxnSpMk id="290" creationId="{AFBB65AB-284C-4CA8-A156-82693C581DDA}"/>
          </ac:cxnSpMkLst>
        </pc:cxnChg>
        <pc:cxnChg chg="add mod">
          <ac:chgData name="Danielle Detering" userId="385b7343-7e51-4167-b40a-3bc9ed8e0e06" providerId="ADAL" clId="{2C55090A-9F6D-4F86-9122-1528814634FE}" dt="2020-09-01T04:48:27.902" v="4797" actId="1076"/>
          <ac:cxnSpMkLst>
            <pc:docMk/>
            <pc:sldMk cId="295015244" sldId="1107"/>
            <ac:cxnSpMk id="293" creationId="{AB8B5C0E-3DAB-4B23-A2DB-587754B5FF44}"/>
          </ac:cxnSpMkLst>
        </pc:cxnChg>
        <pc:cxnChg chg="add mod">
          <ac:chgData name="Danielle Detering" userId="385b7343-7e51-4167-b40a-3bc9ed8e0e06" providerId="ADAL" clId="{2C55090A-9F6D-4F86-9122-1528814634FE}" dt="2020-09-01T04:48:27.902" v="4797" actId="1076"/>
          <ac:cxnSpMkLst>
            <pc:docMk/>
            <pc:sldMk cId="295015244" sldId="1107"/>
            <ac:cxnSpMk id="296" creationId="{5635DC57-0570-43FE-9D9F-98C310B3A90D}"/>
          </ac:cxnSpMkLst>
        </pc:cxnChg>
        <pc:cxnChg chg="add mod">
          <ac:chgData name="Danielle Detering" userId="385b7343-7e51-4167-b40a-3bc9ed8e0e06" providerId="ADAL" clId="{2C55090A-9F6D-4F86-9122-1528814634FE}" dt="2020-09-01T04:48:27.902" v="4797" actId="1076"/>
          <ac:cxnSpMkLst>
            <pc:docMk/>
            <pc:sldMk cId="295015244" sldId="1107"/>
            <ac:cxnSpMk id="310" creationId="{8108D625-EEA5-4790-A666-33E3A2B78446}"/>
          </ac:cxnSpMkLst>
        </pc:cxnChg>
        <pc:cxnChg chg="add mod">
          <ac:chgData name="Danielle Detering" userId="385b7343-7e51-4167-b40a-3bc9ed8e0e06" providerId="ADAL" clId="{2C55090A-9F6D-4F86-9122-1528814634FE}" dt="2020-09-01T04:48:27.902" v="4797" actId="1076"/>
          <ac:cxnSpMkLst>
            <pc:docMk/>
            <pc:sldMk cId="295015244" sldId="1107"/>
            <ac:cxnSpMk id="374" creationId="{8ECEBE8B-875F-4C28-97B3-4A850FB97CF2}"/>
          </ac:cxnSpMkLst>
        </pc:cxnChg>
        <pc:cxnChg chg="add mod">
          <ac:chgData name="Danielle Detering" userId="385b7343-7e51-4167-b40a-3bc9ed8e0e06" providerId="ADAL" clId="{2C55090A-9F6D-4F86-9122-1528814634FE}" dt="2020-09-01T04:48:27.902" v="4797" actId="1076"/>
          <ac:cxnSpMkLst>
            <pc:docMk/>
            <pc:sldMk cId="295015244" sldId="1107"/>
            <ac:cxnSpMk id="377" creationId="{BF12485E-9E4F-4AC7-836B-8023937A491D}"/>
          </ac:cxnSpMkLst>
        </pc:cxnChg>
        <pc:cxnChg chg="add mod">
          <ac:chgData name="Danielle Detering" userId="385b7343-7e51-4167-b40a-3bc9ed8e0e06" providerId="ADAL" clId="{2C55090A-9F6D-4F86-9122-1528814634FE}" dt="2020-09-01T04:48:27.902" v="4797" actId="1076"/>
          <ac:cxnSpMkLst>
            <pc:docMk/>
            <pc:sldMk cId="295015244" sldId="1107"/>
            <ac:cxnSpMk id="380" creationId="{1E3BF5BC-A2E2-4C75-BABB-8DE31F4ED180}"/>
          </ac:cxnSpMkLst>
        </pc:cxnChg>
        <pc:cxnChg chg="add mod">
          <ac:chgData name="Danielle Detering" userId="385b7343-7e51-4167-b40a-3bc9ed8e0e06" providerId="ADAL" clId="{2C55090A-9F6D-4F86-9122-1528814634FE}" dt="2020-09-01T04:48:27.902" v="4797" actId="1076"/>
          <ac:cxnSpMkLst>
            <pc:docMk/>
            <pc:sldMk cId="295015244" sldId="1107"/>
            <ac:cxnSpMk id="383" creationId="{CCADF3D6-6BD2-498A-93B7-7345566FA277}"/>
          </ac:cxnSpMkLst>
        </pc:cxnChg>
        <pc:cxnChg chg="add mod">
          <ac:chgData name="Danielle Detering" userId="385b7343-7e51-4167-b40a-3bc9ed8e0e06" providerId="ADAL" clId="{2C55090A-9F6D-4F86-9122-1528814634FE}" dt="2020-09-01T04:48:27.902" v="4797" actId="1076"/>
          <ac:cxnSpMkLst>
            <pc:docMk/>
            <pc:sldMk cId="295015244" sldId="1107"/>
            <ac:cxnSpMk id="386" creationId="{8697E3DE-DE91-4FBE-95BF-AED6C22CC30D}"/>
          </ac:cxnSpMkLst>
        </pc:cxnChg>
        <pc:cxnChg chg="add mod">
          <ac:chgData name="Danielle Detering" userId="385b7343-7e51-4167-b40a-3bc9ed8e0e06" providerId="ADAL" clId="{2C55090A-9F6D-4F86-9122-1528814634FE}" dt="2020-09-01T04:48:27.902" v="4797" actId="1076"/>
          <ac:cxnSpMkLst>
            <pc:docMk/>
            <pc:sldMk cId="295015244" sldId="1107"/>
            <ac:cxnSpMk id="389" creationId="{FAE921AD-E659-4F84-89F9-84B30B5264F2}"/>
          </ac:cxnSpMkLst>
        </pc:cxnChg>
        <pc:cxnChg chg="add mod">
          <ac:chgData name="Danielle Detering" userId="385b7343-7e51-4167-b40a-3bc9ed8e0e06" providerId="ADAL" clId="{2C55090A-9F6D-4F86-9122-1528814634FE}" dt="2020-09-01T04:48:27.902" v="4797" actId="1076"/>
          <ac:cxnSpMkLst>
            <pc:docMk/>
            <pc:sldMk cId="295015244" sldId="1107"/>
            <ac:cxnSpMk id="392" creationId="{4F42DE8F-ECF5-4261-BBA8-1E86DD9F9956}"/>
          </ac:cxnSpMkLst>
        </pc:cxnChg>
        <pc:cxnChg chg="add mod">
          <ac:chgData name="Danielle Detering" userId="385b7343-7e51-4167-b40a-3bc9ed8e0e06" providerId="ADAL" clId="{2C55090A-9F6D-4F86-9122-1528814634FE}" dt="2020-09-01T04:48:27.902" v="4797" actId="1076"/>
          <ac:cxnSpMkLst>
            <pc:docMk/>
            <pc:sldMk cId="295015244" sldId="1107"/>
            <ac:cxnSpMk id="395" creationId="{40F07D12-3D34-46D1-B9CB-00F397FD4DE5}"/>
          </ac:cxnSpMkLst>
        </pc:cxnChg>
        <pc:cxnChg chg="add mod">
          <ac:chgData name="Danielle Detering" userId="385b7343-7e51-4167-b40a-3bc9ed8e0e06" providerId="ADAL" clId="{2C55090A-9F6D-4F86-9122-1528814634FE}" dt="2020-09-01T04:48:27.902" v="4797" actId="1076"/>
          <ac:cxnSpMkLst>
            <pc:docMk/>
            <pc:sldMk cId="295015244" sldId="1107"/>
            <ac:cxnSpMk id="398" creationId="{805FD365-3D40-4068-B0EA-3612FCABB030}"/>
          </ac:cxnSpMkLst>
        </pc:cxnChg>
        <pc:cxnChg chg="add mod">
          <ac:chgData name="Danielle Detering" userId="385b7343-7e51-4167-b40a-3bc9ed8e0e06" providerId="ADAL" clId="{2C55090A-9F6D-4F86-9122-1528814634FE}" dt="2020-09-01T04:48:27.902" v="4797" actId="1076"/>
          <ac:cxnSpMkLst>
            <pc:docMk/>
            <pc:sldMk cId="295015244" sldId="1107"/>
            <ac:cxnSpMk id="401" creationId="{5EAD367C-9E51-41E2-B359-C79FC50E60F0}"/>
          </ac:cxnSpMkLst>
        </pc:cxnChg>
        <pc:cxnChg chg="add mod">
          <ac:chgData name="Danielle Detering" userId="385b7343-7e51-4167-b40a-3bc9ed8e0e06" providerId="ADAL" clId="{2C55090A-9F6D-4F86-9122-1528814634FE}" dt="2020-09-01T04:48:27.902" v="4797" actId="1076"/>
          <ac:cxnSpMkLst>
            <pc:docMk/>
            <pc:sldMk cId="295015244" sldId="1107"/>
            <ac:cxnSpMk id="404" creationId="{52EA4023-8660-499F-BAAA-F52EDDE72A61}"/>
          </ac:cxnSpMkLst>
        </pc:cxnChg>
      </pc:sldChg>
      <pc:sldChg chg="addSp delSp modSp add mod modNotesTx">
        <pc:chgData name="Danielle Detering" userId="385b7343-7e51-4167-b40a-3bc9ed8e0e06" providerId="ADAL" clId="{2C55090A-9F6D-4F86-9122-1528814634FE}" dt="2020-09-18T19:55:27.318" v="22162" actId="164"/>
        <pc:sldMkLst>
          <pc:docMk/>
          <pc:sldMk cId="1521715140" sldId="1108"/>
        </pc:sldMkLst>
        <pc:spChg chg="mod">
          <ac:chgData name="Danielle Detering" userId="385b7343-7e51-4167-b40a-3bc9ed8e0e06" providerId="ADAL" clId="{2C55090A-9F6D-4F86-9122-1528814634FE}" dt="2020-09-01T05:31:42.370" v="5157" actId="1076"/>
          <ac:spMkLst>
            <pc:docMk/>
            <pc:sldMk cId="1521715140" sldId="1108"/>
            <ac:spMk id="2" creationId="{13DDE902-0C6D-8D45-962E-302ABDE4FDA4}"/>
          </ac:spMkLst>
        </pc:spChg>
        <pc:spChg chg="mod topLvl">
          <ac:chgData name="Danielle Detering" userId="385b7343-7e51-4167-b40a-3bc9ed8e0e06" providerId="ADAL" clId="{2C55090A-9F6D-4F86-9122-1528814634FE}" dt="2020-09-18T19:55:27.318" v="22162" actId="164"/>
          <ac:spMkLst>
            <pc:docMk/>
            <pc:sldMk cId="1521715140" sldId="1108"/>
            <ac:spMk id="4" creationId="{5AECF445-4529-4A99-B50A-60D98E48FA17}"/>
          </ac:spMkLst>
        </pc:spChg>
        <pc:spChg chg="add mod topLvl">
          <ac:chgData name="Danielle Detering" userId="385b7343-7e51-4167-b40a-3bc9ed8e0e06" providerId="ADAL" clId="{2C55090A-9F6D-4F86-9122-1528814634FE}" dt="2020-09-18T19:55:27.318" v="22162" actId="164"/>
          <ac:spMkLst>
            <pc:docMk/>
            <pc:sldMk cId="1521715140" sldId="1108"/>
            <ac:spMk id="7" creationId="{EB7A5488-4143-48F4-B0F0-EF50D907BB31}"/>
          </ac:spMkLst>
        </pc:spChg>
        <pc:spChg chg="add mod topLvl">
          <ac:chgData name="Danielle Detering" userId="385b7343-7e51-4167-b40a-3bc9ed8e0e06" providerId="ADAL" clId="{2C55090A-9F6D-4F86-9122-1528814634FE}" dt="2020-09-18T19:55:27.318" v="22162" actId="164"/>
          <ac:spMkLst>
            <pc:docMk/>
            <pc:sldMk cId="1521715140" sldId="1108"/>
            <ac:spMk id="8" creationId="{DE9CF50D-7AE9-43D7-A523-2046536FBE06}"/>
          </ac:spMkLst>
        </pc:spChg>
        <pc:spChg chg="add mod topLvl">
          <ac:chgData name="Danielle Detering" userId="385b7343-7e51-4167-b40a-3bc9ed8e0e06" providerId="ADAL" clId="{2C55090A-9F6D-4F86-9122-1528814634FE}" dt="2020-09-18T19:55:27.318" v="22162" actId="164"/>
          <ac:spMkLst>
            <pc:docMk/>
            <pc:sldMk cId="1521715140" sldId="1108"/>
            <ac:spMk id="9" creationId="{637F3C1E-DAC8-404F-8323-BB46E85B55A4}"/>
          </ac:spMkLst>
        </pc:spChg>
        <pc:spChg chg="mod topLvl">
          <ac:chgData name="Danielle Detering" userId="385b7343-7e51-4167-b40a-3bc9ed8e0e06" providerId="ADAL" clId="{2C55090A-9F6D-4F86-9122-1528814634FE}" dt="2020-09-18T19:55:27.318" v="22162" actId="164"/>
          <ac:spMkLst>
            <pc:docMk/>
            <pc:sldMk cId="1521715140" sldId="1108"/>
            <ac:spMk id="10" creationId="{98DB02E9-C5CE-4327-8331-980996A30599}"/>
          </ac:spMkLst>
        </pc:spChg>
        <pc:spChg chg="add mod topLvl">
          <ac:chgData name="Danielle Detering" userId="385b7343-7e51-4167-b40a-3bc9ed8e0e06" providerId="ADAL" clId="{2C55090A-9F6D-4F86-9122-1528814634FE}" dt="2020-09-18T19:55:27.318" v="22162" actId="164"/>
          <ac:spMkLst>
            <pc:docMk/>
            <pc:sldMk cId="1521715140" sldId="1108"/>
            <ac:spMk id="11" creationId="{B8643F3D-8932-45E3-B288-B102363E6A04}"/>
          </ac:spMkLst>
        </pc:spChg>
        <pc:spChg chg="mod topLvl">
          <ac:chgData name="Danielle Detering" userId="385b7343-7e51-4167-b40a-3bc9ed8e0e06" providerId="ADAL" clId="{2C55090A-9F6D-4F86-9122-1528814634FE}" dt="2020-09-18T19:55:27.318" v="22162" actId="164"/>
          <ac:spMkLst>
            <pc:docMk/>
            <pc:sldMk cId="1521715140" sldId="1108"/>
            <ac:spMk id="12" creationId="{D056D7E3-488B-4A18-996C-604F7C4B2AC4}"/>
          </ac:spMkLst>
        </pc:spChg>
        <pc:spChg chg="add mod topLvl">
          <ac:chgData name="Danielle Detering" userId="385b7343-7e51-4167-b40a-3bc9ed8e0e06" providerId="ADAL" clId="{2C55090A-9F6D-4F86-9122-1528814634FE}" dt="2020-09-18T19:55:27.318" v="22162" actId="164"/>
          <ac:spMkLst>
            <pc:docMk/>
            <pc:sldMk cId="1521715140" sldId="1108"/>
            <ac:spMk id="13" creationId="{4807D723-5706-499A-BE3B-73A00BDDF806}"/>
          </ac:spMkLst>
        </pc:spChg>
        <pc:spChg chg="mod topLvl">
          <ac:chgData name="Danielle Detering" userId="385b7343-7e51-4167-b40a-3bc9ed8e0e06" providerId="ADAL" clId="{2C55090A-9F6D-4F86-9122-1528814634FE}" dt="2020-09-18T19:55:27.318" v="22162" actId="164"/>
          <ac:spMkLst>
            <pc:docMk/>
            <pc:sldMk cId="1521715140" sldId="1108"/>
            <ac:spMk id="14" creationId="{0B555D3C-7D50-4383-950D-0542631BC12B}"/>
          </ac:spMkLst>
        </pc:spChg>
        <pc:spChg chg="add mod topLvl">
          <ac:chgData name="Danielle Detering" userId="385b7343-7e51-4167-b40a-3bc9ed8e0e06" providerId="ADAL" clId="{2C55090A-9F6D-4F86-9122-1528814634FE}" dt="2020-09-18T19:55:27.318" v="22162" actId="164"/>
          <ac:spMkLst>
            <pc:docMk/>
            <pc:sldMk cId="1521715140" sldId="1108"/>
            <ac:spMk id="15" creationId="{C7D63D5E-E68C-46B0-9A2C-4F225B9C992E}"/>
          </ac:spMkLst>
        </pc:spChg>
        <pc:spChg chg="mod topLvl">
          <ac:chgData name="Danielle Detering" userId="385b7343-7e51-4167-b40a-3bc9ed8e0e06" providerId="ADAL" clId="{2C55090A-9F6D-4F86-9122-1528814634FE}" dt="2020-09-18T19:55:27.318" v="22162" actId="164"/>
          <ac:spMkLst>
            <pc:docMk/>
            <pc:sldMk cId="1521715140" sldId="1108"/>
            <ac:spMk id="16" creationId="{28E2D224-7CE4-432C-B49A-C643012435FA}"/>
          </ac:spMkLst>
        </pc:spChg>
        <pc:spChg chg="add mod topLvl">
          <ac:chgData name="Danielle Detering" userId="385b7343-7e51-4167-b40a-3bc9ed8e0e06" providerId="ADAL" clId="{2C55090A-9F6D-4F86-9122-1528814634FE}" dt="2020-09-18T19:55:27.318" v="22162" actId="164"/>
          <ac:spMkLst>
            <pc:docMk/>
            <pc:sldMk cId="1521715140" sldId="1108"/>
            <ac:spMk id="17" creationId="{D17C8EF2-30B3-4B8E-AF47-B043E12329BA}"/>
          </ac:spMkLst>
        </pc:spChg>
        <pc:spChg chg="mod topLvl">
          <ac:chgData name="Danielle Detering" userId="385b7343-7e51-4167-b40a-3bc9ed8e0e06" providerId="ADAL" clId="{2C55090A-9F6D-4F86-9122-1528814634FE}" dt="2020-09-18T19:55:27.318" v="22162" actId="164"/>
          <ac:spMkLst>
            <pc:docMk/>
            <pc:sldMk cId="1521715140" sldId="1108"/>
            <ac:spMk id="18" creationId="{A2C38CBE-466D-4A27-8ED7-4FABE1D9C412}"/>
          </ac:spMkLst>
        </pc:spChg>
        <pc:spChg chg="add mod topLvl">
          <ac:chgData name="Danielle Detering" userId="385b7343-7e51-4167-b40a-3bc9ed8e0e06" providerId="ADAL" clId="{2C55090A-9F6D-4F86-9122-1528814634FE}" dt="2020-09-18T19:55:27.318" v="22162" actId="164"/>
          <ac:spMkLst>
            <pc:docMk/>
            <pc:sldMk cId="1521715140" sldId="1108"/>
            <ac:spMk id="19" creationId="{CC443F26-122B-48A5-860E-E3D5F7A83B0C}"/>
          </ac:spMkLst>
        </pc:spChg>
        <pc:spChg chg="mod topLvl">
          <ac:chgData name="Danielle Detering" userId="385b7343-7e51-4167-b40a-3bc9ed8e0e06" providerId="ADAL" clId="{2C55090A-9F6D-4F86-9122-1528814634FE}" dt="2020-09-18T19:55:27.318" v="22162" actId="164"/>
          <ac:spMkLst>
            <pc:docMk/>
            <pc:sldMk cId="1521715140" sldId="1108"/>
            <ac:spMk id="20" creationId="{E80758C0-7932-40FF-A430-80B21DAD8ACB}"/>
          </ac:spMkLst>
        </pc:spChg>
        <pc:spChg chg="add mod topLvl">
          <ac:chgData name="Danielle Detering" userId="385b7343-7e51-4167-b40a-3bc9ed8e0e06" providerId="ADAL" clId="{2C55090A-9F6D-4F86-9122-1528814634FE}" dt="2020-09-18T19:55:27.318" v="22162" actId="164"/>
          <ac:spMkLst>
            <pc:docMk/>
            <pc:sldMk cId="1521715140" sldId="1108"/>
            <ac:spMk id="21" creationId="{BF511357-A4C6-4FD7-8FFD-A7DB25C8BD95}"/>
          </ac:spMkLst>
        </pc:spChg>
        <pc:spChg chg="mod topLvl">
          <ac:chgData name="Danielle Detering" userId="385b7343-7e51-4167-b40a-3bc9ed8e0e06" providerId="ADAL" clId="{2C55090A-9F6D-4F86-9122-1528814634FE}" dt="2020-09-18T19:55:27.318" v="22162" actId="164"/>
          <ac:spMkLst>
            <pc:docMk/>
            <pc:sldMk cId="1521715140" sldId="1108"/>
            <ac:spMk id="22" creationId="{F3CE1ABB-96F0-4FEC-A4B8-18ED498BDB92}"/>
          </ac:spMkLst>
        </pc:spChg>
        <pc:spChg chg="add mod topLvl">
          <ac:chgData name="Danielle Detering" userId="385b7343-7e51-4167-b40a-3bc9ed8e0e06" providerId="ADAL" clId="{2C55090A-9F6D-4F86-9122-1528814634FE}" dt="2020-09-18T19:55:27.318" v="22162" actId="164"/>
          <ac:spMkLst>
            <pc:docMk/>
            <pc:sldMk cId="1521715140" sldId="1108"/>
            <ac:spMk id="23" creationId="{9DB56F4E-78A0-47D3-ADF3-5B9DAC95A49C}"/>
          </ac:spMkLst>
        </pc:spChg>
        <pc:spChg chg="mod topLvl">
          <ac:chgData name="Danielle Detering" userId="385b7343-7e51-4167-b40a-3bc9ed8e0e06" providerId="ADAL" clId="{2C55090A-9F6D-4F86-9122-1528814634FE}" dt="2020-09-18T19:55:27.318" v="22162" actId="164"/>
          <ac:spMkLst>
            <pc:docMk/>
            <pc:sldMk cId="1521715140" sldId="1108"/>
            <ac:spMk id="24" creationId="{EABA3CFD-3568-40C2-96AE-19EE360508EA}"/>
          </ac:spMkLst>
        </pc:spChg>
        <pc:spChg chg="add mod topLvl">
          <ac:chgData name="Danielle Detering" userId="385b7343-7e51-4167-b40a-3bc9ed8e0e06" providerId="ADAL" clId="{2C55090A-9F6D-4F86-9122-1528814634FE}" dt="2020-09-18T19:55:27.318" v="22162" actId="164"/>
          <ac:spMkLst>
            <pc:docMk/>
            <pc:sldMk cId="1521715140" sldId="1108"/>
            <ac:spMk id="25" creationId="{0218D346-16B2-4911-AAF1-AF6D0DAA9843}"/>
          </ac:spMkLst>
        </pc:spChg>
        <pc:spChg chg="mod topLvl">
          <ac:chgData name="Danielle Detering" userId="385b7343-7e51-4167-b40a-3bc9ed8e0e06" providerId="ADAL" clId="{2C55090A-9F6D-4F86-9122-1528814634FE}" dt="2020-09-18T19:55:27.318" v="22162" actId="164"/>
          <ac:spMkLst>
            <pc:docMk/>
            <pc:sldMk cId="1521715140" sldId="1108"/>
            <ac:spMk id="26" creationId="{C52ADCD7-A9A4-49F6-9AE4-3011ACD22026}"/>
          </ac:spMkLst>
        </pc:spChg>
        <pc:spChg chg="mod topLvl">
          <ac:chgData name="Danielle Detering" userId="385b7343-7e51-4167-b40a-3bc9ed8e0e06" providerId="ADAL" clId="{2C55090A-9F6D-4F86-9122-1528814634FE}" dt="2020-09-18T19:55:27.318" v="22162" actId="164"/>
          <ac:spMkLst>
            <pc:docMk/>
            <pc:sldMk cId="1521715140" sldId="1108"/>
            <ac:spMk id="28" creationId="{878FED14-B32E-491E-892D-46D344357053}"/>
          </ac:spMkLst>
        </pc:spChg>
        <pc:spChg chg="mod topLvl">
          <ac:chgData name="Danielle Detering" userId="385b7343-7e51-4167-b40a-3bc9ed8e0e06" providerId="ADAL" clId="{2C55090A-9F6D-4F86-9122-1528814634FE}" dt="2020-09-18T19:55:27.318" v="22162" actId="164"/>
          <ac:spMkLst>
            <pc:docMk/>
            <pc:sldMk cId="1521715140" sldId="1108"/>
            <ac:spMk id="30" creationId="{2A97E92D-5C0F-4801-B3E9-1ED203E21146}"/>
          </ac:spMkLst>
        </pc:spChg>
        <pc:spChg chg="mod topLvl">
          <ac:chgData name="Danielle Detering" userId="385b7343-7e51-4167-b40a-3bc9ed8e0e06" providerId="ADAL" clId="{2C55090A-9F6D-4F86-9122-1528814634FE}" dt="2020-09-18T19:55:27.318" v="22162" actId="164"/>
          <ac:spMkLst>
            <pc:docMk/>
            <pc:sldMk cId="1521715140" sldId="1108"/>
            <ac:spMk id="31" creationId="{72FA278C-F696-4C59-B914-5BACAF653CE2}"/>
          </ac:spMkLst>
        </pc:spChg>
        <pc:spChg chg="del mod">
          <ac:chgData name="Danielle Detering" userId="385b7343-7e51-4167-b40a-3bc9ed8e0e06" providerId="ADAL" clId="{2C55090A-9F6D-4F86-9122-1528814634FE}" dt="2020-09-01T04:52:09.234" v="4808" actId="478"/>
          <ac:spMkLst>
            <pc:docMk/>
            <pc:sldMk cId="1521715140" sldId="1108"/>
            <ac:spMk id="33" creationId="{9936F22F-ED83-4038-AF47-32CD57E436C8}"/>
          </ac:spMkLst>
        </pc:spChg>
        <pc:spChg chg="del mod">
          <ac:chgData name="Danielle Detering" userId="385b7343-7e51-4167-b40a-3bc9ed8e0e06" providerId="ADAL" clId="{2C55090A-9F6D-4F86-9122-1528814634FE}" dt="2020-09-01T04:52:10.386" v="4809" actId="478"/>
          <ac:spMkLst>
            <pc:docMk/>
            <pc:sldMk cId="1521715140" sldId="1108"/>
            <ac:spMk id="35" creationId="{A1D2C44E-5B29-4761-AE2E-DCD50B5E7F1C}"/>
          </ac:spMkLst>
        </pc:spChg>
        <pc:spChg chg="del">
          <ac:chgData name="Danielle Detering" userId="385b7343-7e51-4167-b40a-3bc9ed8e0e06" providerId="ADAL" clId="{2C55090A-9F6D-4F86-9122-1528814634FE}" dt="2020-09-01T04:52:13.425" v="4810" actId="478"/>
          <ac:spMkLst>
            <pc:docMk/>
            <pc:sldMk cId="1521715140" sldId="1108"/>
            <ac:spMk id="37" creationId="{D91194EF-DC6F-483B-B9A0-826A9552281A}"/>
          </ac:spMkLst>
        </pc:spChg>
        <pc:spChg chg="del">
          <ac:chgData name="Danielle Detering" userId="385b7343-7e51-4167-b40a-3bc9ed8e0e06" providerId="ADAL" clId="{2C55090A-9F6D-4F86-9122-1528814634FE}" dt="2020-09-01T04:52:14.729" v="4811" actId="478"/>
          <ac:spMkLst>
            <pc:docMk/>
            <pc:sldMk cId="1521715140" sldId="1108"/>
            <ac:spMk id="39" creationId="{D621B3EA-2F31-4134-A6C3-0464E938F925}"/>
          </ac:spMkLst>
        </pc:spChg>
        <pc:spChg chg="del">
          <ac:chgData name="Danielle Detering" userId="385b7343-7e51-4167-b40a-3bc9ed8e0e06" providerId="ADAL" clId="{2C55090A-9F6D-4F86-9122-1528814634FE}" dt="2020-09-01T04:52:15.901" v="4812" actId="478"/>
          <ac:spMkLst>
            <pc:docMk/>
            <pc:sldMk cId="1521715140" sldId="1108"/>
            <ac:spMk id="41" creationId="{321C9707-E1E9-408C-B47F-0EC8A0A716F7}"/>
          </ac:spMkLst>
        </pc:spChg>
        <pc:spChg chg="del">
          <ac:chgData name="Danielle Detering" userId="385b7343-7e51-4167-b40a-3bc9ed8e0e06" providerId="ADAL" clId="{2C55090A-9F6D-4F86-9122-1528814634FE}" dt="2020-09-01T04:52:20.071" v="4813" actId="478"/>
          <ac:spMkLst>
            <pc:docMk/>
            <pc:sldMk cId="1521715140" sldId="1108"/>
            <ac:spMk id="43" creationId="{8C241204-A906-4D68-B2CD-F78A1F24EBFB}"/>
          </ac:spMkLst>
        </pc:spChg>
        <pc:spChg chg="del mod">
          <ac:chgData name="Danielle Detering" userId="385b7343-7e51-4167-b40a-3bc9ed8e0e06" providerId="ADAL" clId="{2C55090A-9F6D-4F86-9122-1528814634FE}" dt="2020-09-01T04:52:27.963" v="4815" actId="478"/>
          <ac:spMkLst>
            <pc:docMk/>
            <pc:sldMk cId="1521715140" sldId="1108"/>
            <ac:spMk id="45" creationId="{E1F10C61-F488-4DDB-B35E-F647A28769A7}"/>
          </ac:spMkLst>
        </pc:spChg>
        <pc:spChg chg="del">
          <ac:chgData name="Danielle Detering" userId="385b7343-7e51-4167-b40a-3bc9ed8e0e06" providerId="ADAL" clId="{2C55090A-9F6D-4F86-9122-1528814634FE}" dt="2020-09-01T04:52:31.603" v="4816" actId="478"/>
          <ac:spMkLst>
            <pc:docMk/>
            <pc:sldMk cId="1521715140" sldId="1108"/>
            <ac:spMk id="47" creationId="{90F0A46F-DD30-47C1-BB0E-B436816F996F}"/>
          </ac:spMkLst>
        </pc:spChg>
        <pc:spChg chg="del">
          <ac:chgData name="Danielle Detering" userId="385b7343-7e51-4167-b40a-3bc9ed8e0e06" providerId="ADAL" clId="{2C55090A-9F6D-4F86-9122-1528814634FE}" dt="2020-09-01T04:52:36.036" v="4817" actId="478"/>
          <ac:spMkLst>
            <pc:docMk/>
            <pc:sldMk cId="1521715140" sldId="1108"/>
            <ac:spMk id="49" creationId="{0CA145C1-F958-47AC-AD53-76C36E1E0E6C}"/>
          </ac:spMkLst>
        </pc:spChg>
        <pc:spChg chg="del">
          <ac:chgData name="Danielle Detering" userId="385b7343-7e51-4167-b40a-3bc9ed8e0e06" providerId="ADAL" clId="{2C55090A-9F6D-4F86-9122-1528814634FE}" dt="2020-09-01T04:52:38.429" v="4818" actId="478"/>
          <ac:spMkLst>
            <pc:docMk/>
            <pc:sldMk cId="1521715140" sldId="1108"/>
            <ac:spMk id="51" creationId="{E69C9809-40B7-4F78-9658-21D445AEE299}"/>
          </ac:spMkLst>
        </pc:spChg>
        <pc:spChg chg="del">
          <ac:chgData name="Danielle Detering" userId="385b7343-7e51-4167-b40a-3bc9ed8e0e06" providerId="ADAL" clId="{2C55090A-9F6D-4F86-9122-1528814634FE}" dt="2020-09-01T04:52:56.789" v="4819" actId="478"/>
          <ac:spMkLst>
            <pc:docMk/>
            <pc:sldMk cId="1521715140" sldId="1108"/>
            <ac:spMk id="53" creationId="{CE3C7521-1700-4677-BCEA-407E72809E79}"/>
          </ac:spMkLst>
        </pc:spChg>
        <pc:spChg chg="mod ord topLvl">
          <ac:chgData name="Danielle Detering" userId="385b7343-7e51-4167-b40a-3bc9ed8e0e06" providerId="ADAL" clId="{2C55090A-9F6D-4F86-9122-1528814634FE}" dt="2020-09-18T19:55:27.318" v="22162" actId="164"/>
          <ac:spMkLst>
            <pc:docMk/>
            <pc:sldMk cId="1521715140" sldId="1108"/>
            <ac:spMk id="55" creationId="{47A19769-EF15-4F37-A57A-4061A07F1DCE}"/>
          </ac:spMkLst>
        </pc:spChg>
        <pc:spChg chg="mod ord topLvl">
          <ac:chgData name="Danielle Detering" userId="385b7343-7e51-4167-b40a-3bc9ed8e0e06" providerId="ADAL" clId="{2C55090A-9F6D-4F86-9122-1528814634FE}" dt="2020-09-18T19:55:27.318" v="22162" actId="164"/>
          <ac:spMkLst>
            <pc:docMk/>
            <pc:sldMk cId="1521715140" sldId="1108"/>
            <ac:spMk id="57" creationId="{E91CCBA9-13E3-42B3-84A2-80B6A69A4000}"/>
          </ac:spMkLst>
        </pc:spChg>
        <pc:spChg chg="mod ord topLvl">
          <ac:chgData name="Danielle Detering" userId="385b7343-7e51-4167-b40a-3bc9ed8e0e06" providerId="ADAL" clId="{2C55090A-9F6D-4F86-9122-1528814634FE}" dt="2020-09-18T19:55:27.318" v="22162" actId="164"/>
          <ac:spMkLst>
            <pc:docMk/>
            <pc:sldMk cId="1521715140" sldId="1108"/>
            <ac:spMk id="59" creationId="{B4CD93E3-CF83-496F-8753-C3542A8F3D9B}"/>
          </ac:spMkLst>
        </pc:spChg>
        <pc:spChg chg="mod ord topLvl">
          <ac:chgData name="Danielle Detering" userId="385b7343-7e51-4167-b40a-3bc9ed8e0e06" providerId="ADAL" clId="{2C55090A-9F6D-4F86-9122-1528814634FE}" dt="2020-09-18T19:55:27.318" v="22162" actId="164"/>
          <ac:spMkLst>
            <pc:docMk/>
            <pc:sldMk cId="1521715140" sldId="1108"/>
            <ac:spMk id="61" creationId="{7D3479EC-5A84-463B-9640-4C39AC639AD1}"/>
          </ac:spMkLst>
        </pc:spChg>
        <pc:spChg chg="mod ord topLvl">
          <ac:chgData name="Danielle Detering" userId="385b7343-7e51-4167-b40a-3bc9ed8e0e06" providerId="ADAL" clId="{2C55090A-9F6D-4F86-9122-1528814634FE}" dt="2020-09-18T19:55:27.318" v="22162" actId="164"/>
          <ac:spMkLst>
            <pc:docMk/>
            <pc:sldMk cId="1521715140" sldId="1108"/>
            <ac:spMk id="63" creationId="{3C3A8175-CB71-4C7C-9B04-5CD3345F3505}"/>
          </ac:spMkLst>
        </pc:spChg>
        <pc:spChg chg="mod ord topLvl">
          <ac:chgData name="Danielle Detering" userId="385b7343-7e51-4167-b40a-3bc9ed8e0e06" providerId="ADAL" clId="{2C55090A-9F6D-4F86-9122-1528814634FE}" dt="2020-09-18T19:55:27.318" v="22162" actId="164"/>
          <ac:spMkLst>
            <pc:docMk/>
            <pc:sldMk cId="1521715140" sldId="1108"/>
            <ac:spMk id="65" creationId="{03D81F53-5025-4DE3-9DAE-2E0129C4F7F0}"/>
          </ac:spMkLst>
        </pc:spChg>
        <pc:spChg chg="add del mod">
          <ac:chgData name="Danielle Detering" userId="385b7343-7e51-4167-b40a-3bc9ed8e0e06" providerId="ADAL" clId="{2C55090A-9F6D-4F86-9122-1528814634FE}" dt="2020-09-01T05:12:47.777" v="4940" actId="478"/>
          <ac:spMkLst>
            <pc:docMk/>
            <pc:sldMk cId="1521715140" sldId="1108"/>
            <ac:spMk id="403" creationId="{FFA2A8A3-22D3-4BED-9FCA-B480A4CA6D69}"/>
          </ac:spMkLst>
        </pc:spChg>
        <pc:spChg chg="add del mod">
          <ac:chgData name="Danielle Detering" userId="385b7343-7e51-4167-b40a-3bc9ed8e0e06" providerId="ADAL" clId="{2C55090A-9F6D-4F86-9122-1528814634FE}" dt="2020-09-01T05:12:47.777" v="4940" actId="478"/>
          <ac:spMkLst>
            <pc:docMk/>
            <pc:sldMk cId="1521715140" sldId="1108"/>
            <ac:spMk id="405" creationId="{FB11AEA5-DE3E-400A-8EE3-E18168D595B6}"/>
          </ac:spMkLst>
        </pc:spChg>
        <pc:spChg chg="add del mod">
          <ac:chgData name="Danielle Detering" userId="385b7343-7e51-4167-b40a-3bc9ed8e0e06" providerId="ADAL" clId="{2C55090A-9F6D-4F86-9122-1528814634FE}" dt="2020-09-01T05:12:47.777" v="4940" actId="478"/>
          <ac:spMkLst>
            <pc:docMk/>
            <pc:sldMk cId="1521715140" sldId="1108"/>
            <ac:spMk id="406" creationId="{D0836E04-63FA-4E40-91B1-F265D17E0867}"/>
          </ac:spMkLst>
        </pc:spChg>
        <pc:spChg chg="add del mod">
          <ac:chgData name="Danielle Detering" userId="385b7343-7e51-4167-b40a-3bc9ed8e0e06" providerId="ADAL" clId="{2C55090A-9F6D-4F86-9122-1528814634FE}" dt="2020-09-01T05:12:47.777" v="4940" actId="478"/>
          <ac:spMkLst>
            <pc:docMk/>
            <pc:sldMk cId="1521715140" sldId="1108"/>
            <ac:spMk id="407" creationId="{AC297692-8768-4C26-BEA1-575A1B4B732C}"/>
          </ac:spMkLst>
        </pc:spChg>
        <pc:spChg chg="add del mod">
          <ac:chgData name="Danielle Detering" userId="385b7343-7e51-4167-b40a-3bc9ed8e0e06" providerId="ADAL" clId="{2C55090A-9F6D-4F86-9122-1528814634FE}" dt="2020-09-01T05:12:47.777" v="4940" actId="478"/>
          <ac:spMkLst>
            <pc:docMk/>
            <pc:sldMk cId="1521715140" sldId="1108"/>
            <ac:spMk id="408" creationId="{00068134-4063-45D4-A04A-9C64144D0A9A}"/>
          </ac:spMkLst>
        </pc:spChg>
        <pc:spChg chg="add del mod">
          <ac:chgData name="Danielle Detering" userId="385b7343-7e51-4167-b40a-3bc9ed8e0e06" providerId="ADAL" clId="{2C55090A-9F6D-4F86-9122-1528814634FE}" dt="2020-09-01T05:12:47.777" v="4940" actId="478"/>
          <ac:spMkLst>
            <pc:docMk/>
            <pc:sldMk cId="1521715140" sldId="1108"/>
            <ac:spMk id="409" creationId="{60B65E87-7D52-4C64-8847-35F0039DE3E8}"/>
          </ac:spMkLst>
        </pc:spChg>
        <pc:spChg chg="add del mod">
          <ac:chgData name="Danielle Detering" userId="385b7343-7e51-4167-b40a-3bc9ed8e0e06" providerId="ADAL" clId="{2C55090A-9F6D-4F86-9122-1528814634FE}" dt="2020-09-01T05:12:47.777" v="4940" actId="478"/>
          <ac:spMkLst>
            <pc:docMk/>
            <pc:sldMk cId="1521715140" sldId="1108"/>
            <ac:spMk id="410" creationId="{08F3DE0E-4BFC-4D4F-9E66-A0998BA9EE0A}"/>
          </ac:spMkLst>
        </pc:spChg>
        <pc:spChg chg="add del mod">
          <ac:chgData name="Danielle Detering" userId="385b7343-7e51-4167-b40a-3bc9ed8e0e06" providerId="ADAL" clId="{2C55090A-9F6D-4F86-9122-1528814634FE}" dt="2020-09-01T05:12:47.777" v="4940" actId="478"/>
          <ac:spMkLst>
            <pc:docMk/>
            <pc:sldMk cId="1521715140" sldId="1108"/>
            <ac:spMk id="411" creationId="{2856B38D-09F7-4802-97F2-87FD342CC4CC}"/>
          </ac:spMkLst>
        </pc:spChg>
        <pc:spChg chg="add del mod">
          <ac:chgData name="Danielle Detering" userId="385b7343-7e51-4167-b40a-3bc9ed8e0e06" providerId="ADAL" clId="{2C55090A-9F6D-4F86-9122-1528814634FE}" dt="2020-09-01T05:12:47.777" v="4940" actId="478"/>
          <ac:spMkLst>
            <pc:docMk/>
            <pc:sldMk cId="1521715140" sldId="1108"/>
            <ac:spMk id="412" creationId="{483D1118-E363-4390-84D6-3D1BF44EB4AF}"/>
          </ac:spMkLst>
        </pc:spChg>
        <pc:spChg chg="add del mod">
          <ac:chgData name="Danielle Detering" userId="385b7343-7e51-4167-b40a-3bc9ed8e0e06" providerId="ADAL" clId="{2C55090A-9F6D-4F86-9122-1528814634FE}" dt="2020-09-01T05:12:47.777" v="4940" actId="478"/>
          <ac:spMkLst>
            <pc:docMk/>
            <pc:sldMk cId="1521715140" sldId="1108"/>
            <ac:spMk id="413" creationId="{B71F6084-F46B-4266-858D-60C8778ABEDD}"/>
          </ac:spMkLst>
        </pc:spChg>
        <pc:spChg chg="add del mod">
          <ac:chgData name="Danielle Detering" userId="385b7343-7e51-4167-b40a-3bc9ed8e0e06" providerId="ADAL" clId="{2C55090A-9F6D-4F86-9122-1528814634FE}" dt="2020-09-01T05:12:47.777" v="4940" actId="478"/>
          <ac:spMkLst>
            <pc:docMk/>
            <pc:sldMk cId="1521715140" sldId="1108"/>
            <ac:spMk id="414" creationId="{31FF638A-159B-43CC-B0EE-9711D4763E72}"/>
          </ac:spMkLst>
        </pc:spChg>
        <pc:spChg chg="add del mod">
          <ac:chgData name="Danielle Detering" userId="385b7343-7e51-4167-b40a-3bc9ed8e0e06" providerId="ADAL" clId="{2C55090A-9F6D-4F86-9122-1528814634FE}" dt="2020-09-01T05:12:47.777" v="4940" actId="478"/>
          <ac:spMkLst>
            <pc:docMk/>
            <pc:sldMk cId="1521715140" sldId="1108"/>
            <ac:spMk id="415" creationId="{69B83033-2C49-4C4D-B199-A907792D0130}"/>
          </ac:spMkLst>
        </pc:spChg>
        <pc:spChg chg="add del mod">
          <ac:chgData name="Danielle Detering" userId="385b7343-7e51-4167-b40a-3bc9ed8e0e06" providerId="ADAL" clId="{2C55090A-9F6D-4F86-9122-1528814634FE}" dt="2020-09-01T05:12:47.777" v="4940" actId="478"/>
          <ac:spMkLst>
            <pc:docMk/>
            <pc:sldMk cId="1521715140" sldId="1108"/>
            <ac:spMk id="416" creationId="{F64C1A5B-7B9F-4E57-8B11-E0E26A910955}"/>
          </ac:spMkLst>
        </pc:spChg>
        <pc:spChg chg="add del mod">
          <ac:chgData name="Danielle Detering" userId="385b7343-7e51-4167-b40a-3bc9ed8e0e06" providerId="ADAL" clId="{2C55090A-9F6D-4F86-9122-1528814634FE}" dt="2020-09-01T05:12:47.777" v="4940" actId="478"/>
          <ac:spMkLst>
            <pc:docMk/>
            <pc:sldMk cId="1521715140" sldId="1108"/>
            <ac:spMk id="417" creationId="{8EC38EBF-833C-4B3D-B675-C70A54ED43C0}"/>
          </ac:spMkLst>
        </pc:spChg>
        <pc:spChg chg="add del mod">
          <ac:chgData name="Danielle Detering" userId="385b7343-7e51-4167-b40a-3bc9ed8e0e06" providerId="ADAL" clId="{2C55090A-9F6D-4F86-9122-1528814634FE}" dt="2020-09-01T05:12:47.777" v="4940" actId="478"/>
          <ac:spMkLst>
            <pc:docMk/>
            <pc:sldMk cId="1521715140" sldId="1108"/>
            <ac:spMk id="418" creationId="{3ECFE0D7-F352-49B4-A2EC-E27F90F52F54}"/>
          </ac:spMkLst>
        </pc:spChg>
        <pc:spChg chg="add del mod">
          <ac:chgData name="Danielle Detering" userId="385b7343-7e51-4167-b40a-3bc9ed8e0e06" providerId="ADAL" clId="{2C55090A-9F6D-4F86-9122-1528814634FE}" dt="2020-09-01T05:12:47.777" v="4940" actId="478"/>
          <ac:spMkLst>
            <pc:docMk/>
            <pc:sldMk cId="1521715140" sldId="1108"/>
            <ac:spMk id="419" creationId="{DF69546C-F8B9-47EE-BF5E-47D160E9907D}"/>
          </ac:spMkLst>
        </pc:spChg>
        <pc:spChg chg="add del mod">
          <ac:chgData name="Danielle Detering" userId="385b7343-7e51-4167-b40a-3bc9ed8e0e06" providerId="ADAL" clId="{2C55090A-9F6D-4F86-9122-1528814634FE}" dt="2020-09-01T05:12:47.777" v="4940" actId="478"/>
          <ac:spMkLst>
            <pc:docMk/>
            <pc:sldMk cId="1521715140" sldId="1108"/>
            <ac:spMk id="420" creationId="{192738BA-C5FB-46C3-89E4-70001DA4D02E}"/>
          </ac:spMkLst>
        </pc:spChg>
        <pc:spChg chg="add del mod">
          <ac:chgData name="Danielle Detering" userId="385b7343-7e51-4167-b40a-3bc9ed8e0e06" providerId="ADAL" clId="{2C55090A-9F6D-4F86-9122-1528814634FE}" dt="2020-09-01T05:12:47.777" v="4940" actId="478"/>
          <ac:spMkLst>
            <pc:docMk/>
            <pc:sldMk cId="1521715140" sldId="1108"/>
            <ac:spMk id="421" creationId="{FB198B28-682C-4B2C-A15C-B4137E69BE40}"/>
          </ac:spMkLst>
        </pc:spChg>
        <pc:spChg chg="add del mod">
          <ac:chgData name="Danielle Detering" userId="385b7343-7e51-4167-b40a-3bc9ed8e0e06" providerId="ADAL" clId="{2C55090A-9F6D-4F86-9122-1528814634FE}" dt="2020-09-01T05:13:02.727" v="4942"/>
          <ac:spMkLst>
            <pc:docMk/>
            <pc:sldMk cId="1521715140" sldId="1108"/>
            <ac:spMk id="423" creationId="{F5D44028-03E4-4D57-8F05-2751912C318D}"/>
          </ac:spMkLst>
        </pc:spChg>
        <pc:spChg chg="add del mod">
          <ac:chgData name="Danielle Detering" userId="385b7343-7e51-4167-b40a-3bc9ed8e0e06" providerId="ADAL" clId="{2C55090A-9F6D-4F86-9122-1528814634FE}" dt="2020-09-01T05:13:02.727" v="4942"/>
          <ac:spMkLst>
            <pc:docMk/>
            <pc:sldMk cId="1521715140" sldId="1108"/>
            <ac:spMk id="496" creationId="{986A6023-9639-4833-A5CA-D79AFF1788DB}"/>
          </ac:spMkLst>
        </pc:spChg>
        <pc:spChg chg="add del mod">
          <ac:chgData name="Danielle Detering" userId="385b7343-7e51-4167-b40a-3bc9ed8e0e06" providerId="ADAL" clId="{2C55090A-9F6D-4F86-9122-1528814634FE}" dt="2020-09-01T05:13:02.727" v="4942"/>
          <ac:spMkLst>
            <pc:docMk/>
            <pc:sldMk cId="1521715140" sldId="1108"/>
            <ac:spMk id="497" creationId="{783A9036-CF47-4F28-9622-6550D164B6BC}"/>
          </ac:spMkLst>
        </pc:spChg>
        <pc:spChg chg="add del mod">
          <ac:chgData name="Danielle Detering" userId="385b7343-7e51-4167-b40a-3bc9ed8e0e06" providerId="ADAL" clId="{2C55090A-9F6D-4F86-9122-1528814634FE}" dt="2020-09-01T05:13:02.727" v="4942"/>
          <ac:spMkLst>
            <pc:docMk/>
            <pc:sldMk cId="1521715140" sldId="1108"/>
            <ac:spMk id="498" creationId="{3F892C44-162C-4B7F-A7F8-F23541E41FD9}"/>
          </ac:spMkLst>
        </pc:spChg>
        <pc:spChg chg="add del mod">
          <ac:chgData name="Danielle Detering" userId="385b7343-7e51-4167-b40a-3bc9ed8e0e06" providerId="ADAL" clId="{2C55090A-9F6D-4F86-9122-1528814634FE}" dt="2020-09-01T05:13:02.727" v="4942"/>
          <ac:spMkLst>
            <pc:docMk/>
            <pc:sldMk cId="1521715140" sldId="1108"/>
            <ac:spMk id="499" creationId="{2F6B595F-4480-4FAB-A6FC-BC2BFFFC4347}"/>
          </ac:spMkLst>
        </pc:spChg>
        <pc:spChg chg="add del mod">
          <ac:chgData name="Danielle Detering" userId="385b7343-7e51-4167-b40a-3bc9ed8e0e06" providerId="ADAL" clId="{2C55090A-9F6D-4F86-9122-1528814634FE}" dt="2020-09-01T05:13:02.727" v="4942"/>
          <ac:spMkLst>
            <pc:docMk/>
            <pc:sldMk cId="1521715140" sldId="1108"/>
            <ac:spMk id="500" creationId="{28347ECC-893F-4B18-A6C4-B8BEA5895673}"/>
          </ac:spMkLst>
        </pc:spChg>
        <pc:spChg chg="add del mod">
          <ac:chgData name="Danielle Detering" userId="385b7343-7e51-4167-b40a-3bc9ed8e0e06" providerId="ADAL" clId="{2C55090A-9F6D-4F86-9122-1528814634FE}" dt="2020-09-01T05:13:02.727" v="4942"/>
          <ac:spMkLst>
            <pc:docMk/>
            <pc:sldMk cId="1521715140" sldId="1108"/>
            <ac:spMk id="501" creationId="{0997B7D7-2105-4C26-82BF-96C25AC2D1A0}"/>
          </ac:spMkLst>
        </pc:spChg>
        <pc:spChg chg="add del mod">
          <ac:chgData name="Danielle Detering" userId="385b7343-7e51-4167-b40a-3bc9ed8e0e06" providerId="ADAL" clId="{2C55090A-9F6D-4F86-9122-1528814634FE}" dt="2020-09-01T05:13:02.727" v="4942"/>
          <ac:spMkLst>
            <pc:docMk/>
            <pc:sldMk cId="1521715140" sldId="1108"/>
            <ac:spMk id="502" creationId="{7CDF3348-A8FB-4404-BDBE-9AA43A346F9D}"/>
          </ac:spMkLst>
        </pc:spChg>
        <pc:spChg chg="add del mod">
          <ac:chgData name="Danielle Detering" userId="385b7343-7e51-4167-b40a-3bc9ed8e0e06" providerId="ADAL" clId="{2C55090A-9F6D-4F86-9122-1528814634FE}" dt="2020-09-01T05:13:02.727" v="4942"/>
          <ac:spMkLst>
            <pc:docMk/>
            <pc:sldMk cId="1521715140" sldId="1108"/>
            <ac:spMk id="503" creationId="{B1471139-58CD-435A-8FC1-7F596AAB34EC}"/>
          </ac:spMkLst>
        </pc:spChg>
        <pc:spChg chg="add del mod">
          <ac:chgData name="Danielle Detering" userId="385b7343-7e51-4167-b40a-3bc9ed8e0e06" providerId="ADAL" clId="{2C55090A-9F6D-4F86-9122-1528814634FE}" dt="2020-09-01T05:13:02.727" v="4942"/>
          <ac:spMkLst>
            <pc:docMk/>
            <pc:sldMk cId="1521715140" sldId="1108"/>
            <ac:spMk id="504" creationId="{F8ED5518-F471-4089-BB3E-6558D0774A50}"/>
          </ac:spMkLst>
        </pc:spChg>
        <pc:spChg chg="add del mod">
          <ac:chgData name="Danielle Detering" userId="385b7343-7e51-4167-b40a-3bc9ed8e0e06" providerId="ADAL" clId="{2C55090A-9F6D-4F86-9122-1528814634FE}" dt="2020-09-01T05:13:02.727" v="4942"/>
          <ac:spMkLst>
            <pc:docMk/>
            <pc:sldMk cId="1521715140" sldId="1108"/>
            <ac:spMk id="505" creationId="{C86714E2-03E7-4F86-B853-98900CEF9842}"/>
          </ac:spMkLst>
        </pc:spChg>
        <pc:spChg chg="add del mod">
          <ac:chgData name="Danielle Detering" userId="385b7343-7e51-4167-b40a-3bc9ed8e0e06" providerId="ADAL" clId="{2C55090A-9F6D-4F86-9122-1528814634FE}" dt="2020-09-01T05:13:02.727" v="4942"/>
          <ac:spMkLst>
            <pc:docMk/>
            <pc:sldMk cId="1521715140" sldId="1108"/>
            <ac:spMk id="506" creationId="{126BC4DC-92A0-4DF1-91C9-2F9299439425}"/>
          </ac:spMkLst>
        </pc:spChg>
        <pc:spChg chg="add del mod">
          <ac:chgData name="Danielle Detering" userId="385b7343-7e51-4167-b40a-3bc9ed8e0e06" providerId="ADAL" clId="{2C55090A-9F6D-4F86-9122-1528814634FE}" dt="2020-09-01T05:13:02.727" v="4942"/>
          <ac:spMkLst>
            <pc:docMk/>
            <pc:sldMk cId="1521715140" sldId="1108"/>
            <ac:spMk id="507" creationId="{EE932B48-CB1A-40D6-8CAE-111201DC8756}"/>
          </ac:spMkLst>
        </pc:spChg>
        <pc:spChg chg="add del mod">
          <ac:chgData name="Danielle Detering" userId="385b7343-7e51-4167-b40a-3bc9ed8e0e06" providerId="ADAL" clId="{2C55090A-9F6D-4F86-9122-1528814634FE}" dt="2020-09-01T05:13:02.727" v="4942"/>
          <ac:spMkLst>
            <pc:docMk/>
            <pc:sldMk cId="1521715140" sldId="1108"/>
            <ac:spMk id="508" creationId="{A2D80AF5-4554-4B4D-82E2-C16C2F413599}"/>
          </ac:spMkLst>
        </pc:spChg>
        <pc:spChg chg="add del mod">
          <ac:chgData name="Danielle Detering" userId="385b7343-7e51-4167-b40a-3bc9ed8e0e06" providerId="ADAL" clId="{2C55090A-9F6D-4F86-9122-1528814634FE}" dt="2020-09-01T05:13:02.727" v="4942"/>
          <ac:spMkLst>
            <pc:docMk/>
            <pc:sldMk cId="1521715140" sldId="1108"/>
            <ac:spMk id="509" creationId="{011E2A58-AF42-4C99-9725-CB650CEFBD13}"/>
          </ac:spMkLst>
        </pc:spChg>
        <pc:spChg chg="add del mod">
          <ac:chgData name="Danielle Detering" userId="385b7343-7e51-4167-b40a-3bc9ed8e0e06" providerId="ADAL" clId="{2C55090A-9F6D-4F86-9122-1528814634FE}" dt="2020-09-01T05:13:02.727" v="4942"/>
          <ac:spMkLst>
            <pc:docMk/>
            <pc:sldMk cId="1521715140" sldId="1108"/>
            <ac:spMk id="510" creationId="{7A936504-15DE-4060-B7F0-B12DAA3D1D3F}"/>
          </ac:spMkLst>
        </pc:spChg>
        <pc:spChg chg="add del mod">
          <ac:chgData name="Danielle Detering" userId="385b7343-7e51-4167-b40a-3bc9ed8e0e06" providerId="ADAL" clId="{2C55090A-9F6D-4F86-9122-1528814634FE}" dt="2020-09-01T05:13:02.727" v="4942"/>
          <ac:spMkLst>
            <pc:docMk/>
            <pc:sldMk cId="1521715140" sldId="1108"/>
            <ac:spMk id="511" creationId="{6A43B415-61E9-4697-9D7F-6D4D50426D49}"/>
          </ac:spMkLst>
        </pc:spChg>
        <pc:spChg chg="add del mod">
          <ac:chgData name="Danielle Detering" userId="385b7343-7e51-4167-b40a-3bc9ed8e0e06" providerId="ADAL" clId="{2C55090A-9F6D-4F86-9122-1528814634FE}" dt="2020-09-01T05:13:02.727" v="4942"/>
          <ac:spMkLst>
            <pc:docMk/>
            <pc:sldMk cId="1521715140" sldId="1108"/>
            <ac:spMk id="512" creationId="{9129D05E-DD99-40DA-A534-3B65ED5C440A}"/>
          </ac:spMkLst>
        </pc:spChg>
        <pc:spChg chg="add del mod">
          <ac:chgData name="Danielle Detering" userId="385b7343-7e51-4167-b40a-3bc9ed8e0e06" providerId="ADAL" clId="{2C55090A-9F6D-4F86-9122-1528814634FE}" dt="2020-09-01T05:13:02.727" v="4942"/>
          <ac:spMkLst>
            <pc:docMk/>
            <pc:sldMk cId="1521715140" sldId="1108"/>
            <ac:spMk id="513" creationId="{6D83BEB7-314D-46CE-88C0-6B9BEF1E8E27}"/>
          </ac:spMkLst>
        </pc:spChg>
        <pc:spChg chg="add del mod">
          <ac:chgData name="Danielle Detering" userId="385b7343-7e51-4167-b40a-3bc9ed8e0e06" providerId="ADAL" clId="{2C55090A-9F6D-4F86-9122-1528814634FE}" dt="2020-09-01T05:13:02.727" v="4942"/>
          <ac:spMkLst>
            <pc:docMk/>
            <pc:sldMk cId="1521715140" sldId="1108"/>
            <ac:spMk id="514" creationId="{F71ABEF1-6424-4428-A5DF-E1E7B3ED979F}"/>
          </ac:spMkLst>
        </pc:spChg>
        <pc:spChg chg="add del mod">
          <ac:chgData name="Danielle Detering" userId="385b7343-7e51-4167-b40a-3bc9ed8e0e06" providerId="ADAL" clId="{2C55090A-9F6D-4F86-9122-1528814634FE}" dt="2020-09-01T05:13:02.727" v="4942"/>
          <ac:spMkLst>
            <pc:docMk/>
            <pc:sldMk cId="1521715140" sldId="1108"/>
            <ac:spMk id="515" creationId="{20449A92-BF28-4620-98FF-7C42080EC885}"/>
          </ac:spMkLst>
        </pc:spChg>
        <pc:spChg chg="add del mod">
          <ac:chgData name="Danielle Detering" userId="385b7343-7e51-4167-b40a-3bc9ed8e0e06" providerId="ADAL" clId="{2C55090A-9F6D-4F86-9122-1528814634FE}" dt="2020-09-01T05:13:02.727" v="4942"/>
          <ac:spMkLst>
            <pc:docMk/>
            <pc:sldMk cId="1521715140" sldId="1108"/>
            <ac:spMk id="516" creationId="{5931BDAA-6A9D-424B-837F-96DEB1B2D9AF}"/>
          </ac:spMkLst>
        </pc:spChg>
        <pc:spChg chg="add del mod">
          <ac:chgData name="Danielle Detering" userId="385b7343-7e51-4167-b40a-3bc9ed8e0e06" providerId="ADAL" clId="{2C55090A-9F6D-4F86-9122-1528814634FE}" dt="2020-09-01T05:13:02.727" v="4942"/>
          <ac:spMkLst>
            <pc:docMk/>
            <pc:sldMk cId="1521715140" sldId="1108"/>
            <ac:spMk id="517" creationId="{E9D3B71D-F2C3-4F80-820A-5F94A16F865D}"/>
          </ac:spMkLst>
        </pc:spChg>
        <pc:spChg chg="add del mod">
          <ac:chgData name="Danielle Detering" userId="385b7343-7e51-4167-b40a-3bc9ed8e0e06" providerId="ADAL" clId="{2C55090A-9F6D-4F86-9122-1528814634FE}" dt="2020-09-01T05:13:02.727" v="4942"/>
          <ac:spMkLst>
            <pc:docMk/>
            <pc:sldMk cId="1521715140" sldId="1108"/>
            <ac:spMk id="518" creationId="{2B364D1A-BDA0-4143-B4BB-B29C5FD0285F}"/>
          </ac:spMkLst>
        </pc:spChg>
        <pc:spChg chg="add del mod">
          <ac:chgData name="Danielle Detering" userId="385b7343-7e51-4167-b40a-3bc9ed8e0e06" providerId="ADAL" clId="{2C55090A-9F6D-4F86-9122-1528814634FE}" dt="2020-09-01T05:13:02.727" v="4942"/>
          <ac:spMkLst>
            <pc:docMk/>
            <pc:sldMk cId="1521715140" sldId="1108"/>
            <ac:spMk id="519" creationId="{D38ED587-55EF-4528-A57C-DA81FEF9994C}"/>
          </ac:spMkLst>
        </pc:spChg>
        <pc:spChg chg="add del mod">
          <ac:chgData name="Danielle Detering" userId="385b7343-7e51-4167-b40a-3bc9ed8e0e06" providerId="ADAL" clId="{2C55090A-9F6D-4F86-9122-1528814634FE}" dt="2020-09-01T05:13:02.727" v="4942"/>
          <ac:spMkLst>
            <pc:docMk/>
            <pc:sldMk cId="1521715140" sldId="1108"/>
            <ac:spMk id="520" creationId="{47E26B45-3C23-446B-8E71-11BECF0B4092}"/>
          </ac:spMkLst>
        </pc:spChg>
        <pc:spChg chg="add del mod">
          <ac:chgData name="Danielle Detering" userId="385b7343-7e51-4167-b40a-3bc9ed8e0e06" providerId="ADAL" clId="{2C55090A-9F6D-4F86-9122-1528814634FE}" dt="2020-09-01T05:13:02.727" v="4942"/>
          <ac:spMkLst>
            <pc:docMk/>
            <pc:sldMk cId="1521715140" sldId="1108"/>
            <ac:spMk id="521" creationId="{0C3B3B63-3D74-4B20-9187-9C82308BAD3A}"/>
          </ac:spMkLst>
        </pc:spChg>
        <pc:spChg chg="add del mod">
          <ac:chgData name="Danielle Detering" userId="385b7343-7e51-4167-b40a-3bc9ed8e0e06" providerId="ADAL" clId="{2C55090A-9F6D-4F86-9122-1528814634FE}" dt="2020-09-01T05:13:02.727" v="4942"/>
          <ac:spMkLst>
            <pc:docMk/>
            <pc:sldMk cId="1521715140" sldId="1108"/>
            <ac:spMk id="522" creationId="{518514DD-E82E-444A-968D-9615E56F5D81}"/>
          </ac:spMkLst>
        </pc:spChg>
        <pc:spChg chg="add del mod">
          <ac:chgData name="Danielle Detering" userId="385b7343-7e51-4167-b40a-3bc9ed8e0e06" providerId="ADAL" clId="{2C55090A-9F6D-4F86-9122-1528814634FE}" dt="2020-09-01T05:13:02.727" v="4942"/>
          <ac:spMkLst>
            <pc:docMk/>
            <pc:sldMk cId="1521715140" sldId="1108"/>
            <ac:spMk id="523" creationId="{BD395422-5D61-4E0A-A973-92AE4A0A0663}"/>
          </ac:spMkLst>
        </pc:spChg>
        <pc:spChg chg="add del mod">
          <ac:chgData name="Danielle Detering" userId="385b7343-7e51-4167-b40a-3bc9ed8e0e06" providerId="ADAL" clId="{2C55090A-9F6D-4F86-9122-1528814634FE}" dt="2020-09-01T05:13:02.727" v="4942"/>
          <ac:spMkLst>
            <pc:docMk/>
            <pc:sldMk cId="1521715140" sldId="1108"/>
            <ac:spMk id="524" creationId="{6AFFE915-EEE1-473B-B294-15E8141E0AA3}"/>
          </ac:spMkLst>
        </pc:spChg>
        <pc:spChg chg="mod topLvl">
          <ac:chgData name="Danielle Detering" userId="385b7343-7e51-4167-b40a-3bc9ed8e0e06" providerId="ADAL" clId="{2C55090A-9F6D-4F86-9122-1528814634FE}" dt="2020-09-18T19:55:27.318" v="22162" actId="164"/>
          <ac:spMkLst>
            <pc:docMk/>
            <pc:sldMk cId="1521715140" sldId="1108"/>
            <ac:spMk id="527" creationId="{7A1A98DF-642E-4DDD-9794-4AA20D2BA0C6}"/>
          </ac:spMkLst>
        </pc:spChg>
        <pc:spChg chg="mod topLvl">
          <ac:chgData name="Danielle Detering" userId="385b7343-7e51-4167-b40a-3bc9ed8e0e06" providerId="ADAL" clId="{2C55090A-9F6D-4F86-9122-1528814634FE}" dt="2020-09-18T19:55:27.318" v="22162" actId="164"/>
          <ac:spMkLst>
            <pc:docMk/>
            <pc:sldMk cId="1521715140" sldId="1108"/>
            <ac:spMk id="600" creationId="{5FE74B17-2FC1-42DC-86A6-776342AD7ABC}"/>
          </ac:spMkLst>
        </pc:spChg>
        <pc:spChg chg="mod topLvl">
          <ac:chgData name="Danielle Detering" userId="385b7343-7e51-4167-b40a-3bc9ed8e0e06" providerId="ADAL" clId="{2C55090A-9F6D-4F86-9122-1528814634FE}" dt="2020-09-18T19:55:27.318" v="22162" actId="164"/>
          <ac:spMkLst>
            <pc:docMk/>
            <pc:sldMk cId="1521715140" sldId="1108"/>
            <ac:spMk id="601" creationId="{993A7618-29FD-4856-B7D4-0A63211EB1DB}"/>
          </ac:spMkLst>
        </pc:spChg>
        <pc:spChg chg="mod topLvl">
          <ac:chgData name="Danielle Detering" userId="385b7343-7e51-4167-b40a-3bc9ed8e0e06" providerId="ADAL" clId="{2C55090A-9F6D-4F86-9122-1528814634FE}" dt="2020-09-18T19:55:27.318" v="22162" actId="164"/>
          <ac:spMkLst>
            <pc:docMk/>
            <pc:sldMk cId="1521715140" sldId="1108"/>
            <ac:spMk id="602" creationId="{D284402B-B489-40F1-9781-42145473D7CE}"/>
          </ac:spMkLst>
        </pc:spChg>
        <pc:spChg chg="mod topLvl">
          <ac:chgData name="Danielle Detering" userId="385b7343-7e51-4167-b40a-3bc9ed8e0e06" providerId="ADAL" clId="{2C55090A-9F6D-4F86-9122-1528814634FE}" dt="2020-09-18T19:55:27.318" v="22162" actId="164"/>
          <ac:spMkLst>
            <pc:docMk/>
            <pc:sldMk cId="1521715140" sldId="1108"/>
            <ac:spMk id="603" creationId="{241D4D81-CE60-479B-B552-7076E28C402F}"/>
          </ac:spMkLst>
        </pc:spChg>
        <pc:spChg chg="mod topLvl">
          <ac:chgData name="Danielle Detering" userId="385b7343-7e51-4167-b40a-3bc9ed8e0e06" providerId="ADAL" clId="{2C55090A-9F6D-4F86-9122-1528814634FE}" dt="2020-09-18T19:55:27.318" v="22162" actId="164"/>
          <ac:spMkLst>
            <pc:docMk/>
            <pc:sldMk cId="1521715140" sldId="1108"/>
            <ac:spMk id="604" creationId="{E8D1B0B7-0F47-4D99-BB8A-2DB26ABC1003}"/>
          </ac:spMkLst>
        </pc:spChg>
        <pc:spChg chg="mod topLvl">
          <ac:chgData name="Danielle Detering" userId="385b7343-7e51-4167-b40a-3bc9ed8e0e06" providerId="ADAL" clId="{2C55090A-9F6D-4F86-9122-1528814634FE}" dt="2020-09-18T19:55:27.318" v="22162" actId="164"/>
          <ac:spMkLst>
            <pc:docMk/>
            <pc:sldMk cId="1521715140" sldId="1108"/>
            <ac:spMk id="605" creationId="{EDCF9D9B-8F89-40E4-B02D-5E23252E6ED3}"/>
          </ac:spMkLst>
        </pc:spChg>
        <pc:spChg chg="mod topLvl">
          <ac:chgData name="Danielle Detering" userId="385b7343-7e51-4167-b40a-3bc9ed8e0e06" providerId="ADAL" clId="{2C55090A-9F6D-4F86-9122-1528814634FE}" dt="2020-09-18T19:55:27.318" v="22162" actId="164"/>
          <ac:spMkLst>
            <pc:docMk/>
            <pc:sldMk cId="1521715140" sldId="1108"/>
            <ac:spMk id="606" creationId="{5AFE410C-ABCA-4B66-9F44-00878F5B9978}"/>
          </ac:spMkLst>
        </pc:spChg>
        <pc:spChg chg="mod topLvl">
          <ac:chgData name="Danielle Detering" userId="385b7343-7e51-4167-b40a-3bc9ed8e0e06" providerId="ADAL" clId="{2C55090A-9F6D-4F86-9122-1528814634FE}" dt="2020-09-18T19:55:27.318" v="22162" actId="164"/>
          <ac:spMkLst>
            <pc:docMk/>
            <pc:sldMk cId="1521715140" sldId="1108"/>
            <ac:spMk id="607" creationId="{3DB8C067-3E50-478C-A0C5-5027DF1040DD}"/>
          </ac:spMkLst>
        </pc:spChg>
        <pc:spChg chg="mod topLvl">
          <ac:chgData name="Danielle Detering" userId="385b7343-7e51-4167-b40a-3bc9ed8e0e06" providerId="ADAL" clId="{2C55090A-9F6D-4F86-9122-1528814634FE}" dt="2020-09-18T19:55:27.318" v="22162" actId="164"/>
          <ac:spMkLst>
            <pc:docMk/>
            <pc:sldMk cId="1521715140" sldId="1108"/>
            <ac:spMk id="608" creationId="{DB69E608-9C4F-4EF2-9265-ED6F55E4F7A7}"/>
          </ac:spMkLst>
        </pc:spChg>
        <pc:spChg chg="mod topLvl">
          <ac:chgData name="Danielle Detering" userId="385b7343-7e51-4167-b40a-3bc9ed8e0e06" providerId="ADAL" clId="{2C55090A-9F6D-4F86-9122-1528814634FE}" dt="2020-09-18T19:55:27.318" v="22162" actId="164"/>
          <ac:spMkLst>
            <pc:docMk/>
            <pc:sldMk cId="1521715140" sldId="1108"/>
            <ac:spMk id="609" creationId="{D3C718F4-8B43-40E3-BD3B-D30A7E1277AD}"/>
          </ac:spMkLst>
        </pc:spChg>
        <pc:spChg chg="mod topLvl">
          <ac:chgData name="Danielle Detering" userId="385b7343-7e51-4167-b40a-3bc9ed8e0e06" providerId="ADAL" clId="{2C55090A-9F6D-4F86-9122-1528814634FE}" dt="2020-09-18T19:55:27.318" v="22162" actId="164"/>
          <ac:spMkLst>
            <pc:docMk/>
            <pc:sldMk cId="1521715140" sldId="1108"/>
            <ac:spMk id="610" creationId="{756730DC-84D5-4B1B-8DDC-26597D9C4348}"/>
          </ac:spMkLst>
        </pc:spChg>
        <pc:spChg chg="mod topLvl">
          <ac:chgData name="Danielle Detering" userId="385b7343-7e51-4167-b40a-3bc9ed8e0e06" providerId="ADAL" clId="{2C55090A-9F6D-4F86-9122-1528814634FE}" dt="2020-09-18T19:55:27.318" v="22162" actId="164"/>
          <ac:spMkLst>
            <pc:docMk/>
            <pc:sldMk cId="1521715140" sldId="1108"/>
            <ac:spMk id="611" creationId="{D9B92884-EA2B-4A32-93CE-132264B6D896}"/>
          </ac:spMkLst>
        </pc:spChg>
        <pc:spChg chg="add del mod topLvl">
          <ac:chgData name="Danielle Detering" userId="385b7343-7e51-4167-b40a-3bc9ed8e0e06" providerId="ADAL" clId="{2C55090A-9F6D-4F86-9122-1528814634FE}" dt="2020-09-01T05:24:52.713" v="5109" actId="478"/>
          <ac:spMkLst>
            <pc:docMk/>
            <pc:sldMk cId="1521715140" sldId="1108"/>
            <ac:spMk id="612" creationId="{A0A16701-0CC2-4136-BC20-3E016A07CB56}"/>
          </ac:spMkLst>
        </pc:spChg>
        <pc:spChg chg="add del mod topLvl">
          <ac:chgData name="Danielle Detering" userId="385b7343-7e51-4167-b40a-3bc9ed8e0e06" providerId="ADAL" clId="{2C55090A-9F6D-4F86-9122-1528814634FE}" dt="2020-09-01T05:22:32.785" v="5093" actId="478"/>
          <ac:spMkLst>
            <pc:docMk/>
            <pc:sldMk cId="1521715140" sldId="1108"/>
            <ac:spMk id="613" creationId="{8554841B-CABB-4BFA-87FB-42055CFE396E}"/>
          </ac:spMkLst>
        </pc:spChg>
        <pc:spChg chg="add del mod topLvl">
          <ac:chgData name="Danielle Detering" userId="385b7343-7e51-4167-b40a-3bc9ed8e0e06" providerId="ADAL" clId="{2C55090A-9F6D-4F86-9122-1528814634FE}" dt="2020-09-01T05:21:10.630" v="5077" actId="478"/>
          <ac:spMkLst>
            <pc:docMk/>
            <pc:sldMk cId="1521715140" sldId="1108"/>
            <ac:spMk id="614" creationId="{A44AFE91-EC54-45F7-A25C-1E52ADBFCA70}"/>
          </ac:spMkLst>
        </pc:spChg>
        <pc:spChg chg="add del mod topLvl">
          <ac:chgData name="Danielle Detering" userId="385b7343-7e51-4167-b40a-3bc9ed8e0e06" providerId="ADAL" clId="{2C55090A-9F6D-4F86-9122-1528814634FE}" dt="2020-09-01T05:19:33.529" v="5058" actId="478"/>
          <ac:spMkLst>
            <pc:docMk/>
            <pc:sldMk cId="1521715140" sldId="1108"/>
            <ac:spMk id="615" creationId="{8A1210CA-D483-4AE4-B765-6425E58D22C3}"/>
          </ac:spMkLst>
        </pc:spChg>
        <pc:spChg chg="add del mod topLvl">
          <ac:chgData name="Danielle Detering" userId="385b7343-7e51-4167-b40a-3bc9ed8e0e06" providerId="ADAL" clId="{2C55090A-9F6D-4F86-9122-1528814634FE}" dt="2020-09-01T05:18:17.596" v="5039" actId="478"/>
          <ac:spMkLst>
            <pc:docMk/>
            <pc:sldMk cId="1521715140" sldId="1108"/>
            <ac:spMk id="616" creationId="{494E161F-E571-4D71-BAFF-3F69E2F13028}"/>
          </ac:spMkLst>
        </pc:spChg>
        <pc:spChg chg="add del mod topLvl">
          <ac:chgData name="Danielle Detering" userId="385b7343-7e51-4167-b40a-3bc9ed8e0e06" providerId="ADAL" clId="{2C55090A-9F6D-4F86-9122-1528814634FE}" dt="2020-09-01T05:17:29.069" v="5024" actId="478"/>
          <ac:spMkLst>
            <pc:docMk/>
            <pc:sldMk cId="1521715140" sldId="1108"/>
            <ac:spMk id="617" creationId="{72880C93-2E38-4FEC-9ECF-D2E120F470BB}"/>
          </ac:spMkLst>
        </pc:spChg>
        <pc:spChg chg="mod topLvl">
          <ac:chgData name="Danielle Detering" userId="385b7343-7e51-4167-b40a-3bc9ed8e0e06" providerId="ADAL" clId="{2C55090A-9F6D-4F86-9122-1528814634FE}" dt="2020-09-18T19:55:27.318" v="22162" actId="164"/>
          <ac:spMkLst>
            <pc:docMk/>
            <pc:sldMk cId="1521715140" sldId="1108"/>
            <ac:spMk id="618" creationId="{21D1A62E-B0E5-4237-98D4-27898314DB71}"/>
          </ac:spMkLst>
        </pc:spChg>
        <pc:spChg chg="mod topLvl">
          <ac:chgData name="Danielle Detering" userId="385b7343-7e51-4167-b40a-3bc9ed8e0e06" providerId="ADAL" clId="{2C55090A-9F6D-4F86-9122-1528814634FE}" dt="2020-09-18T19:55:27.318" v="22162" actId="164"/>
          <ac:spMkLst>
            <pc:docMk/>
            <pc:sldMk cId="1521715140" sldId="1108"/>
            <ac:spMk id="619" creationId="{B079B986-6827-4CF7-ADFF-E68A1DE04A1E}"/>
          </ac:spMkLst>
        </pc:spChg>
        <pc:spChg chg="mod topLvl">
          <ac:chgData name="Danielle Detering" userId="385b7343-7e51-4167-b40a-3bc9ed8e0e06" providerId="ADAL" clId="{2C55090A-9F6D-4F86-9122-1528814634FE}" dt="2020-09-18T19:55:27.318" v="22162" actId="164"/>
          <ac:spMkLst>
            <pc:docMk/>
            <pc:sldMk cId="1521715140" sldId="1108"/>
            <ac:spMk id="620" creationId="{BDA0FBFA-9DFD-4CDB-B864-1438F2B3DECC}"/>
          </ac:spMkLst>
        </pc:spChg>
        <pc:spChg chg="mod topLvl">
          <ac:chgData name="Danielle Detering" userId="385b7343-7e51-4167-b40a-3bc9ed8e0e06" providerId="ADAL" clId="{2C55090A-9F6D-4F86-9122-1528814634FE}" dt="2020-09-18T19:55:27.318" v="22162" actId="164"/>
          <ac:spMkLst>
            <pc:docMk/>
            <pc:sldMk cId="1521715140" sldId="1108"/>
            <ac:spMk id="621" creationId="{39981636-CAFA-4561-BC64-50E1CD589D46}"/>
          </ac:spMkLst>
        </pc:spChg>
        <pc:spChg chg="mod topLvl">
          <ac:chgData name="Danielle Detering" userId="385b7343-7e51-4167-b40a-3bc9ed8e0e06" providerId="ADAL" clId="{2C55090A-9F6D-4F86-9122-1528814634FE}" dt="2020-09-18T19:55:27.318" v="22162" actId="164"/>
          <ac:spMkLst>
            <pc:docMk/>
            <pc:sldMk cId="1521715140" sldId="1108"/>
            <ac:spMk id="622" creationId="{D7AF132E-720A-411D-991B-05C970B28091}"/>
          </ac:spMkLst>
        </pc:spChg>
        <pc:spChg chg="mod topLvl">
          <ac:chgData name="Danielle Detering" userId="385b7343-7e51-4167-b40a-3bc9ed8e0e06" providerId="ADAL" clId="{2C55090A-9F6D-4F86-9122-1528814634FE}" dt="2020-09-18T19:55:27.318" v="22162" actId="164"/>
          <ac:spMkLst>
            <pc:docMk/>
            <pc:sldMk cId="1521715140" sldId="1108"/>
            <ac:spMk id="623" creationId="{629375CB-F9AE-40F6-91A1-9689BA95D98D}"/>
          </ac:spMkLst>
        </pc:spChg>
        <pc:spChg chg="mod topLvl">
          <ac:chgData name="Danielle Detering" userId="385b7343-7e51-4167-b40a-3bc9ed8e0e06" providerId="ADAL" clId="{2C55090A-9F6D-4F86-9122-1528814634FE}" dt="2020-09-18T19:55:27.318" v="22162" actId="164"/>
          <ac:spMkLst>
            <pc:docMk/>
            <pc:sldMk cId="1521715140" sldId="1108"/>
            <ac:spMk id="624" creationId="{2AF42400-8EEA-40CD-A466-0A7E0ADB9FA8}"/>
          </ac:spMkLst>
        </pc:spChg>
        <pc:spChg chg="mod topLvl">
          <ac:chgData name="Danielle Detering" userId="385b7343-7e51-4167-b40a-3bc9ed8e0e06" providerId="ADAL" clId="{2C55090A-9F6D-4F86-9122-1528814634FE}" dt="2020-09-18T19:55:27.318" v="22162" actId="164"/>
          <ac:spMkLst>
            <pc:docMk/>
            <pc:sldMk cId="1521715140" sldId="1108"/>
            <ac:spMk id="625" creationId="{A4BE0429-8068-4B42-999E-132554236736}"/>
          </ac:spMkLst>
        </pc:spChg>
        <pc:spChg chg="mod topLvl">
          <ac:chgData name="Danielle Detering" userId="385b7343-7e51-4167-b40a-3bc9ed8e0e06" providerId="ADAL" clId="{2C55090A-9F6D-4F86-9122-1528814634FE}" dt="2020-09-18T19:55:27.318" v="22162" actId="164"/>
          <ac:spMkLst>
            <pc:docMk/>
            <pc:sldMk cId="1521715140" sldId="1108"/>
            <ac:spMk id="626" creationId="{A3B0F004-3805-4B01-868A-DC233746DC85}"/>
          </ac:spMkLst>
        </pc:spChg>
        <pc:spChg chg="mod topLvl">
          <ac:chgData name="Danielle Detering" userId="385b7343-7e51-4167-b40a-3bc9ed8e0e06" providerId="ADAL" clId="{2C55090A-9F6D-4F86-9122-1528814634FE}" dt="2020-09-18T19:55:27.318" v="22162" actId="164"/>
          <ac:spMkLst>
            <pc:docMk/>
            <pc:sldMk cId="1521715140" sldId="1108"/>
            <ac:spMk id="627" creationId="{64ADE1BF-A706-4C97-85B2-179D6661CDE1}"/>
          </ac:spMkLst>
        </pc:spChg>
        <pc:spChg chg="mod topLvl">
          <ac:chgData name="Danielle Detering" userId="385b7343-7e51-4167-b40a-3bc9ed8e0e06" providerId="ADAL" clId="{2C55090A-9F6D-4F86-9122-1528814634FE}" dt="2020-09-18T19:55:27.318" v="22162" actId="164"/>
          <ac:spMkLst>
            <pc:docMk/>
            <pc:sldMk cId="1521715140" sldId="1108"/>
            <ac:spMk id="628" creationId="{C5547728-75A6-4C37-A3D9-45E56A377394}"/>
          </ac:spMkLst>
        </pc:spChg>
        <pc:spChg chg="add mod">
          <ac:chgData name="Danielle Detering" userId="385b7343-7e51-4167-b40a-3bc9ed8e0e06" providerId="ADAL" clId="{2C55090A-9F6D-4F86-9122-1528814634FE}" dt="2020-09-18T19:55:14.889" v="22160" actId="207"/>
          <ac:spMkLst>
            <pc:docMk/>
            <pc:sldMk cId="1521715140" sldId="1108"/>
            <ac:spMk id="788" creationId="{CB596E44-664B-4A68-AB1A-9376CF251B46}"/>
          </ac:spMkLst>
        </pc:spChg>
        <pc:spChg chg="add mod">
          <ac:chgData name="Danielle Detering" userId="385b7343-7e51-4167-b40a-3bc9ed8e0e06" providerId="ADAL" clId="{2C55090A-9F6D-4F86-9122-1528814634FE}" dt="2020-09-01T05:31:21.691" v="5156" actId="20577"/>
          <ac:spMkLst>
            <pc:docMk/>
            <pc:sldMk cId="1521715140" sldId="1108"/>
            <ac:spMk id="790" creationId="{466B0ED8-8C97-4E11-9DBE-EC7B4BCE574A}"/>
          </ac:spMkLst>
        </pc:spChg>
        <pc:grpChg chg="add mod">
          <ac:chgData name="Danielle Detering" userId="385b7343-7e51-4167-b40a-3bc9ed8e0e06" providerId="ADAL" clId="{2C55090A-9F6D-4F86-9122-1528814634FE}" dt="2020-09-18T19:55:27.318" v="22162" actId="164"/>
          <ac:grpSpMkLst>
            <pc:docMk/>
            <pc:sldMk cId="1521715140" sldId="1108"/>
            <ac:grpSpMk id="6" creationId="{667CE3F4-FA86-4A2B-8A78-DC23675EE20F}"/>
          </ac:grpSpMkLst>
        </pc:grpChg>
        <pc:grpChg chg="add del mod">
          <ac:chgData name="Danielle Detering" userId="385b7343-7e51-4167-b40a-3bc9ed8e0e06" providerId="ADAL" clId="{2C55090A-9F6D-4F86-9122-1528814634FE}" dt="2020-09-01T04:57:49.483" v="4893" actId="165"/>
          <ac:grpSpMkLst>
            <pc:docMk/>
            <pc:sldMk cId="1521715140" sldId="1108"/>
            <ac:grpSpMk id="6" creationId="{7AC77DDC-13D5-42E6-B02D-4552C50E274C}"/>
          </ac:grpSpMkLst>
        </pc:grpChg>
        <pc:grpChg chg="add mod">
          <ac:chgData name="Danielle Detering" userId="385b7343-7e51-4167-b40a-3bc9ed8e0e06" providerId="ADAL" clId="{2C55090A-9F6D-4F86-9122-1528814634FE}" dt="2020-09-01T05:05:55.421" v="4914" actId="164"/>
          <ac:grpSpMkLst>
            <pc:docMk/>
            <pc:sldMk cId="1521715140" sldId="1108"/>
            <ac:grpSpMk id="78" creationId="{52625694-6A4E-45B0-971B-D0F2F0CCAA52}"/>
          </ac:grpSpMkLst>
        </pc:grpChg>
        <pc:grpChg chg="add del mod">
          <ac:chgData name="Danielle Detering" userId="385b7343-7e51-4167-b40a-3bc9ed8e0e06" providerId="ADAL" clId="{2C55090A-9F6D-4F86-9122-1528814634FE}" dt="2020-09-01T05:25:52.018" v="5122" actId="165"/>
          <ac:grpSpMkLst>
            <pc:docMk/>
            <pc:sldMk cId="1521715140" sldId="1108"/>
            <ac:grpSpMk id="150" creationId="{7F4B7119-3A86-4810-A64C-5239895B381B}"/>
          </ac:grpSpMkLst>
        </pc:grpChg>
        <pc:grpChg chg="add del mod">
          <ac:chgData name="Danielle Detering" userId="385b7343-7e51-4167-b40a-3bc9ed8e0e06" providerId="ADAL" clId="{2C55090A-9F6D-4F86-9122-1528814634FE}" dt="2020-09-01T05:16:41.167" v="5010" actId="165"/>
          <ac:grpSpMkLst>
            <pc:docMk/>
            <pc:sldMk cId="1521715140" sldId="1108"/>
            <ac:grpSpMk id="526" creationId="{3B00AF22-21F7-4EE4-AC7B-E3F5EE324DFC}"/>
          </ac:grpSpMkLst>
        </pc:grpChg>
        <pc:grpChg chg="add del mod topLvl">
          <ac:chgData name="Danielle Detering" userId="385b7343-7e51-4167-b40a-3bc9ed8e0e06" providerId="ADAL" clId="{2C55090A-9F6D-4F86-9122-1528814634FE}" dt="2020-09-18T19:54:59.054" v="22157" actId="165"/>
          <ac:grpSpMkLst>
            <pc:docMk/>
            <pc:sldMk cId="1521715140" sldId="1108"/>
            <ac:grpSpMk id="785" creationId="{43F3E305-481E-4939-A6BF-0CE425B52D32}"/>
          </ac:grpSpMkLst>
        </pc:grpChg>
        <pc:grpChg chg="add del mod">
          <ac:chgData name="Danielle Detering" userId="385b7343-7e51-4167-b40a-3bc9ed8e0e06" providerId="ADAL" clId="{2C55090A-9F6D-4F86-9122-1528814634FE}" dt="2020-09-18T19:54:06.024" v="22154" actId="165"/>
          <ac:grpSpMkLst>
            <pc:docMk/>
            <pc:sldMk cId="1521715140" sldId="1108"/>
            <ac:grpSpMk id="786" creationId="{FD17C6DE-B1A2-454F-BC84-1E1F25B9EEC1}"/>
          </ac:grpSpMkLst>
        </pc:grpChg>
        <pc:cxnChg chg="mod topLvl">
          <ac:chgData name="Danielle Detering" userId="385b7343-7e51-4167-b40a-3bc9ed8e0e06" providerId="ADAL" clId="{2C55090A-9F6D-4F86-9122-1528814634FE}" dt="2020-09-18T19:55:27.318" v="22162" actId="164"/>
          <ac:cxnSpMkLst>
            <pc:docMk/>
            <pc:sldMk cId="1521715140" sldId="1108"/>
            <ac:cxnSpMk id="67" creationId="{118E7DBE-13A3-4C2C-9EB4-343C4D06D548}"/>
          </ac:cxnSpMkLst>
        </pc:cxnChg>
        <pc:cxnChg chg="mod topLvl">
          <ac:chgData name="Danielle Detering" userId="385b7343-7e51-4167-b40a-3bc9ed8e0e06" providerId="ADAL" clId="{2C55090A-9F6D-4F86-9122-1528814634FE}" dt="2020-09-18T19:55:27.318" v="22162" actId="164"/>
          <ac:cxnSpMkLst>
            <pc:docMk/>
            <pc:sldMk cId="1521715140" sldId="1108"/>
            <ac:cxnSpMk id="68" creationId="{5B378B97-BB1A-4394-BF13-C41BDD64C23B}"/>
          </ac:cxnSpMkLst>
        </pc:cxnChg>
        <pc:cxnChg chg="mod topLvl">
          <ac:chgData name="Danielle Detering" userId="385b7343-7e51-4167-b40a-3bc9ed8e0e06" providerId="ADAL" clId="{2C55090A-9F6D-4F86-9122-1528814634FE}" dt="2020-09-18T19:55:27.318" v="22162" actId="164"/>
          <ac:cxnSpMkLst>
            <pc:docMk/>
            <pc:sldMk cId="1521715140" sldId="1108"/>
            <ac:cxnSpMk id="71" creationId="{5053345F-E10F-4F6B-972D-61F37BCA65E7}"/>
          </ac:cxnSpMkLst>
        </pc:cxnChg>
        <pc:cxnChg chg="mod topLvl">
          <ac:chgData name="Danielle Detering" userId="385b7343-7e51-4167-b40a-3bc9ed8e0e06" providerId="ADAL" clId="{2C55090A-9F6D-4F86-9122-1528814634FE}" dt="2020-09-18T19:55:27.318" v="22162" actId="164"/>
          <ac:cxnSpMkLst>
            <pc:docMk/>
            <pc:sldMk cId="1521715140" sldId="1108"/>
            <ac:cxnSpMk id="74" creationId="{54595BB4-39F7-45A6-A359-B2A4AD5591E4}"/>
          </ac:cxnSpMkLst>
        </pc:cxnChg>
        <pc:cxnChg chg="mod topLvl">
          <ac:chgData name="Danielle Detering" userId="385b7343-7e51-4167-b40a-3bc9ed8e0e06" providerId="ADAL" clId="{2C55090A-9F6D-4F86-9122-1528814634FE}" dt="2020-09-18T19:55:27.318" v="22162" actId="164"/>
          <ac:cxnSpMkLst>
            <pc:docMk/>
            <pc:sldMk cId="1521715140" sldId="1108"/>
            <ac:cxnSpMk id="77" creationId="{75D07970-5949-40B1-A57A-00FA9E23F1BC}"/>
          </ac:cxnSpMkLst>
        </pc:cxnChg>
        <pc:cxnChg chg="mod topLvl">
          <ac:chgData name="Danielle Detering" userId="385b7343-7e51-4167-b40a-3bc9ed8e0e06" providerId="ADAL" clId="{2C55090A-9F6D-4F86-9122-1528814634FE}" dt="2020-09-18T19:55:27.318" v="22162" actId="164"/>
          <ac:cxnSpMkLst>
            <pc:docMk/>
            <pc:sldMk cId="1521715140" sldId="1108"/>
            <ac:cxnSpMk id="80" creationId="{967A314D-0E57-4DA6-9EFE-EEEBC7A18C48}"/>
          </ac:cxnSpMkLst>
        </pc:cxnChg>
        <pc:cxnChg chg="mod topLvl">
          <ac:chgData name="Danielle Detering" userId="385b7343-7e51-4167-b40a-3bc9ed8e0e06" providerId="ADAL" clId="{2C55090A-9F6D-4F86-9122-1528814634FE}" dt="2020-09-18T19:55:27.318" v="22162" actId="164"/>
          <ac:cxnSpMkLst>
            <pc:docMk/>
            <pc:sldMk cId="1521715140" sldId="1108"/>
            <ac:cxnSpMk id="83" creationId="{BA4DD295-0F36-4F4E-B422-AFA4A214E2EC}"/>
          </ac:cxnSpMkLst>
        </pc:cxnChg>
        <pc:cxnChg chg="mod topLvl">
          <ac:chgData name="Danielle Detering" userId="385b7343-7e51-4167-b40a-3bc9ed8e0e06" providerId="ADAL" clId="{2C55090A-9F6D-4F86-9122-1528814634FE}" dt="2020-09-18T19:55:27.318" v="22162" actId="164"/>
          <ac:cxnSpMkLst>
            <pc:docMk/>
            <pc:sldMk cId="1521715140" sldId="1108"/>
            <ac:cxnSpMk id="86" creationId="{C8092EAD-5D76-4ACF-9777-55D473B0D181}"/>
          </ac:cxnSpMkLst>
        </pc:cxnChg>
        <pc:cxnChg chg="mod topLvl">
          <ac:chgData name="Danielle Detering" userId="385b7343-7e51-4167-b40a-3bc9ed8e0e06" providerId="ADAL" clId="{2C55090A-9F6D-4F86-9122-1528814634FE}" dt="2020-09-18T19:55:27.318" v="22162" actId="164"/>
          <ac:cxnSpMkLst>
            <pc:docMk/>
            <pc:sldMk cId="1521715140" sldId="1108"/>
            <ac:cxnSpMk id="89" creationId="{1AC03EFE-A82E-43D0-9291-350FA8F91557}"/>
          </ac:cxnSpMkLst>
        </pc:cxnChg>
        <pc:cxnChg chg="mod topLvl">
          <ac:chgData name="Danielle Detering" userId="385b7343-7e51-4167-b40a-3bc9ed8e0e06" providerId="ADAL" clId="{2C55090A-9F6D-4F86-9122-1528814634FE}" dt="2020-09-18T19:55:27.318" v="22162" actId="164"/>
          <ac:cxnSpMkLst>
            <pc:docMk/>
            <pc:sldMk cId="1521715140" sldId="1108"/>
            <ac:cxnSpMk id="92" creationId="{A811CF71-CAC8-4C73-B39D-7A9D09085117}"/>
          </ac:cxnSpMkLst>
        </pc:cxnChg>
        <pc:cxnChg chg="mod topLvl">
          <ac:chgData name="Danielle Detering" userId="385b7343-7e51-4167-b40a-3bc9ed8e0e06" providerId="ADAL" clId="{2C55090A-9F6D-4F86-9122-1528814634FE}" dt="2020-09-18T19:55:27.318" v="22162" actId="164"/>
          <ac:cxnSpMkLst>
            <pc:docMk/>
            <pc:sldMk cId="1521715140" sldId="1108"/>
            <ac:cxnSpMk id="95" creationId="{A9CC2B57-D04D-4462-9F4F-0013E87ADEC1}"/>
          </ac:cxnSpMkLst>
        </pc:cxnChg>
        <pc:cxnChg chg="mod topLvl">
          <ac:chgData name="Danielle Detering" userId="385b7343-7e51-4167-b40a-3bc9ed8e0e06" providerId="ADAL" clId="{2C55090A-9F6D-4F86-9122-1528814634FE}" dt="2020-09-18T19:55:27.318" v="22162" actId="164"/>
          <ac:cxnSpMkLst>
            <pc:docMk/>
            <pc:sldMk cId="1521715140" sldId="1108"/>
            <ac:cxnSpMk id="98" creationId="{C1C64DDC-A2DD-4752-9AF1-35844B2D5D96}"/>
          </ac:cxnSpMkLst>
        </pc:cxnChg>
        <pc:cxnChg chg="mod topLvl">
          <ac:chgData name="Danielle Detering" userId="385b7343-7e51-4167-b40a-3bc9ed8e0e06" providerId="ADAL" clId="{2C55090A-9F6D-4F86-9122-1528814634FE}" dt="2020-09-18T19:55:27.318" v="22162" actId="164"/>
          <ac:cxnSpMkLst>
            <pc:docMk/>
            <pc:sldMk cId="1521715140" sldId="1108"/>
            <ac:cxnSpMk id="127" creationId="{1AA9535C-9942-4AF3-A486-8530E3AC8515}"/>
          </ac:cxnSpMkLst>
        </pc:cxnChg>
        <pc:cxnChg chg="mod topLvl">
          <ac:chgData name="Danielle Detering" userId="385b7343-7e51-4167-b40a-3bc9ed8e0e06" providerId="ADAL" clId="{2C55090A-9F6D-4F86-9122-1528814634FE}" dt="2020-09-18T19:55:27.318" v="22162" actId="164"/>
          <ac:cxnSpMkLst>
            <pc:docMk/>
            <pc:sldMk cId="1521715140" sldId="1108"/>
            <ac:cxnSpMk id="130" creationId="{276986BD-52A4-44A5-8FF0-50ED6CBC180D}"/>
          </ac:cxnSpMkLst>
        </pc:cxnChg>
        <pc:cxnChg chg="mod topLvl">
          <ac:chgData name="Danielle Detering" userId="385b7343-7e51-4167-b40a-3bc9ed8e0e06" providerId="ADAL" clId="{2C55090A-9F6D-4F86-9122-1528814634FE}" dt="2020-09-18T19:55:27.318" v="22162" actId="164"/>
          <ac:cxnSpMkLst>
            <pc:docMk/>
            <pc:sldMk cId="1521715140" sldId="1108"/>
            <ac:cxnSpMk id="133" creationId="{E645EF08-E2FD-42BA-9469-6E040F8E1226}"/>
          </ac:cxnSpMkLst>
        </pc:cxnChg>
        <pc:cxnChg chg="mod topLvl">
          <ac:chgData name="Danielle Detering" userId="385b7343-7e51-4167-b40a-3bc9ed8e0e06" providerId="ADAL" clId="{2C55090A-9F6D-4F86-9122-1528814634FE}" dt="2020-09-18T19:55:27.318" v="22162" actId="164"/>
          <ac:cxnSpMkLst>
            <pc:docMk/>
            <pc:sldMk cId="1521715140" sldId="1108"/>
            <ac:cxnSpMk id="139" creationId="{F20E1F66-6838-449D-BD9A-39F7DAF9C31B}"/>
          </ac:cxnSpMkLst>
        </pc:cxnChg>
        <pc:cxnChg chg="mod topLvl">
          <ac:chgData name="Danielle Detering" userId="385b7343-7e51-4167-b40a-3bc9ed8e0e06" providerId="ADAL" clId="{2C55090A-9F6D-4F86-9122-1528814634FE}" dt="2020-09-18T19:55:27.318" v="22162" actId="164"/>
          <ac:cxnSpMkLst>
            <pc:docMk/>
            <pc:sldMk cId="1521715140" sldId="1108"/>
            <ac:cxnSpMk id="142" creationId="{9D635739-2226-4D01-B214-DE8C8DA7DFBE}"/>
          </ac:cxnSpMkLst>
        </pc:cxnChg>
        <pc:cxnChg chg="mod topLvl">
          <ac:chgData name="Danielle Detering" userId="385b7343-7e51-4167-b40a-3bc9ed8e0e06" providerId="ADAL" clId="{2C55090A-9F6D-4F86-9122-1528814634FE}" dt="2020-09-18T19:55:27.318" v="22162" actId="164"/>
          <ac:cxnSpMkLst>
            <pc:docMk/>
            <pc:sldMk cId="1521715140" sldId="1108"/>
            <ac:cxnSpMk id="146" creationId="{15F29A1F-5FC2-47A4-B1B8-71DC0B741404}"/>
          </ac:cxnSpMkLst>
        </pc:cxnChg>
        <pc:cxnChg chg="mod topLvl">
          <ac:chgData name="Danielle Detering" userId="385b7343-7e51-4167-b40a-3bc9ed8e0e06" providerId="ADAL" clId="{2C55090A-9F6D-4F86-9122-1528814634FE}" dt="2020-09-18T19:55:27.318" v="22162" actId="164"/>
          <ac:cxnSpMkLst>
            <pc:docMk/>
            <pc:sldMk cId="1521715140" sldId="1108"/>
            <ac:cxnSpMk id="149" creationId="{45BF8A3C-DEBC-42F9-B351-A2574A667826}"/>
          </ac:cxnSpMkLst>
        </pc:cxnChg>
        <pc:cxnChg chg="mod topLvl">
          <ac:chgData name="Danielle Detering" userId="385b7343-7e51-4167-b40a-3bc9ed8e0e06" providerId="ADAL" clId="{2C55090A-9F6D-4F86-9122-1528814634FE}" dt="2020-09-18T19:55:27.318" v="22162" actId="164"/>
          <ac:cxnSpMkLst>
            <pc:docMk/>
            <pc:sldMk cId="1521715140" sldId="1108"/>
            <ac:cxnSpMk id="152" creationId="{66104DB7-3579-4997-9CB7-B45F3839B193}"/>
          </ac:cxnSpMkLst>
        </pc:cxnChg>
        <pc:cxnChg chg="mod topLvl">
          <ac:chgData name="Danielle Detering" userId="385b7343-7e51-4167-b40a-3bc9ed8e0e06" providerId="ADAL" clId="{2C55090A-9F6D-4F86-9122-1528814634FE}" dt="2020-09-18T19:55:27.318" v="22162" actId="164"/>
          <ac:cxnSpMkLst>
            <pc:docMk/>
            <pc:sldMk cId="1521715140" sldId="1108"/>
            <ac:cxnSpMk id="155" creationId="{6512EA57-DAEA-4FDF-8D0F-88F924849AEC}"/>
          </ac:cxnSpMkLst>
        </pc:cxnChg>
        <pc:cxnChg chg="mod topLvl">
          <ac:chgData name="Danielle Detering" userId="385b7343-7e51-4167-b40a-3bc9ed8e0e06" providerId="ADAL" clId="{2C55090A-9F6D-4F86-9122-1528814634FE}" dt="2020-09-18T19:55:27.318" v="22162" actId="164"/>
          <ac:cxnSpMkLst>
            <pc:docMk/>
            <pc:sldMk cId="1521715140" sldId="1108"/>
            <ac:cxnSpMk id="158" creationId="{B936D733-6700-4222-9D75-8891E4474B30}"/>
          </ac:cxnSpMkLst>
        </pc:cxnChg>
        <pc:cxnChg chg="mod topLvl">
          <ac:chgData name="Danielle Detering" userId="385b7343-7e51-4167-b40a-3bc9ed8e0e06" providerId="ADAL" clId="{2C55090A-9F6D-4F86-9122-1528814634FE}" dt="2020-09-18T19:55:27.318" v="22162" actId="164"/>
          <ac:cxnSpMkLst>
            <pc:docMk/>
            <pc:sldMk cId="1521715140" sldId="1108"/>
            <ac:cxnSpMk id="161" creationId="{C337E3D0-3E5A-485A-9AAB-24CCE0040D87}"/>
          </ac:cxnSpMkLst>
        </pc:cxnChg>
        <pc:cxnChg chg="mod topLvl">
          <ac:chgData name="Danielle Detering" userId="385b7343-7e51-4167-b40a-3bc9ed8e0e06" providerId="ADAL" clId="{2C55090A-9F6D-4F86-9122-1528814634FE}" dt="2020-09-18T19:55:27.318" v="22162" actId="164"/>
          <ac:cxnSpMkLst>
            <pc:docMk/>
            <pc:sldMk cId="1521715140" sldId="1108"/>
            <ac:cxnSpMk id="164" creationId="{9FE47BCD-1F8D-453B-BCD6-43384A04909D}"/>
          </ac:cxnSpMkLst>
        </pc:cxnChg>
        <pc:cxnChg chg="mod topLvl">
          <ac:chgData name="Danielle Detering" userId="385b7343-7e51-4167-b40a-3bc9ed8e0e06" providerId="ADAL" clId="{2C55090A-9F6D-4F86-9122-1528814634FE}" dt="2020-09-18T19:55:27.318" v="22162" actId="164"/>
          <ac:cxnSpMkLst>
            <pc:docMk/>
            <pc:sldMk cId="1521715140" sldId="1108"/>
            <ac:cxnSpMk id="167" creationId="{64C2C2CE-5CF3-4865-AA27-FBCA2071D8E8}"/>
          </ac:cxnSpMkLst>
        </pc:cxnChg>
        <pc:cxnChg chg="mod topLvl">
          <ac:chgData name="Danielle Detering" userId="385b7343-7e51-4167-b40a-3bc9ed8e0e06" providerId="ADAL" clId="{2C55090A-9F6D-4F86-9122-1528814634FE}" dt="2020-09-18T19:55:27.318" v="22162" actId="164"/>
          <ac:cxnSpMkLst>
            <pc:docMk/>
            <pc:sldMk cId="1521715140" sldId="1108"/>
            <ac:cxnSpMk id="170" creationId="{480AD4EF-50B4-4233-899F-D3BE8668D01A}"/>
          </ac:cxnSpMkLst>
        </pc:cxnChg>
        <pc:cxnChg chg="mod topLvl">
          <ac:chgData name="Danielle Detering" userId="385b7343-7e51-4167-b40a-3bc9ed8e0e06" providerId="ADAL" clId="{2C55090A-9F6D-4F86-9122-1528814634FE}" dt="2020-09-18T19:55:27.318" v="22162" actId="164"/>
          <ac:cxnSpMkLst>
            <pc:docMk/>
            <pc:sldMk cId="1521715140" sldId="1108"/>
            <ac:cxnSpMk id="173" creationId="{D2FAE5BA-79F7-4369-B014-F1672B001968}"/>
          </ac:cxnSpMkLst>
        </pc:cxnChg>
        <pc:cxnChg chg="mod topLvl">
          <ac:chgData name="Danielle Detering" userId="385b7343-7e51-4167-b40a-3bc9ed8e0e06" providerId="ADAL" clId="{2C55090A-9F6D-4F86-9122-1528814634FE}" dt="2020-09-18T19:55:27.318" v="22162" actId="164"/>
          <ac:cxnSpMkLst>
            <pc:docMk/>
            <pc:sldMk cId="1521715140" sldId="1108"/>
            <ac:cxnSpMk id="176" creationId="{97B924D0-770F-4094-94CB-6928BE71C1CD}"/>
          </ac:cxnSpMkLst>
        </pc:cxnChg>
        <pc:cxnChg chg="mod topLvl">
          <ac:chgData name="Danielle Detering" userId="385b7343-7e51-4167-b40a-3bc9ed8e0e06" providerId="ADAL" clId="{2C55090A-9F6D-4F86-9122-1528814634FE}" dt="2020-09-18T19:55:27.318" v="22162" actId="164"/>
          <ac:cxnSpMkLst>
            <pc:docMk/>
            <pc:sldMk cId="1521715140" sldId="1108"/>
            <ac:cxnSpMk id="179" creationId="{DE6F8426-B71E-4CBB-B2D5-20CD01294E95}"/>
          </ac:cxnSpMkLst>
        </pc:cxnChg>
        <pc:cxnChg chg="mod topLvl">
          <ac:chgData name="Danielle Detering" userId="385b7343-7e51-4167-b40a-3bc9ed8e0e06" providerId="ADAL" clId="{2C55090A-9F6D-4F86-9122-1528814634FE}" dt="2020-09-18T19:55:27.318" v="22162" actId="164"/>
          <ac:cxnSpMkLst>
            <pc:docMk/>
            <pc:sldMk cId="1521715140" sldId="1108"/>
            <ac:cxnSpMk id="182" creationId="{66CFB054-185A-4F2B-803A-86E15AA8564B}"/>
          </ac:cxnSpMkLst>
        </pc:cxnChg>
        <pc:cxnChg chg="mod topLvl">
          <ac:chgData name="Danielle Detering" userId="385b7343-7e51-4167-b40a-3bc9ed8e0e06" providerId="ADAL" clId="{2C55090A-9F6D-4F86-9122-1528814634FE}" dt="2020-09-18T19:55:27.318" v="22162" actId="164"/>
          <ac:cxnSpMkLst>
            <pc:docMk/>
            <pc:sldMk cId="1521715140" sldId="1108"/>
            <ac:cxnSpMk id="185" creationId="{BE8F7E9E-B138-4DE3-AEFA-AE6C2239689D}"/>
          </ac:cxnSpMkLst>
        </pc:cxnChg>
        <pc:cxnChg chg="mod topLvl">
          <ac:chgData name="Danielle Detering" userId="385b7343-7e51-4167-b40a-3bc9ed8e0e06" providerId="ADAL" clId="{2C55090A-9F6D-4F86-9122-1528814634FE}" dt="2020-09-18T19:55:27.318" v="22162" actId="164"/>
          <ac:cxnSpMkLst>
            <pc:docMk/>
            <pc:sldMk cId="1521715140" sldId="1108"/>
            <ac:cxnSpMk id="188" creationId="{7BA9C277-FCCA-4C2C-9061-14A139B0F6EA}"/>
          </ac:cxnSpMkLst>
        </pc:cxnChg>
        <pc:cxnChg chg="mod topLvl">
          <ac:chgData name="Danielle Detering" userId="385b7343-7e51-4167-b40a-3bc9ed8e0e06" providerId="ADAL" clId="{2C55090A-9F6D-4F86-9122-1528814634FE}" dt="2020-09-18T19:55:27.318" v="22162" actId="164"/>
          <ac:cxnSpMkLst>
            <pc:docMk/>
            <pc:sldMk cId="1521715140" sldId="1108"/>
            <ac:cxnSpMk id="191" creationId="{4FC2F58C-56F2-4082-A397-A93128B0E96E}"/>
          </ac:cxnSpMkLst>
        </pc:cxnChg>
        <pc:cxnChg chg="mod topLvl">
          <ac:chgData name="Danielle Detering" userId="385b7343-7e51-4167-b40a-3bc9ed8e0e06" providerId="ADAL" clId="{2C55090A-9F6D-4F86-9122-1528814634FE}" dt="2020-09-18T19:55:27.318" v="22162" actId="164"/>
          <ac:cxnSpMkLst>
            <pc:docMk/>
            <pc:sldMk cId="1521715140" sldId="1108"/>
            <ac:cxnSpMk id="194" creationId="{9DC14D2F-E266-4DA5-BC22-A796D2E44A7C}"/>
          </ac:cxnSpMkLst>
        </pc:cxnChg>
        <pc:cxnChg chg="mod topLvl">
          <ac:chgData name="Danielle Detering" userId="385b7343-7e51-4167-b40a-3bc9ed8e0e06" providerId="ADAL" clId="{2C55090A-9F6D-4F86-9122-1528814634FE}" dt="2020-09-18T19:55:27.318" v="22162" actId="164"/>
          <ac:cxnSpMkLst>
            <pc:docMk/>
            <pc:sldMk cId="1521715140" sldId="1108"/>
            <ac:cxnSpMk id="197" creationId="{0AD8CE9F-175B-40CE-8C6E-1B8EDA99816F}"/>
          </ac:cxnSpMkLst>
        </pc:cxnChg>
        <pc:cxnChg chg="mod topLvl">
          <ac:chgData name="Danielle Detering" userId="385b7343-7e51-4167-b40a-3bc9ed8e0e06" providerId="ADAL" clId="{2C55090A-9F6D-4F86-9122-1528814634FE}" dt="2020-09-18T19:55:27.318" v="22162" actId="164"/>
          <ac:cxnSpMkLst>
            <pc:docMk/>
            <pc:sldMk cId="1521715140" sldId="1108"/>
            <ac:cxnSpMk id="200" creationId="{33E4F92F-95DF-4FFD-AE7C-D59A4C8BB8FB}"/>
          </ac:cxnSpMkLst>
        </pc:cxnChg>
        <pc:cxnChg chg="mod topLvl">
          <ac:chgData name="Danielle Detering" userId="385b7343-7e51-4167-b40a-3bc9ed8e0e06" providerId="ADAL" clId="{2C55090A-9F6D-4F86-9122-1528814634FE}" dt="2020-09-18T19:55:27.318" v="22162" actId="164"/>
          <ac:cxnSpMkLst>
            <pc:docMk/>
            <pc:sldMk cId="1521715140" sldId="1108"/>
            <ac:cxnSpMk id="215" creationId="{797EB4FD-DC72-46CC-8B25-9E400599FA1F}"/>
          </ac:cxnSpMkLst>
        </pc:cxnChg>
        <pc:cxnChg chg="mod topLvl">
          <ac:chgData name="Danielle Detering" userId="385b7343-7e51-4167-b40a-3bc9ed8e0e06" providerId="ADAL" clId="{2C55090A-9F6D-4F86-9122-1528814634FE}" dt="2020-09-18T19:55:27.318" v="22162" actId="164"/>
          <ac:cxnSpMkLst>
            <pc:docMk/>
            <pc:sldMk cId="1521715140" sldId="1108"/>
            <ac:cxnSpMk id="219" creationId="{16D80E1B-A2CA-4DB8-AED0-D36276003F08}"/>
          </ac:cxnSpMkLst>
        </pc:cxnChg>
        <pc:cxnChg chg="mod topLvl">
          <ac:chgData name="Danielle Detering" userId="385b7343-7e51-4167-b40a-3bc9ed8e0e06" providerId="ADAL" clId="{2C55090A-9F6D-4F86-9122-1528814634FE}" dt="2020-09-18T19:55:27.318" v="22162" actId="164"/>
          <ac:cxnSpMkLst>
            <pc:docMk/>
            <pc:sldMk cId="1521715140" sldId="1108"/>
            <ac:cxnSpMk id="222" creationId="{00692F41-3B46-4E91-AE80-21DB42E38B5B}"/>
          </ac:cxnSpMkLst>
        </pc:cxnChg>
        <pc:cxnChg chg="mod topLvl">
          <ac:chgData name="Danielle Detering" userId="385b7343-7e51-4167-b40a-3bc9ed8e0e06" providerId="ADAL" clId="{2C55090A-9F6D-4F86-9122-1528814634FE}" dt="2020-09-18T19:55:27.318" v="22162" actId="164"/>
          <ac:cxnSpMkLst>
            <pc:docMk/>
            <pc:sldMk cId="1521715140" sldId="1108"/>
            <ac:cxnSpMk id="226" creationId="{11F3545D-3259-48AC-80AC-6E275AB4A11B}"/>
          </ac:cxnSpMkLst>
        </pc:cxnChg>
        <pc:cxnChg chg="mod topLvl">
          <ac:chgData name="Danielle Detering" userId="385b7343-7e51-4167-b40a-3bc9ed8e0e06" providerId="ADAL" clId="{2C55090A-9F6D-4F86-9122-1528814634FE}" dt="2020-09-18T19:55:27.318" v="22162" actId="164"/>
          <ac:cxnSpMkLst>
            <pc:docMk/>
            <pc:sldMk cId="1521715140" sldId="1108"/>
            <ac:cxnSpMk id="229" creationId="{40D34C9C-DC7D-406C-957F-609EAA1A733D}"/>
          </ac:cxnSpMkLst>
        </pc:cxnChg>
        <pc:cxnChg chg="mod topLvl">
          <ac:chgData name="Danielle Detering" userId="385b7343-7e51-4167-b40a-3bc9ed8e0e06" providerId="ADAL" clId="{2C55090A-9F6D-4F86-9122-1528814634FE}" dt="2020-09-18T19:55:27.318" v="22162" actId="164"/>
          <ac:cxnSpMkLst>
            <pc:docMk/>
            <pc:sldMk cId="1521715140" sldId="1108"/>
            <ac:cxnSpMk id="237" creationId="{6E6E7697-3A12-4A42-8D01-182B357979BF}"/>
          </ac:cxnSpMkLst>
        </pc:cxnChg>
        <pc:cxnChg chg="mod topLvl">
          <ac:chgData name="Danielle Detering" userId="385b7343-7e51-4167-b40a-3bc9ed8e0e06" providerId="ADAL" clId="{2C55090A-9F6D-4F86-9122-1528814634FE}" dt="2020-09-18T19:55:27.318" v="22162" actId="164"/>
          <ac:cxnSpMkLst>
            <pc:docMk/>
            <pc:sldMk cId="1521715140" sldId="1108"/>
            <ac:cxnSpMk id="240" creationId="{634B1A1E-EA1F-4D51-A151-76C192E79320}"/>
          </ac:cxnSpMkLst>
        </pc:cxnChg>
        <pc:cxnChg chg="mod topLvl">
          <ac:chgData name="Danielle Detering" userId="385b7343-7e51-4167-b40a-3bc9ed8e0e06" providerId="ADAL" clId="{2C55090A-9F6D-4F86-9122-1528814634FE}" dt="2020-09-18T19:55:27.318" v="22162" actId="164"/>
          <ac:cxnSpMkLst>
            <pc:docMk/>
            <pc:sldMk cId="1521715140" sldId="1108"/>
            <ac:cxnSpMk id="243" creationId="{672A9AFF-24E4-4F70-9791-2DA1FCE5FF9D}"/>
          </ac:cxnSpMkLst>
        </pc:cxnChg>
        <pc:cxnChg chg="mod topLvl">
          <ac:chgData name="Danielle Detering" userId="385b7343-7e51-4167-b40a-3bc9ed8e0e06" providerId="ADAL" clId="{2C55090A-9F6D-4F86-9122-1528814634FE}" dt="2020-09-18T19:55:27.318" v="22162" actId="164"/>
          <ac:cxnSpMkLst>
            <pc:docMk/>
            <pc:sldMk cId="1521715140" sldId="1108"/>
            <ac:cxnSpMk id="246" creationId="{30934526-F334-4A70-BB3F-C4DFF10D604E}"/>
          </ac:cxnSpMkLst>
        </pc:cxnChg>
        <pc:cxnChg chg="mod topLvl">
          <ac:chgData name="Danielle Detering" userId="385b7343-7e51-4167-b40a-3bc9ed8e0e06" providerId="ADAL" clId="{2C55090A-9F6D-4F86-9122-1528814634FE}" dt="2020-09-18T19:55:27.318" v="22162" actId="164"/>
          <ac:cxnSpMkLst>
            <pc:docMk/>
            <pc:sldMk cId="1521715140" sldId="1108"/>
            <ac:cxnSpMk id="249" creationId="{F71CC82B-691E-4F8B-B747-1BF45760FF22}"/>
          </ac:cxnSpMkLst>
        </pc:cxnChg>
        <pc:cxnChg chg="mod topLvl">
          <ac:chgData name="Danielle Detering" userId="385b7343-7e51-4167-b40a-3bc9ed8e0e06" providerId="ADAL" clId="{2C55090A-9F6D-4F86-9122-1528814634FE}" dt="2020-09-18T19:55:27.318" v="22162" actId="164"/>
          <ac:cxnSpMkLst>
            <pc:docMk/>
            <pc:sldMk cId="1521715140" sldId="1108"/>
            <ac:cxnSpMk id="252" creationId="{2883EB5E-7BBC-41EA-9CFF-5E5BB824BA29}"/>
          </ac:cxnSpMkLst>
        </pc:cxnChg>
        <pc:cxnChg chg="mod topLvl">
          <ac:chgData name="Danielle Detering" userId="385b7343-7e51-4167-b40a-3bc9ed8e0e06" providerId="ADAL" clId="{2C55090A-9F6D-4F86-9122-1528814634FE}" dt="2020-09-18T19:55:27.318" v="22162" actId="164"/>
          <ac:cxnSpMkLst>
            <pc:docMk/>
            <pc:sldMk cId="1521715140" sldId="1108"/>
            <ac:cxnSpMk id="255" creationId="{B3DDF7B4-592A-4157-8ADF-D93B0AE841CE}"/>
          </ac:cxnSpMkLst>
        </pc:cxnChg>
        <pc:cxnChg chg="mod topLvl">
          <ac:chgData name="Danielle Detering" userId="385b7343-7e51-4167-b40a-3bc9ed8e0e06" providerId="ADAL" clId="{2C55090A-9F6D-4F86-9122-1528814634FE}" dt="2020-09-18T19:55:27.318" v="22162" actId="164"/>
          <ac:cxnSpMkLst>
            <pc:docMk/>
            <pc:sldMk cId="1521715140" sldId="1108"/>
            <ac:cxnSpMk id="258" creationId="{98E44DAE-0362-43FA-B12D-3BF5B9F7EEED}"/>
          </ac:cxnSpMkLst>
        </pc:cxnChg>
        <pc:cxnChg chg="mod topLvl">
          <ac:chgData name="Danielle Detering" userId="385b7343-7e51-4167-b40a-3bc9ed8e0e06" providerId="ADAL" clId="{2C55090A-9F6D-4F86-9122-1528814634FE}" dt="2020-09-18T19:55:27.318" v="22162" actId="164"/>
          <ac:cxnSpMkLst>
            <pc:docMk/>
            <pc:sldMk cId="1521715140" sldId="1108"/>
            <ac:cxnSpMk id="261" creationId="{C56C780F-CFB3-430C-9B98-9534CAA2C41B}"/>
          </ac:cxnSpMkLst>
        </pc:cxnChg>
        <pc:cxnChg chg="mod topLvl">
          <ac:chgData name="Danielle Detering" userId="385b7343-7e51-4167-b40a-3bc9ed8e0e06" providerId="ADAL" clId="{2C55090A-9F6D-4F86-9122-1528814634FE}" dt="2020-09-18T19:55:27.318" v="22162" actId="164"/>
          <ac:cxnSpMkLst>
            <pc:docMk/>
            <pc:sldMk cId="1521715140" sldId="1108"/>
            <ac:cxnSpMk id="264" creationId="{AD341847-96E1-4B41-9095-B9D56886BD84}"/>
          </ac:cxnSpMkLst>
        </pc:cxnChg>
        <pc:cxnChg chg="mod topLvl">
          <ac:chgData name="Danielle Detering" userId="385b7343-7e51-4167-b40a-3bc9ed8e0e06" providerId="ADAL" clId="{2C55090A-9F6D-4F86-9122-1528814634FE}" dt="2020-09-18T19:55:27.318" v="22162" actId="164"/>
          <ac:cxnSpMkLst>
            <pc:docMk/>
            <pc:sldMk cId="1521715140" sldId="1108"/>
            <ac:cxnSpMk id="267" creationId="{7386AFFD-65A0-4CDE-8B16-AEFEAB2928CB}"/>
          </ac:cxnSpMkLst>
        </pc:cxnChg>
        <pc:cxnChg chg="mod topLvl">
          <ac:chgData name="Danielle Detering" userId="385b7343-7e51-4167-b40a-3bc9ed8e0e06" providerId="ADAL" clId="{2C55090A-9F6D-4F86-9122-1528814634FE}" dt="2020-09-18T19:55:27.318" v="22162" actId="164"/>
          <ac:cxnSpMkLst>
            <pc:docMk/>
            <pc:sldMk cId="1521715140" sldId="1108"/>
            <ac:cxnSpMk id="270" creationId="{766C6D77-DDF1-4590-95D1-6130F1E4AE58}"/>
          </ac:cxnSpMkLst>
        </pc:cxnChg>
        <pc:cxnChg chg="mod topLvl">
          <ac:chgData name="Danielle Detering" userId="385b7343-7e51-4167-b40a-3bc9ed8e0e06" providerId="ADAL" clId="{2C55090A-9F6D-4F86-9122-1528814634FE}" dt="2020-09-18T19:55:27.318" v="22162" actId="164"/>
          <ac:cxnSpMkLst>
            <pc:docMk/>
            <pc:sldMk cId="1521715140" sldId="1108"/>
            <ac:cxnSpMk id="278" creationId="{FC3B5AE3-B5EC-41E7-88D9-7D692B4AB6D9}"/>
          </ac:cxnSpMkLst>
        </pc:cxnChg>
        <pc:cxnChg chg="mod topLvl">
          <ac:chgData name="Danielle Detering" userId="385b7343-7e51-4167-b40a-3bc9ed8e0e06" providerId="ADAL" clId="{2C55090A-9F6D-4F86-9122-1528814634FE}" dt="2020-09-18T19:55:27.318" v="22162" actId="164"/>
          <ac:cxnSpMkLst>
            <pc:docMk/>
            <pc:sldMk cId="1521715140" sldId="1108"/>
            <ac:cxnSpMk id="281" creationId="{2958A669-C861-4757-A316-2FA418D40D29}"/>
          </ac:cxnSpMkLst>
        </pc:cxnChg>
        <pc:cxnChg chg="mod topLvl">
          <ac:chgData name="Danielle Detering" userId="385b7343-7e51-4167-b40a-3bc9ed8e0e06" providerId="ADAL" clId="{2C55090A-9F6D-4F86-9122-1528814634FE}" dt="2020-09-18T19:55:27.318" v="22162" actId="164"/>
          <ac:cxnSpMkLst>
            <pc:docMk/>
            <pc:sldMk cId="1521715140" sldId="1108"/>
            <ac:cxnSpMk id="284" creationId="{B8BCC987-343E-4706-A052-B131B263DC2B}"/>
          </ac:cxnSpMkLst>
        </pc:cxnChg>
        <pc:cxnChg chg="mod topLvl">
          <ac:chgData name="Danielle Detering" userId="385b7343-7e51-4167-b40a-3bc9ed8e0e06" providerId="ADAL" clId="{2C55090A-9F6D-4F86-9122-1528814634FE}" dt="2020-09-18T19:55:27.318" v="22162" actId="164"/>
          <ac:cxnSpMkLst>
            <pc:docMk/>
            <pc:sldMk cId="1521715140" sldId="1108"/>
            <ac:cxnSpMk id="287" creationId="{0228378A-72DC-4C81-AFF0-6C9B633069AA}"/>
          </ac:cxnSpMkLst>
        </pc:cxnChg>
        <pc:cxnChg chg="mod topLvl">
          <ac:chgData name="Danielle Detering" userId="385b7343-7e51-4167-b40a-3bc9ed8e0e06" providerId="ADAL" clId="{2C55090A-9F6D-4F86-9122-1528814634FE}" dt="2020-09-18T19:55:27.318" v="22162" actId="164"/>
          <ac:cxnSpMkLst>
            <pc:docMk/>
            <pc:sldMk cId="1521715140" sldId="1108"/>
            <ac:cxnSpMk id="290" creationId="{AFBB65AB-284C-4CA8-A156-82693C581DDA}"/>
          </ac:cxnSpMkLst>
        </pc:cxnChg>
        <pc:cxnChg chg="mod topLvl">
          <ac:chgData name="Danielle Detering" userId="385b7343-7e51-4167-b40a-3bc9ed8e0e06" providerId="ADAL" clId="{2C55090A-9F6D-4F86-9122-1528814634FE}" dt="2020-09-18T19:55:27.318" v="22162" actId="164"/>
          <ac:cxnSpMkLst>
            <pc:docMk/>
            <pc:sldMk cId="1521715140" sldId="1108"/>
            <ac:cxnSpMk id="293" creationId="{AB8B5C0E-3DAB-4B23-A2DB-587754B5FF44}"/>
          </ac:cxnSpMkLst>
        </pc:cxnChg>
        <pc:cxnChg chg="mod topLvl">
          <ac:chgData name="Danielle Detering" userId="385b7343-7e51-4167-b40a-3bc9ed8e0e06" providerId="ADAL" clId="{2C55090A-9F6D-4F86-9122-1528814634FE}" dt="2020-09-18T19:55:27.318" v="22162" actId="164"/>
          <ac:cxnSpMkLst>
            <pc:docMk/>
            <pc:sldMk cId="1521715140" sldId="1108"/>
            <ac:cxnSpMk id="296" creationId="{5635DC57-0570-43FE-9D9F-98C310B3A90D}"/>
          </ac:cxnSpMkLst>
        </pc:cxnChg>
        <pc:cxnChg chg="mod topLvl">
          <ac:chgData name="Danielle Detering" userId="385b7343-7e51-4167-b40a-3bc9ed8e0e06" providerId="ADAL" clId="{2C55090A-9F6D-4F86-9122-1528814634FE}" dt="2020-09-18T19:55:27.318" v="22162" actId="164"/>
          <ac:cxnSpMkLst>
            <pc:docMk/>
            <pc:sldMk cId="1521715140" sldId="1108"/>
            <ac:cxnSpMk id="310" creationId="{8108D625-EEA5-4790-A666-33E3A2B78446}"/>
          </ac:cxnSpMkLst>
        </pc:cxnChg>
        <pc:cxnChg chg="add mod topLvl">
          <ac:chgData name="Danielle Detering" userId="385b7343-7e51-4167-b40a-3bc9ed8e0e06" providerId="ADAL" clId="{2C55090A-9F6D-4F86-9122-1528814634FE}" dt="2020-09-18T19:55:27.318" v="22162" actId="164"/>
          <ac:cxnSpMkLst>
            <pc:docMk/>
            <pc:sldMk cId="1521715140" sldId="1108"/>
            <ac:cxnSpMk id="320" creationId="{B2C98677-4BEB-4621-A4F2-2704B8BBAA07}"/>
          </ac:cxnSpMkLst>
        </pc:cxnChg>
        <pc:cxnChg chg="add del mod">
          <ac:chgData name="Danielle Detering" userId="385b7343-7e51-4167-b40a-3bc9ed8e0e06" providerId="ADAL" clId="{2C55090A-9F6D-4F86-9122-1528814634FE}" dt="2020-09-01T05:12:47.777" v="4940" actId="478"/>
          <ac:cxnSpMkLst>
            <pc:docMk/>
            <pc:sldMk cId="1521715140" sldId="1108"/>
            <ac:cxnSpMk id="321" creationId="{583E980A-081B-46A1-87E0-D5C6E88614A6}"/>
          </ac:cxnSpMkLst>
        </pc:cxnChg>
        <pc:cxnChg chg="add del mod">
          <ac:chgData name="Danielle Detering" userId="385b7343-7e51-4167-b40a-3bc9ed8e0e06" providerId="ADAL" clId="{2C55090A-9F6D-4F86-9122-1528814634FE}" dt="2020-09-01T05:12:47.777" v="4940" actId="478"/>
          <ac:cxnSpMkLst>
            <pc:docMk/>
            <pc:sldMk cId="1521715140" sldId="1108"/>
            <ac:cxnSpMk id="322" creationId="{86060630-C62E-4803-8184-412A966401D3}"/>
          </ac:cxnSpMkLst>
        </pc:cxnChg>
        <pc:cxnChg chg="add del mod">
          <ac:chgData name="Danielle Detering" userId="385b7343-7e51-4167-b40a-3bc9ed8e0e06" providerId="ADAL" clId="{2C55090A-9F6D-4F86-9122-1528814634FE}" dt="2020-09-01T05:12:47.777" v="4940" actId="478"/>
          <ac:cxnSpMkLst>
            <pc:docMk/>
            <pc:sldMk cId="1521715140" sldId="1108"/>
            <ac:cxnSpMk id="323" creationId="{2274D59E-A79C-49C3-88AA-7DEFD088203C}"/>
          </ac:cxnSpMkLst>
        </pc:cxnChg>
        <pc:cxnChg chg="add del mod">
          <ac:chgData name="Danielle Detering" userId="385b7343-7e51-4167-b40a-3bc9ed8e0e06" providerId="ADAL" clId="{2C55090A-9F6D-4F86-9122-1528814634FE}" dt="2020-09-01T05:12:47.777" v="4940" actId="478"/>
          <ac:cxnSpMkLst>
            <pc:docMk/>
            <pc:sldMk cId="1521715140" sldId="1108"/>
            <ac:cxnSpMk id="324" creationId="{4628C0CA-9613-484C-B616-29F84A184E19}"/>
          </ac:cxnSpMkLst>
        </pc:cxnChg>
        <pc:cxnChg chg="add del mod">
          <ac:chgData name="Danielle Detering" userId="385b7343-7e51-4167-b40a-3bc9ed8e0e06" providerId="ADAL" clId="{2C55090A-9F6D-4F86-9122-1528814634FE}" dt="2020-09-01T05:12:47.777" v="4940" actId="478"/>
          <ac:cxnSpMkLst>
            <pc:docMk/>
            <pc:sldMk cId="1521715140" sldId="1108"/>
            <ac:cxnSpMk id="325" creationId="{3EF3193A-F51E-4906-9CFB-F4C80519A053}"/>
          </ac:cxnSpMkLst>
        </pc:cxnChg>
        <pc:cxnChg chg="add del mod">
          <ac:chgData name="Danielle Detering" userId="385b7343-7e51-4167-b40a-3bc9ed8e0e06" providerId="ADAL" clId="{2C55090A-9F6D-4F86-9122-1528814634FE}" dt="2020-09-01T05:12:47.777" v="4940" actId="478"/>
          <ac:cxnSpMkLst>
            <pc:docMk/>
            <pc:sldMk cId="1521715140" sldId="1108"/>
            <ac:cxnSpMk id="326" creationId="{35ABB4FE-56BA-4D5D-B97C-CAB59D0CE6E6}"/>
          </ac:cxnSpMkLst>
        </pc:cxnChg>
        <pc:cxnChg chg="add del mod">
          <ac:chgData name="Danielle Detering" userId="385b7343-7e51-4167-b40a-3bc9ed8e0e06" providerId="ADAL" clId="{2C55090A-9F6D-4F86-9122-1528814634FE}" dt="2020-09-01T05:12:47.777" v="4940" actId="478"/>
          <ac:cxnSpMkLst>
            <pc:docMk/>
            <pc:sldMk cId="1521715140" sldId="1108"/>
            <ac:cxnSpMk id="327" creationId="{61321463-DE54-4922-BC9D-E5A6995582AF}"/>
          </ac:cxnSpMkLst>
        </pc:cxnChg>
        <pc:cxnChg chg="add del mod">
          <ac:chgData name="Danielle Detering" userId="385b7343-7e51-4167-b40a-3bc9ed8e0e06" providerId="ADAL" clId="{2C55090A-9F6D-4F86-9122-1528814634FE}" dt="2020-09-01T05:12:47.777" v="4940" actId="478"/>
          <ac:cxnSpMkLst>
            <pc:docMk/>
            <pc:sldMk cId="1521715140" sldId="1108"/>
            <ac:cxnSpMk id="328" creationId="{E78C11D1-6938-4FF0-BC3A-1C04F048F1ED}"/>
          </ac:cxnSpMkLst>
        </pc:cxnChg>
        <pc:cxnChg chg="add del mod">
          <ac:chgData name="Danielle Detering" userId="385b7343-7e51-4167-b40a-3bc9ed8e0e06" providerId="ADAL" clId="{2C55090A-9F6D-4F86-9122-1528814634FE}" dt="2020-09-01T05:12:47.777" v="4940" actId="478"/>
          <ac:cxnSpMkLst>
            <pc:docMk/>
            <pc:sldMk cId="1521715140" sldId="1108"/>
            <ac:cxnSpMk id="329" creationId="{C93DDE97-19A7-4CD2-A5D0-0E6C827F6002}"/>
          </ac:cxnSpMkLst>
        </pc:cxnChg>
        <pc:cxnChg chg="add del mod">
          <ac:chgData name="Danielle Detering" userId="385b7343-7e51-4167-b40a-3bc9ed8e0e06" providerId="ADAL" clId="{2C55090A-9F6D-4F86-9122-1528814634FE}" dt="2020-09-01T05:12:47.777" v="4940" actId="478"/>
          <ac:cxnSpMkLst>
            <pc:docMk/>
            <pc:sldMk cId="1521715140" sldId="1108"/>
            <ac:cxnSpMk id="330" creationId="{D0F62B34-5519-4B2C-8CFF-E7B93C9E1E5F}"/>
          </ac:cxnSpMkLst>
        </pc:cxnChg>
        <pc:cxnChg chg="add del mod">
          <ac:chgData name="Danielle Detering" userId="385b7343-7e51-4167-b40a-3bc9ed8e0e06" providerId="ADAL" clId="{2C55090A-9F6D-4F86-9122-1528814634FE}" dt="2020-09-01T05:12:47.777" v="4940" actId="478"/>
          <ac:cxnSpMkLst>
            <pc:docMk/>
            <pc:sldMk cId="1521715140" sldId="1108"/>
            <ac:cxnSpMk id="331" creationId="{DC2AD619-6138-4866-BE79-87185D4FAF3A}"/>
          </ac:cxnSpMkLst>
        </pc:cxnChg>
        <pc:cxnChg chg="add del mod">
          <ac:chgData name="Danielle Detering" userId="385b7343-7e51-4167-b40a-3bc9ed8e0e06" providerId="ADAL" clId="{2C55090A-9F6D-4F86-9122-1528814634FE}" dt="2020-09-01T05:12:47.777" v="4940" actId="478"/>
          <ac:cxnSpMkLst>
            <pc:docMk/>
            <pc:sldMk cId="1521715140" sldId="1108"/>
            <ac:cxnSpMk id="332" creationId="{6AE98BAE-960C-46D7-AF46-D6329A6C4DFA}"/>
          </ac:cxnSpMkLst>
        </pc:cxnChg>
        <pc:cxnChg chg="add del mod">
          <ac:chgData name="Danielle Detering" userId="385b7343-7e51-4167-b40a-3bc9ed8e0e06" providerId="ADAL" clId="{2C55090A-9F6D-4F86-9122-1528814634FE}" dt="2020-09-01T05:12:47.777" v="4940" actId="478"/>
          <ac:cxnSpMkLst>
            <pc:docMk/>
            <pc:sldMk cId="1521715140" sldId="1108"/>
            <ac:cxnSpMk id="333" creationId="{73936EF2-04F0-48FA-BCFF-F60CBA543A28}"/>
          </ac:cxnSpMkLst>
        </pc:cxnChg>
        <pc:cxnChg chg="add del mod">
          <ac:chgData name="Danielle Detering" userId="385b7343-7e51-4167-b40a-3bc9ed8e0e06" providerId="ADAL" clId="{2C55090A-9F6D-4F86-9122-1528814634FE}" dt="2020-09-01T05:12:47.777" v="4940" actId="478"/>
          <ac:cxnSpMkLst>
            <pc:docMk/>
            <pc:sldMk cId="1521715140" sldId="1108"/>
            <ac:cxnSpMk id="334" creationId="{5B7F51C2-104A-44EA-BAD8-FA64FFAFB97E}"/>
          </ac:cxnSpMkLst>
        </pc:cxnChg>
        <pc:cxnChg chg="add del mod">
          <ac:chgData name="Danielle Detering" userId="385b7343-7e51-4167-b40a-3bc9ed8e0e06" providerId="ADAL" clId="{2C55090A-9F6D-4F86-9122-1528814634FE}" dt="2020-09-01T05:12:47.777" v="4940" actId="478"/>
          <ac:cxnSpMkLst>
            <pc:docMk/>
            <pc:sldMk cId="1521715140" sldId="1108"/>
            <ac:cxnSpMk id="335" creationId="{E17F1AB8-E73D-44B2-8F67-031090A4EC4D}"/>
          </ac:cxnSpMkLst>
        </pc:cxnChg>
        <pc:cxnChg chg="add del mod">
          <ac:chgData name="Danielle Detering" userId="385b7343-7e51-4167-b40a-3bc9ed8e0e06" providerId="ADAL" clId="{2C55090A-9F6D-4F86-9122-1528814634FE}" dt="2020-09-01T05:12:47.777" v="4940" actId="478"/>
          <ac:cxnSpMkLst>
            <pc:docMk/>
            <pc:sldMk cId="1521715140" sldId="1108"/>
            <ac:cxnSpMk id="336" creationId="{5DC5F3EF-3ECC-4AAC-833A-F565AC7F3B19}"/>
          </ac:cxnSpMkLst>
        </pc:cxnChg>
        <pc:cxnChg chg="add del mod">
          <ac:chgData name="Danielle Detering" userId="385b7343-7e51-4167-b40a-3bc9ed8e0e06" providerId="ADAL" clId="{2C55090A-9F6D-4F86-9122-1528814634FE}" dt="2020-09-01T05:12:47.777" v="4940" actId="478"/>
          <ac:cxnSpMkLst>
            <pc:docMk/>
            <pc:sldMk cId="1521715140" sldId="1108"/>
            <ac:cxnSpMk id="337" creationId="{A8D857A0-0EBA-43C3-88C7-B79347B831F7}"/>
          </ac:cxnSpMkLst>
        </pc:cxnChg>
        <pc:cxnChg chg="add del mod">
          <ac:chgData name="Danielle Detering" userId="385b7343-7e51-4167-b40a-3bc9ed8e0e06" providerId="ADAL" clId="{2C55090A-9F6D-4F86-9122-1528814634FE}" dt="2020-09-01T05:12:47.777" v="4940" actId="478"/>
          <ac:cxnSpMkLst>
            <pc:docMk/>
            <pc:sldMk cId="1521715140" sldId="1108"/>
            <ac:cxnSpMk id="338" creationId="{3854F00C-B40B-486A-8CDC-5C7011416BCB}"/>
          </ac:cxnSpMkLst>
        </pc:cxnChg>
        <pc:cxnChg chg="add del mod">
          <ac:chgData name="Danielle Detering" userId="385b7343-7e51-4167-b40a-3bc9ed8e0e06" providerId="ADAL" clId="{2C55090A-9F6D-4F86-9122-1528814634FE}" dt="2020-09-01T05:12:47.777" v="4940" actId="478"/>
          <ac:cxnSpMkLst>
            <pc:docMk/>
            <pc:sldMk cId="1521715140" sldId="1108"/>
            <ac:cxnSpMk id="339" creationId="{5AEFD44D-F86F-4CE9-923F-7F030865006F}"/>
          </ac:cxnSpMkLst>
        </pc:cxnChg>
        <pc:cxnChg chg="add del mod">
          <ac:chgData name="Danielle Detering" userId="385b7343-7e51-4167-b40a-3bc9ed8e0e06" providerId="ADAL" clId="{2C55090A-9F6D-4F86-9122-1528814634FE}" dt="2020-09-01T05:12:47.777" v="4940" actId="478"/>
          <ac:cxnSpMkLst>
            <pc:docMk/>
            <pc:sldMk cId="1521715140" sldId="1108"/>
            <ac:cxnSpMk id="340" creationId="{B1E17E38-B941-4389-84AB-C455CF5C0770}"/>
          </ac:cxnSpMkLst>
        </pc:cxnChg>
        <pc:cxnChg chg="add del mod">
          <ac:chgData name="Danielle Detering" userId="385b7343-7e51-4167-b40a-3bc9ed8e0e06" providerId="ADAL" clId="{2C55090A-9F6D-4F86-9122-1528814634FE}" dt="2020-09-01T05:12:47.777" v="4940" actId="478"/>
          <ac:cxnSpMkLst>
            <pc:docMk/>
            <pc:sldMk cId="1521715140" sldId="1108"/>
            <ac:cxnSpMk id="341" creationId="{A99304B2-A541-4038-897E-6A50E78F73E9}"/>
          </ac:cxnSpMkLst>
        </pc:cxnChg>
        <pc:cxnChg chg="add del mod">
          <ac:chgData name="Danielle Detering" userId="385b7343-7e51-4167-b40a-3bc9ed8e0e06" providerId="ADAL" clId="{2C55090A-9F6D-4F86-9122-1528814634FE}" dt="2020-09-01T05:12:47.777" v="4940" actId="478"/>
          <ac:cxnSpMkLst>
            <pc:docMk/>
            <pc:sldMk cId="1521715140" sldId="1108"/>
            <ac:cxnSpMk id="342" creationId="{157A7CD8-1E6B-4356-8A2E-6ADE78F29594}"/>
          </ac:cxnSpMkLst>
        </pc:cxnChg>
        <pc:cxnChg chg="add del mod">
          <ac:chgData name="Danielle Detering" userId="385b7343-7e51-4167-b40a-3bc9ed8e0e06" providerId="ADAL" clId="{2C55090A-9F6D-4F86-9122-1528814634FE}" dt="2020-09-01T05:12:47.777" v="4940" actId="478"/>
          <ac:cxnSpMkLst>
            <pc:docMk/>
            <pc:sldMk cId="1521715140" sldId="1108"/>
            <ac:cxnSpMk id="343" creationId="{6A1303A7-3C70-43A4-8FC7-273DF5299B3B}"/>
          </ac:cxnSpMkLst>
        </pc:cxnChg>
        <pc:cxnChg chg="add del mod">
          <ac:chgData name="Danielle Detering" userId="385b7343-7e51-4167-b40a-3bc9ed8e0e06" providerId="ADAL" clId="{2C55090A-9F6D-4F86-9122-1528814634FE}" dt="2020-09-01T05:12:47.777" v="4940" actId="478"/>
          <ac:cxnSpMkLst>
            <pc:docMk/>
            <pc:sldMk cId="1521715140" sldId="1108"/>
            <ac:cxnSpMk id="344" creationId="{E627CF47-6066-44AE-A6B5-FB58DB820B1C}"/>
          </ac:cxnSpMkLst>
        </pc:cxnChg>
        <pc:cxnChg chg="add del mod">
          <ac:chgData name="Danielle Detering" userId="385b7343-7e51-4167-b40a-3bc9ed8e0e06" providerId="ADAL" clId="{2C55090A-9F6D-4F86-9122-1528814634FE}" dt="2020-09-01T05:12:47.777" v="4940" actId="478"/>
          <ac:cxnSpMkLst>
            <pc:docMk/>
            <pc:sldMk cId="1521715140" sldId="1108"/>
            <ac:cxnSpMk id="345" creationId="{465B342A-CE46-49A6-B4CA-478E8D09BEA8}"/>
          </ac:cxnSpMkLst>
        </pc:cxnChg>
        <pc:cxnChg chg="add del mod">
          <ac:chgData name="Danielle Detering" userId="385b7343-7e51-4167-b40a-3bc9ed8e0e06" providerId="ADAL" clId="{2C55090A-9F6D-4F86-9122-1528814634FE}" dt="2020-09-01T05:12:47.777" v="4940" actId="478"/>
          <ac:cxnSpMkLst>
            <pc:docMk/>
            <pc:sldMk cId="1521715140" sldId="1108"/>
            <ac:cxnSpMk id="346" creationId="{C30DF0A3-DDF7-43D5-A3DD-7A252B98B028}"/>
          </ac:cxnSpMkLst>
        </pc:cxnChg>
        <pc:cxnChg chg="add del mod">
          <ac:chgData name="Danielle Detering" userId="385b7343-7e51-4167-b40a-3bc9ed8e0e06" providerId="ADAL" clId="{2C55090A-9F6D-4F86-9122-1528814634FE}" dt="2020-09-01T05:12:47.777" v="4940" actId="478"/>
          <ac:cxnSpMkLst>
            <pc:docMk/>
            <pc:sldMk cId="1521715140" sldId="1108"/>
            <ac:cxnSpMk id="347" creationId="{5D6FDAFE-FC9C-409F-93E7-7ED15821D6F8}"/>
          </ac:cxnSpMkLst>
        </pc:cxnChg>
        <pc:cxnChg chg="add del mod">
          <ac:chgData name="Danielle Detering" userId="385b7343-7e51-4167-b40a-3bc9ed8e0e06" providerId="ADAL" clId="{2C55090A-9F6D-4F86-9122-1528814634FE}" dt="2020-09-01T05:12:47.777" v="4940" actId="478"/>
          <ac:cxnSpMkLst>
            <pc:docMk/>
            <pc:sldMk cId="1521715140" sldId="1108"/>
            <ac:cxnSpMk id="348" creationId="{75F1D5CB-BFAF-485B-9A4E-33354301D2BD}"/>
          </ac:cxnSpMkLst>
        </pc:cxnChg>
        <pc:cxnChg chg="add del mod">
          <ac:chgData name="Danielle Detering" userId="385b7343-7e51-4167-b40a-3bc9ed8e0e06" providerId="ADAL" clId="{2C55090A-9F6D-4F86-9122-1528814634FE}" dt="2020-09-01T05:12:47.777" v="4940" actId="478"/>
          <ac:cxnSpMkLst>
            <pc:docMk/>
            <pc:sldMk cId="1521715140" sldId="1108"/>
            <ac:cxnSpMk id="349" creationId="{8EC744FB-BCA1-4059-86AF-0A8BF38D920A}"/>
          </ac:cxnSpMkLst>
        </pc:cxnChg>
        <pc:cxnChg chg="add del mod">
          <ac:chgData name="Danielle Detering" userId="385b7343-7e51-4167-b40a-3bc9ed8e0e06" providerId="ADAL" clId="{2C55090A-9F6D-4F86-9122-1528814634FE}" dt="2020-09-01T05:12:47.777" v="4940" actId="478"/>
          <ac:cxnSpMkLst>
            <pc:docMk/>
            <pc:sldMk cId="1521715140" sldId="1108"/>
            <ac:cxnSpMk id="350" creationId="{50BE874E-4506-4418-A83C-F2D55BD5CAEC}"/>
          </ac:cxnSpMkLst>
        </pc:cxnChg>
        <pc:cxnChg chg="add del mod">
          <ac:chgData name="Danielle Detering" userId="385b7343-7e51-4167-b40a-3bc9ed8e0e06" providerId="ADAL" clId="{2C55090A-9F6D-4F86-9122-1528814634FE}" dt="2020-09-01T05:12:47.777" v="4940" actId="478"/>
          <ac:cxnSpMkLst>
            <pc:docMk/>
            <pc:sldMk cId="1521715140" sldId="1108"/>
            <ac:cxnSpMk id="351" creationId="{4DC1090F-B163-4CA4-8DCA-F4723195442E}"/>
          </ac:cxnSpMkLst>
        </pc:cxnChg>
        <pc:cxnChg chg="add del mod">
          <ac:chgData name="Danielle Detering" userId="385b7343-7e51-4167-b40a-3bc9ed8e0e06" providerId="ADAL" clId="{2C55090A-9F6D-4F86-9122-1528814634FE}" dt="2020-09-01T05:12:47.777" v="4940" actId="478"/>
          <ac:cxnSpMkLst>
            <pc:docMk/>
            <pc:sldMk cId="1521715140" sldId="1108"/>
            <ac:cxnSpMk id="352" creationId="{5C8268CE-C792-4A81-B661-3F24C42CDF33}"/>
          </ac:cxnSpMkLst>
        </pc:cxnChg>
        <pc:cxnChg chg="add del mod">
          <ac:chgData name="Danielle Detering" userId="385b7343-7e51-4167-b40a-3bc9ed8e0e06" providerId="ADAL" clId="{2C55090A-9F6D-4F86-9122-1528814634FE}" dt="2020-09-01T05:12:47.777" v="4940" actId="478"/>
          <ac:cxnSpMkLst>
            <pc:docMk/>
            <pc:sldMk cId="1521715140" sldId="1108"/>
            <ac:cxnSpMk id="353" creationId="{78CCA42E-C419-4FC3-A30C-722BACFCDA9A}"/>
          </ac:cxnSpMkLst>
        </pc:cxnChg>
        <pc:cxnChg chg="add del mod">
          <ac:chgData name="Danielle Detering" userId="385b7343-7e51-4167-b40a-3bc9ed8e0e06" providerId="ADAL" clId="{2C55090A-9F6D-4F86-9122-1528814634FE}" dt="2020-09-01T05:12:47.777" v="4940" actId="478"/>
          <ac:cxnSpMkLst>
            <pc:docMk/>
            <pc:sldMk cId="1521715140" sldId="1108"/>
            <ac:cxnSpMk id="354" creationId="{D746B3B5-814B-492E-A756-B8699D3293CE}"/>
          </ac:cxnSpMkLst>
        </pc:cxnChg>
        <pc:cxnChg chg="add del mod">
          <ac:chgData name="Danielle Detering" userId="385b7343-7e51-4167-b40a-3bc9ed8e0e06" providerId="ADAL" clId="{2C55090A-9F6D-4F86-9122-1528814634FE}" dt="2020-09-01T05:12:47.777" v="4940" actId="478"/>
          <ac:cxnSpMkLst>
            <pc:docMk/>
            <pc:sldMk cId="1521715140" sldId="1108"/>
            <ac:cxnSpMk id="355" creationId="{6A5A9134-B710-4BE8-B276-A4C05E876A4F}"/>
          </ac:cxnSpMkLst>
        </pc:cxnChg>
        <pc:cxnChg chg="add del mod">
          <ac:chgData name="Danielle Detering" userId="385b7343-7e51-4167-b40a-3bc9ed8e0e06" providerId="ADAL" clId="{2C55090A-9F6D-4F86-9122-1528814634FE}" dt="2020-09-01T05:12:47.777" v="4940" actId="478"/>
          <ac:cxnSpMkLst>
            <pc:docMk/>
            <pc:sldMk cId="1521715140" sldId="1108"/>
            <ac:cxnSpMk id="356" creationId="{33AA035A-723B-4BF4-B236-6DCE197302B7}"/>
          </ac:cxnSpMkLst>
        </pc:cxnChg>
        <pc:cxnChg chg="add del mod">
          <ac:chgData name="Danielle Detering" userId="385b7343-7e51-4167-b40a-3bc9ed8e0e06" providerId="ADAL" clId="{2C55090A-9F6D-4F86-9122-1528814634FE}" dt="2020-09-01T05:12:47.777" v="4940" actId="478"/>
          <ac:cxnSpMkLst>
            <pc:docMk/>
            <pc:sldMk cId="1521715140" sldId="1108"/>
            <ac:cxnSpMk id="357" creationId="{253B4947-5F44-4544-BB69-25AFBA43E0C1}"/>
          </ac:cxnSpMkLst>
        </pc:cxnChg>
        <pc:cxnChg chg="add del mod">
          <ac:chgData name="Danielle Detering" userId="385b7343-7e51-4167-b40a-3bc9ed8e0e06" providerId="ADAL" clId="{2C55090A-9F6D-4F86-9122-1528814634FE}" dt="2020-09-01T05:12:47.777" v="4940" actId="478"/>
          <ac:cxnSpMkLst>
            <pc:docMk/>
            <pc:sldMk cId="1521715140" sldId="1108"/>
            <ac:cxnSpMk id="358" creationId="{DC876402-66D4-486E-8B44-CBDB73D88F08}"/>
          </ac:cxnSpMkLst>
        </pc:cxnChg>
        <pc:cxnChg chg="add del mod">
          <ac:chgData name="Danielle Detering" userId="385b7343-7e51-4167-b40a-3bc9ed8e0e06" providerId="ADAL" clId="{2C55090A-9F6D-4F86-9122-1528814634FE}" dt="2020-09-01T05:12:47.777" v="4940" actId="478"/>
          <ac:cxnSpMkLst>
            <pc:docMk/>
            <pc:sldMk cId="1521715140" sldId="1108"/>
            <ac:cxnSpMk id="359" creationId="{2F845743-0C1B-4B95-99DC-9EDCF54ADA02}"/>
          </ac:cxnSpMkLst>
        </pc:cxnChg>
        <pc:cxnChg chg="add del mod">
          <ac:chgData name="Danielle Detering" userId="385b7343-7e51-4167-b40a-3bc9ed8e0e06" providerId="ADAL" clId="{2C55090A-9F6D-4F86-9122-1528814634FE}" dt="2020-09-01T05:12:47.777" v="4940" actId="478"/>
          <ac:cxnSpMkLst>
            <pc:docMk/>
            <pc:sldMk cId="1521715140" sldId="1108"/>
            <ac:cxnSpMk id="360" creationId="{2058216B-C763-46D2-BA66-FF9B29244F48}"/>
          </ac:cxnSpMkLst>
        </pc:cxnChg>
        <pc:cxnChg chg="add del mod">
          <ac:chgData name="Danielle Detering" userId="385b7343-7e51-4167-b40a-3bc9ed8e0e06" providerId="ADAL" clId="{2C55090A-9F6D-4F86-9122-1528814634FE}" dt="2020-09-01T05:12:47.777" v="4940" actId="478"/>
          <ac:cxnSpMkLst>
            <pc:docMk/>
            <pc:sldMk cId="1521715140" sldId="1108"/>
            <ac:cxnSpMk id="361" creationId="{AEE96C3E-6829-4DB7-B5C8-AD642F64D1EF}"/>
          </ac:cxnSpMkLst>
        </pc:cxnChg>
        <pc:cxnChg chg="add del mod">
          <ac:chgData name="Danielle Detering" userId="385b7343-7e51-4167-b40a-3bc9ed8e0e06" providerId="ADAL" clId="{2C55090A-9F6D-4F86-9122-1528814634FE}" dt="2020-09-01T05:12:47.777" v="4940" actId="478"/>
          <ac:cxnSpMkLst>
            <pc:docMk/>
            <pc:sldMk cId="1521715140" sldId="1108"/>
            <ac:cxnSpMk id="362" creationId="{BF4D5FF2-7EC4-45AF-8FDC-21E428FA3AF1}"/>
          </ac:cxnSpMkLst>
        </pc:cxnChg>
        <pc:cxnChg chg="add del mod">
          <ac:chgData name="Danielle Detering" userId="385b7343-7e51-4167-b40a-3bc9ed8e0e06" providerId="ADAL" clId="{2C55090A-9F6D-4F86-9122-1528814634FE}" dt="2020-09-01T05:12:47.777" v="4940" actId="478"/>
          <ac:cxnSpMkLst>
            <pc:docMk/>
            <pc:sldMk cId="1521715140" sldId="1108"/>
            <ac:cxnSpMk id="363" creationId="{F2BD6317-EBE9-420D-AD52-AFA48AF76EBD}"/>
          </ac:cxnSpMkLst>
        </pc:cxnChg>
        <pc:cxnChg chg="add del mod">
          <ac:chgData name="Danielle Detering" userId="385b7343-7e51-4167-b40a-3bc9ed8e0e06" providerId="ADAL" clId="{2C55090A-9F6D-4F86-9122-1528814634FE}" dt="2020-09-01T05:12:47.777" v="4940" actId="478"/>
          <ac:cxnSpMkLst>
            <pc:docMk/>
            <pc:sldMk cId="1521715140" sldId="1108"/>
            <ac:cxnSpMk id="364" creationId="{86EB11F7-E863-49A7-99C9-053EA6BBA06E}"/>
          </ac:cxnSpMkLst>
        </pc:cxnChg>
        <pc:cxnChg chg="add del mod">
          <ac:chgData name="Danielle Detering" userId="385b7343-7e51-4167-b40a-3bc9ed8e0e06" providerId="ADAL" clId="{2C55090A-9F6D-4F86-9122-1528814634FE}" dt="2020-09-01T05:12:47.777" v="4940" actId="478"/>
          <ac:cxnSpMkLst>
            <pc:docMk/>
            <pc:sldMk cId="1521715140" sldId="1108"/>
            <ac:cxnSpMk id="365" creationId="{8AE9B625-F6B0-45E3-B575-BF9174F76F4A}"/>
          </ac:cxnSpMkLst>
        </pc:cxnChg>
        <pc:cxnChg chg="add del mod">
          <ac:chgData name="Danielle Detering" userId="385b7343-7e51-4167-b40a-3bc9ed8e0e06" providerId="ADAL" clId="{2C55090A-9F6D-4F86-9122-1528814634FE}" dt="2020-09-01T05:12:47.777" v="4940" actId="478"/>
          <ac:cxnSpMkLst>
            <pc:docMk/>
            <pc:sldMk cId="1521715140" sldId="1108"/>
            <ac:cxnSpMk id="366" creationId="{979C1F94-8621-46DC-B29F-B2BD05748666}"/>
          </ac:cxnSpMkLst>
        </pc:cxnChg>
        <pc:cxnChg chg="add del mod">
          <ac:chgData name="Danielle Detering" userId="385b7343-7e51-4167-b40a-3bc9ed8e0e06" providerId="ADAL" clId="{2C55090A-9F6D-4F86-9122-1528814634FE}" dt="2020-09-01T05:12:47.777" v="4940" actId="478"/>
          <ac:cxnSpMkLst>
            <pc:docMk/>
            <pc:sldMk cId="1521715140" sldId="1108"/>
            <ac:cxnSpMk id="367" creationId="{8C8C12DD-31A2-4F09-ACA6-950E98DFCD49}"/>
          </ac:cxnSpMkLst>
        </pc:cxnChg>
        <pc:cxnChg chg="add del mod">
          <ac:chgData name="Danielle Detering" userId="385b7343-7e51-4167-b40a-3bc9ed8e0e06" providerId="ADAL" clId="{2C55090A-9F6D-4F86-9122-1528814634FE}" dt="2020-09-01T05:12:47.777" v="4940" actId="478"/>
          <ac:cxnSpMkLst>
            <pc:docMk/>
            <pc:sldMk cId="1521715140" sldId="1108"/>
            <ac:cxnSpMk id="368" creationId="{53495DD6-8C4E-4099-98DE-EDB6D9499C25}"/>
          </ac:cxnSpMkLst>
        </pc:cxnChg>
        <pc:cxnChg chg="add del mod">
          <ac:chgData name="Danielle Detering" userId="385b7343-7e51-4167-b40a-3bc9ed8e0e06" providerId="ADAL" clId="{2C55090A-9F6D-4F86-9122-1528814634FE}" dt="2020-09-01T05:12:47.777" v="4940" actId="478"/>
          <ac:cxnSpMkLst>
            <pc:docMk/>
            <pc:sldMk cId="1521715140" sldId="1108"/>
            <ac:cxnSpMk id="369" creationId="{970D7925-73CA-4B03-AE79-E6CC9544B3A9}"/>
          </ac:cxnSpMkLst>
        </pc:cxnChg>
        <pc:cxnChg chg="add del mod">
          <ac:chgData name="Danielle Detering" userId="385b7343-7e51-4167-b40a-3bc9ed8e0e06" providerId="ADAL" clId="{2C55090A-9F6D-4F86-9122-1528814634FE}" dt="2020-09-01T05:12:47.777" v="4940" actId="478"/>
          <ac:cxnSpMkLst>
            <pc:docMk/>
            <pc:sldMk cId="1521715140" sldId="1108"/>
            <ac:cxnSpMk id="370" creationId="{AF49A9D4-EB8F-4300-8CEC-1F9BB0327048}"/>
          </ac:cxnSpMkLst>
        </pc:cxnChg>
        <pc:cxnChg chg="add del mod">
          <ac:chgData name="Danielle Detering" userId="385b7343-7e51-4167-b40a-3bc9ed8e0e06" providerId="ADAL" clId="{2C55090A-9F6D-4F86-9122-1528814634FE}" dt="2020-09-01T05:12:47.777" v="4940" actId="478"/>
          <ac:cxnSpMkLst>
            <pc:docMk/>
            <pc:sldMk cId="1521715140" sldId="1108"/>
            <ac:cxnSpMk id="371" creationId="{4104FCED-D95A-4265-B292-0F9409BD8B74}"/>
          </ac:cxnSpMkLst>
        </pc:cxnChg>
        <pc:cxnChg chg="add del mod">
          <ac:chgData name="Danielle Detering" userId="385b7343-7e51-4167-b40a-3bc9ed8e0e06" providerId="ADAL" clId="{2C55090A-9F6D-4F86-9122-1528814634FE}" dt="2020-09-01T05:12:47.777" v="4940" actId="478"/>
          <ac:cxnSpMkLst>
            <pc:docMk/>
            <pc:sldMk cId="1521715140" sldId="1108"/>
            <ac:cxnSpMk id="372" creationId="{E28965AA-9E16-4D87-AE72-243C69E7CE3B}"/>
          </ac:cxnSpMkLst>
        </pc:cxnChg>
        <pc:cxnChg chg="add del mod">
          <ac:chgData name="Danielle Detering" userId="385b7343-7e51-4167-b40a-3bc9ed8e0e06" providerId="ADAL" clId="{2C55090A-9F6D-4F86-9122-1528814634FE}" dt="2020-09-01T05:12:47.777" v="4940" actId="478"/>
          <ac:cxnSpMkLst>
            <pc:docMk/>
            <pc:sldMk cId="1521715140" sldId="1108"/>
            <ac:cxnSpMk id="373" creationId="{9CE421FC-A669-4FC1-88F1-F9F4AD0CD62C}"/>
          </ac:cxnSpMkLst>
        </pc:cxnChg>
        <pc:cxnChg chg="mod topLvl">
          <ac:chgData name="Danielle Detering" userId="385b7343-7e51-4167-b40a-3bc9ed8e0e06" providerId="ADAL" clId="{2C55090A-9F6D-4F86-9122-1528814634FE}" dt="2020-09-18T19:55:27.318" v="22162" actId="164"/>
          <ac:cxnSpMkLst>
            <pc:docMk/>
            <pc:sldMk cId="1521715140" sldId="1108"/>
            <ac:cxnSpMk id="374" creationId="{8ECEBE8B-875F-4C28-97B3-4A850FB97CF2}"/>
          </ac:cxnSpMkLst>
        </pc:cxnChg>
        <pc:cxnChg chg="add del mod">
          <ac:chgData name="Danielle Detering" userId="385b7343-7e51-4167-b40a-3bc9ed8e0e06" providerId="ADAL" clId="{2C55090A-9F6D-4F86-9122-1528814634FE}" dt="2020-09-01T05:12:47.777" v="4940" actId="478"/>
          <ac:cxnSpMkLst>
            <pc:docMk/>
            <pc:sldMk cId="1521715140" sldId="1108"/>
            <ac:cxnSpMk id="375" creationId="{9A0F0770-32A3-43BB-9974-762FDBBF65AA}"/>
          </ac:cxnSpMkLst>
        </pc:cxnChg>
        <pc:cxnChg chg="add del mod">
          <ac:chgData name="Danielle Detering" userId="385b7343-7e51-4167-b40a-3bc9ed8e0e06" providerId="ADAL" clId="{2C55090A-9F6D-4F86-9122-1528814634FE}" dt="2020-09-01T05:12:47.777" v="4940" actId="478"/>
          <ac:cxnSpMkLst>
            <pc:docMk/>
            <pc:sldMk cId="1521715140" sldId="1108"/>
            <ac:cxnSpMk id="376" creationId="{BDC16846-CE48-4263-8FE6-35D5DA61CDF6}"/>
          </ac:cxnSpMkLst>
        </pc:cxnChg>
        <pc:cxnChg chg="mod topLvl">
          <ac:chgData name="Danielle Detering" userId="385b7343-7e51-4167-b40a-3bc9ed8e0e06" providerId="ADAL" clId="{2C55090A-9F6D-4F86-9122-1528814634FE}" dt="2020-09-18T19:55:27.318" v="22162" actId="164"/>
          <ac:cxnSpMkLst>
            <pc:docMk/>
            <pc:sldMk cId="1521715140" sldId="1108"/>
            <ac:cxnSpMk id="377" creationId="{BF12485E-9E4F-4AC7-836B-8023937A491D}"/>
          </ac:cxnSpMkLst>
        </pc:cxnChg>
        <pc:cxnChg chg="add del mod">
          <ac:chgData name="Danielle Detering" userId="385b7343-7e51-4167-b40a-3bc9ed8e0e06" providerId="ADAL" clId="{2C55090A-9F6D-4F86-9122-1528814634FE}" dt="2020-09-01T05:12:47.777" v="4940" actId="478"/>
          <ac:cxnSpMkLst>
            <pc:docMk/>
            <pc:sldMk cId="1521715140" sldId="1108"/>
            <ac:cxnSpMk id="378" creationId="{20D76E6F-0E95-4133-8727-07DFFD30CA6A}"/>
          </ac:cxnSpMkLst>
        </pc:cxnChg>
        <pc:cxnChg chg="add del mod">
          <ac:chgData name="Danielle Detering" userId="385b7343-7e51-4167-b40a-3bc9ed8e0e06" providerId="ADAL" clId="{2C55090A-9F6D-4F86-9122-1528814634FE}" dt="2020-09-01T05:12:47.777" v="4940" actId="478"/>
          <ac:cxnSpMkLst>
            <pc:docMk/>
            <pc:sldMk cId="1521715140" sldId="1108"/>
            <ac:cxnSpMk id="379" creationId="{6867F8E7-5F9D-4B48-A528-C49512683543}"/>
          </ac:cxnSpMkLst>
        </pc:cxnChg>
        <pc:cxnChg chg="mod topLvl">
          <ac:chgData name="Danielle Detering" userId="385b7343-7e51-4167-b40a-3bc9ed8e0e06" providerId="ADAL" clId="{2C55090A-9F6D-4F86-9122-1528814634FE}" dt="2020-09-18T19:55:27.318" v="22162" actId="164"/>
          <ac:cxnSpMkLst>
            <pc:docMk/>
            <pc:sldMk cId="1521715140" sldId="1108"/>
            <ac:cxnSpMk id="380" creationId="{1E3BF5BC-A2E2-4C75-BABB-8DE31F4ED180}"/>
          </ac:cxnSpMkLst>
        </pc:cxnChg>
        <pc:cxnChg chg="add del mod">
          <ac:chgData name="Danielle Detering" userId="385b7343-7e51-4167-b40a-3bc9ed8e0e06" providerId="ADAL" clId="{2C55090A-9F6D-4F86-9122-1528814634FE}" dt="2020-09-01T05:12:47.777" v="4940" actId="478"/>
          <ac:cxnSpMkLst>
            <pc:docMk/>
            <pc:sldMk cId="1521715140" sldId="1108"/>
            <ac:cxnSpMk id="381" creationId="{582D27C2-920D-4041-AAD3-2364775F0F33}"/>
          </ac:cxnSpMkLst>
        </pc:cxnChg>
        <pc:cxnChg chg="add del mod">
          <ac:chgData name="Danielle Detering" userId="385b7343-7e51-4167-b40a-3bc9ed8e0e06" providerId="ADAL" clId="{2C55090A-9F6D-4F86-9122-1528814634FE}" dt="2020-09-01T05:12:47.777" v="4940" actId="478"/>
          <ac:cxnSpMkLst>
            <pc:docMk/>
            <pc:sldMk cId="1521715140" sldId="1108"/>
            <ac:cxnSpMk id="382" creationId="{9705D64E-DD95-4C7D-8DB6-12D433F2E4D5}"/>
          </ac:cxnSpMkLst>
        </pc:cxnChg>
        <pc:cxnChg chg="mod topLvl">
          <ac:chgData name="Danielle Detering" userId="385b7343-7e51-4167-b40a-3bc9ed8e0e06" providerId="ADAL" clId="{2C55090A-9F6D-4F86-9122-1528814634FE}" dt="2020-09-18T19:55:27.318" v="22162" actId="164"/>
          <ac:cxnSpMkLst>
            <pc:docMk/>
            <pc:sldMk cId="1521715140" sldId="1108"/>
            <ac:cxnSpMk id="383" creationId="{CCADF3D6-6BD2-498A-93B7-7345566FA277}"/>
          </ac:cxnSpMkLst>
        </pc:cxnChg>
        <pc:cxnChg chg="add del mod">
          <ac:chgData name="Danielle Detering" userId="385b7343-7e51-4167-b40a-3bc9ed8e0e06" providerId="ADAL" clId="{2C55090A-9F6D-4F86-9122-1528814634FE}" dt="2020-09-01T05:12:47.777" v="4940" actId="478"/>
          <ac:cxnSpMkLst>
            <pc:docMk/>
            <pc:sldMk cId="1521715140" sldId="1108"/>
            <ac:cxnSpMk id="384" creationId="{1ACF1285-1B35-4471-8A1F-3ECB4CF439D2}"/>
          </ac:cxnSpMkLst>
        </pc:cxnChg>
        <pc:cxnChg chg="add del mod">
          <ac:chgData name="Danielle Detering" userId="385b7343-7e51-4167-b40a-3bc9ed8e0e06" providerId="ADAL" clId="{2C55090A-9F6D-4F86-9122-1528814634FE}" dt="2020-09-01T05:12:47.777" v="4940" actId="478"/>
          <ac:cxnSpMkLst>
            <pc:docMk/>
            <pc:sldMk cId="1521715140" sldId="1108"/>
            <ac:cxnSpMk id="385" creationId="{C1C8F58E-5DB6-4E4D-AAE7-17CF5B265CD8}"/>
          </ac:cxnSpMkLst>
        </pc:cxnChg>
        <pc:cxnChg chg="mod topLvl">
          <ac:chgData name="Danielle Detering" userId="385b7343-7e51-4167-b40a-3bc9ed8e0e06" providerId="ADAL" clId="{2C55090A-9F6D-4F86-9122-1528814634FE}" dt="2020-09-18T19:55:27.318" v="22162" actId="164"/>
          <ac:cxnSpMkLst>
            <pc:docMk/>
            <pc:sldMk cId="1521715140" sldId="1108"/>
            <ac:cxnSpMk id="386" creationId="{8697E3DE-DE91-4FBE-95BF-AED6C22CC30D}"/>
          </ac:cxnSpMkLst>
        </pc:cxnChg>
        <pc:cxnChg chg="add del mod">
          <ac:chgData name="Danielle Detering" userId="385b7343-7e51-4167-b40a-3bc9ed8e0e06" providerId="ADAL" clId="{2C55090A-9F6D-4F86-9122-1528814634FE}" dt="2020-09-01T05:12:47.777" v="4940" actId="478"/>
          <ac:cxnSpMkLst>
            <pc:docMk/>
            <pc:sldMk cId="1521715140" sldId="1108"/>
            <ac:cxnSpMk id="387" creationId="{22F7DDAC-BD70-4FEE-B259-6481BD76DF43}"/>
          </ac:cxnSpMkLst>
        </pc:cxnChg>
        <pc:cxnChg chg="add del mod">
          <ac:chgData name="Danielle Detering" userId="385b7343-7e51-4167-b40a-3bc9ed8e0e06" providerId="ADAL" clId="{2C55090A-9F6D-4F86-9122-1528814634FE}" dt="2020-09-01T05:12:47.777" v="4940" actId="478"/>
          <ac:cxnSpMkLst>
            <pc:docMk/>
            <pc:sldMk cId="1521715140" sldId="1108"/>
            <ac:cxnSpMk id="388" creationId="{570464F2-C417-4CE3-B390-330A85713FE5}"/>
          </ac:cxnSpMkLst>
        </pc:cxnChg>
        <pc:cxnChg chg="mod topLvl">
          <ac:chgData name="Danielle Detering" userId="385b7343-7e51-4167-b40a-3bc9ed8e0e06" providerId="ADAL" clId="{2C55090A-9F6D-4F86-9122-1528814634FE}" dt="2020-09-18T19:55:27.318" v="22162" actId="164"/>
          <ac:cxnSpMkLst>
            <pc:docMk/>
            <pc:sldMk cId="1521715140" sldId="1108"/>
            <ac:cxnSpMk id="389" creationId="{FAE921AD-E659-4F84-89F9-84B30B5264F2}"/>
          </ac:cxnSpMkLst>
        </pc:cxnChg>
        <pc:cxnChg chg="add del mod">
          <ac:chgData name="Danielle Detering" userId="385b7343-7e51-4167-b40a-3bc9ed8e0e06" providerId="ADAL" clId="{2C55090A-9F6D-4F86-9122-1528814634FE}" dt="2020-09-01T05:12:47.777" v="4940" actId="478"/>
          <ac:cxnSpMkLst>
            <pc:docMk/>
            <pc:sldMk cId="1521715140" sldId="1108"/>
            <ac:cxnSpMk id="390" creationId="{2DD33E4E-B828-4A48-82BF-6A1043374723}"/>
          </ac:cxnSpMkLst>
        </pc:cxnChg>
        <pc:cxnChg chg="add del mod">
          <ac:chgData name="Danielle Detering" userId="385b7343-7e51-4167-b40a-3bc9ed8e0e06" providerId="ADAL" clId="{2C55090A-9F6D-4F86-9122-1528814634FE}" dt="2020-09-01T05:12:47.777" v="4940" actId="478"/>
          <ac:cxnSpMkLst>
            <pc:docMk/>
            <pc:sldMk cId="1521715140" sldId="1108"/>
            <ac:cxnSpMk id="391" creationId="{BE695FFA-CAC6-4C7F-95B6-D53825131F05}"/>
          </ac:cxnSpMkLst>
        </pc:cxnChg>
        <pc:cxnChg chg="mod topLvl">
          <ac:chgData name="Danielle Detering" userId="385b7343-7e51-4167-b40a-3bc9ed8e0e06" providerId="ADAL" clId="{2C55090A-9F6D-4F86-9122-1528814634FE}" dt="2020-09-18T19:55:27.318" v="22162" actId="164"/>
          <ac:cxnSpMkLst>
            <pc:docMk/>
            <pc:sldMk cId="1521715140" sldId="1108"/>
            <ac:cxnSpMk id="392" creationId="{4F42DE8F-ECF5-4261-BBA8-1E86DD9F9956}"/>
          </ac:cxnSpMkLst>
        </pc:cxnChg>
        <pc:cxnChg chg="add del mod">
          <ac:chgData name="Danielle Detering" userId="385b7343-7e51-4167-b40a-3bc9ed8e0e06" providerId="ADAL" clId="{2C55090A-9F6D-4F86-9122-1528814634FE}" dt="2020-09-01T05:12:47.777" v="4940" actId="478"/>
          <ac:cxnSpMkLst>
            <pc:docMk/>
            <pc:sldMk cId="1521715140" sldId="1108"/>
            <ac:cxnSpMk id="393" creationId="{3265EE2B-E3D3-46E6-B297-83B185B136DA}"/>
          </ac:cxnSpMkLst>
        </pc:cxnChg>
        <pc:cxnChg chg="add del mod">
          <ac:chgData name="Danielle Detering" userId="385b7343-7e51-4167-b40a-3bc9ed8e0e06" providerId="ADAL" clId="{2C55090A-9F6D-4F86-9122-1528814634FE}" dt="2020-09-01T05:12:47.777" v="4940" actId="478"/>
          <ac:cxnSpMkLst>
            <pc:docMk/>
            <pc:sldMk cId="1521715140" sldId="1108"/>
            <ac:cxnSpMk id="394" creationId="{512B8A13-4DE2-4E88-B4F2-9CDCB514998A}"/>
          </ac:cxnSpMkLst>
        </pc:cxnChg>
        <pc:cxnChg chg="mod topLvl">
          <ac:chgData name="Danielle Detering" userId="385b7343-7e51-4167-b40a-3bc9ed8e0e06" providerId="ADAL" clId="{2C55090A-9F6D-4F86-9122-1528814634FE}" dt="2020-09-18T19:55:27.318" v="22162" actId="164"/>
          <ac:cxnSpMkLst>
            <pc:docMk/>
            <pc:sldMk cId="1521715140" sldId="1108"/>
            <ac:cxnSpMk id="395" creationId="{40F07D12-3D34-46D1-B9CB-00F397FD4DE5}"/>
          </ac:cxnSpMkLst>
        </pc:cxnChg>
        <pc:cxnChg chg="add del mod">
          <ac:chgData name="Danielle Detering" userId="385b7343-7e51-4167-b40a-3bc9ed8e0e06" providerId="ADAL" clId="{2C55090A-9F6D-4F86-9122-1528814634FE}" dt="2020-09-01T05:12:47.777" v="4940" actId="478"/>
          <ac:cxnSpMkLst>
            <pc:docMk/>
            <pc:sldMk cId="1521715140" sldId="1108"/>
            <ac:cxnSpMk id="396" creationId="{61123791-C865-463D-BF52-50AC39C8A981}"/>
          </ac:cxnSpMkLst>
        </pc:cxnChg>
        <pc:cxnChg chg="add del mod">
          <ac:chgData name="Danielle Detering" userId="385b7343-7e51-4167-b40a-3bc9ed8e0e06" providerId="ADAL" clId="{2C55090A-9F6D-4F86-9122-1528814634FE}" dt="2020-09-01T05:12:47.777" v="4940" actId="478"/>
          <ac:cxnSpMkLst>
            <pc:docMk/>
            <pc:sldMk cId="1521715140" sldId="1108"/>
            <ac:cxnSpMk id="397" creationId="{75ABB3F0-5C71-4454-912E-4045DDCFF4C2}"/>
          </ac:cxnSpMkLst>
        </pc:cxnChg>
        <pc:cxnChg chg="mod topLvl">
          <ac:chgData name="Danielle Detering" userId="385b7343-7e51-4167-b40a-3bc9ed8e0e06" providerId="ADAL" clId="{2C55090A-9F6D-4F86-9122-1528814634FE}" dt="2020-09-18T19:55:27.318" v="22162" actId="164"/>
          <ac:cxnSpMkLst>
            <pc:docMk/>
            <pc:sldMk cId="1521715140" sldId="1108"/>
            <ac:cxnSpMk id="398" creationId="{805FD365-3D40-4068-B0EA-3612FCABB030}"/>
          </ac:cxnSpMkLst>
        </pc:cxnChg>
        <pc:cxnChg chg="add del mod">
          <ac:chgData name="Danielle Detering" userId="385b7343-7e51-4167-b40a-3bc9ed8e0e06" providerId="ADAL" clId="{2C55090A-9F6D-4F86-9122-1528814634FE}" dt="2020-09-01T05:12:47.777" v="4940" actId="478"/>
          <ac:cxnSpMkLst>
            <pc:docMk/>
            <pc:sldMk cId="1521715140" sldId="1108"/>
            <ac:cxnSpMk id="399" creationId="{4A3EE00D-42B2-4BD6-B914-CC98AB1086E4}"/>
          </ac:cxnSpMkLst>
        </pc:cxnChg>
        <pc:cxnChg chg="add del mod">
          <ac:chgData name="Danielle Detering" userId="385b7343-7e51-4167-b40a-3bc9ed8e0e06" providerId="ADAL" clId="{2C55090A-9F6D-4F86-9122-1528814634FE}" dt="2020-09-01T05:12:47.777" v="4940" actId="478"/>
          <ac:cxnSpMkLst>
            <pc:docMk/>
            <pc:sldMk cId="1521715140" sldId="1108"/>
            <ac:cxnSpMk id="400" creationId="{87A6551A-C409-4827-A6AF-6517DD610EF6}"/>
          </ac:cxnSpMkLst>
        </pc:cxnChg>
        <pc:cxnChg chg="mod topLvl">
          <ac:chgData name="Danielle Detering" userId="385b7343-7e51-4167-b40a-3bc9ed8e0e06" providerId="ADAL" clId="{2C55090A-9F6D-4F86-9122-1528814634FE}" dt="2020-09-18T19:55:27.318" v="22162" actId="164"/>
          <ac:cxnSpMkLst>
            <pc:docMk/>
            <pc:sldMk cId="1521715140" sldId="1108"/>
            <ac:cxnSpMk id="401" creationId="{5EAD367C-9E51-41E2-B359-C79FC50E60F0}"/>
          </ac:cxnSpMkLst>
        </pc:cxnChg>
        <pc:cxnChg chg="add del mod">
          <ac:chgData name="Danielle Detering" userId="385b7343-7e51-4167-b40a-3bc9ed8e0e06" providerId="ADAL" clId="{2C55090A-9F6D-4F86-9122-1528814634FE}" dt="2020-09-01T05:12:47.777" v="4940" actId="478"/>
          <ac:cxnSpMkLst>
            <pc:docMk/>
            <pc:sldMk cId="1521715140" sldId="1108"/>
            <ac:cxnSpMk id="402" creationId="{30814AEC-CE7D-4465-ADBF-6B33380CE494}"/>
          </ac:cxnSpMkLst>
        </pc:cxnChg>
        <pc:cxnChg chg="mod topLvl">
          <ac:chgData name="Danielle Detering" userId="385b7343-7e51-4167-b40a-3bc9ed8e0e06" providerId="ADAL" clId="{2C55090A-9F6D-4F86-9122-1528814634FE}" dt="2020-09-18T19:55:27.318" v="22162" actId="164"/>
          <ac:cxnSpMkLst>
            <pc:docMk/>
            <pc:sldMk cId="1521715140" sldId="1108"/>
            <ac:cxnSpMk id="404" creationId="{52EA4023-8660-499F-BAAA-F52EDDE72A61}"/>
          </ac:cxnSpMkLst>
        </pc:cxnChg>
        <pc:cxnChg chg="add del mod">
          <ac:chgData name="Danielle Detering" userId="385b7343-7e51-4167-b40a-3bc9ed8e0e06" providerId="ADAL" clId="{2C55090A-9F6D-4F86-9122-1528814634FE}" dt="2020-09-01T05:12:47.777" v="4940" actId="478"/>
          <ac:cxnSpMkLst>
            <pc:docMk/>
            <pc:sldMk cId="1521715140" sldId="1108"/>
            <ac:cxnSpMk id="422" creationId="{BE68BAB0-EB0D-432D-8C47-3C2533BF49F0}"/>
          </ac:cxnSpMkLst>
        </pc:cxnChg>
        <pc:cxnChg chg="add del mod">
          <ac:chgData name="Danielle Detering" userId="385b7343-7e51-4167-b40a-3bc9ed8e0e06" providerId="ADAL" clId="{2C55090A-9F6D-4F86-9122-1528814634FE}" dt="2020-09-01T05:13:02.727" v="4942"/>
          <ac:cxnSpMkLst>
            <pc:docMk/>
            <pc:sldMk cId="1521715140" sldId="1108"/>
            <ac:cxnSpMk id="424" creationId="{19091C79-B436-427C-9B62-3D887C906D12}"/>
          </ac:cxnSpMkLst>
        </pc:cxnChg>
        <pc:cxnChg chg="add del mod">
          <ac:chgData name="Danielle Detering" userId="385b7343-7e51-4167-b40a-3bc9ed8e0e06" providerId="ADAL" clId="{2C55090A-9F6D-4F86-9122-1528814634FE}" dt="2020-09-01T05:13:02.727" v="4942"/>
          <ac:cxnSpMkLst>
            <pc:docMk/>
            <pc:sldMk cId="1521715140" sldId="1108"/>
            <ac:cxnSpMk id="425" creationId="{868ED0FF-8BB1-4A5A-B060-1C965A71CB23}"/>
          </ac:cxnSpMkLst>
        </pc:cxnChg>
        <pc:cxnChg chg="add del mod">
          <ac:chgData name="Danielle Detering" userId="385b7343-7e51-4167-b40a-3bc9ed8e0e06" providerId="ADAL" clId="{2C55090A-9F6D-4F86-9122-1528814634FE}" dt="2020-09-01T05:13:02.727" v="4942"/>
          <ac:cxnSpMkLst>
            <pc:docMk/>
            <pc:sldMk cId="1521715140" sldId="1108"/>
            <ac:cxnSpMk id="426" creationId="{2CD2D69C-599D-42FA-AE1E-2E3CC32171DC}"/>
          </ac:cxnSpMkLst>
        </pc:cxnChg>
        <pc:cxnChg chg="add del mod">
          <ac:chgData name="Danielle Detering" userId="385b7343-7e51-4167-b40a-3bc9ed8e0e06" providerId="ADAL" clId="{2C55090A-9F6D-4F86-9122-1528814634FE}" dt="2020-09-01T05:13:02.727" v="4942"/>
          <ac:cxnSpMkLst>
            <pc:docMk/>
            <pc:sldMk cId="1521715140" sldId="1108"/>
            <ac:cxnSpMk id="427" creationId="{E6890419-BE7F-496C-A76D-41A5A85685CD}"/>
          </ac:cxnSpMkLst>
        </pc:cxnChg>
        <pc:cxnChg chg="add del mod">
          <ac:chgData name="Danielle Detering" userId="385b7343-7e51-4167-b40a-3bc9ed8e0e06" providerId="ADAL" clId="{2C55090A-9F6D-4F86-9122-1528814634FE}" dt="2020-09-01T05:13:02.727" v="4942"/>
          <ac:cxnSpMkLst>
            <pc:docMk/>
            <pc:sldMk cId="1521715140" sldId="1108"/>
            <ac:cxnSpMk id="428" creationId="{9952FE8B-2FA2-47AC-BABE-62E596903B59}"/>
          </ac:cxnSpMkLst>
        </pc:cxnChg>
        <pc:cxnChg chg="add del mod">
          <ac:chgData name="Danielle Detering" userId="385b7343-7e51-4167-b40a-3bc9ed8e0e06" providerId="ADAL" clId="{2C55090A-9F6D-4F86-9122-1528814634FE}" dt="2020-09-01T05:13:02.727" v="4942"/>
          <ac:cxnSpMkLst>
            <pc:docMk/>
            <pc:sldMk cId="1521715140" sldId="1108"/>
            <ac:cxnSpMk id="429" creationId="{575D30BA-5329-48AA-A468-2C5FEBB1BDA6}"/>
          </ac:cxnSpMkLst>
        </pc:cxnChg>
        <pc:cxnChg chg="add del mod">
          <ac:chgData name="Danielle Detering" userId="385b7343-7e51-4167-b40a-3bc9ed8e0e06" providerId="ADAL" clId="{2C55090A-9F6D-4F86-9122-1528814634FE}" dt="2020-09-01T05:13:02.727" v="4942"/>
          <ac:cxnSpMkLst>
            <pc:docMk/>
            <pc:sldMk cId="1521715140" sldId="1108"/>
            <ac:cxnSpMk id="430" creationId="{989F8A3A-A131-4B5E-AA0D-71C674ADD6C0}"/>
          </ac:cxnSpMkLst>
        </pc:cxnChg>
        <pc:cxnChg chg="add del mod">
          <ac:chgData name="Danielle Detering" userId="385b7343-7e51-4167-b40a-3bc9ed8e0e06" providerId="ADAL" clId="{2C55090A-9F6D-4F86-9122-1528814634FE}" dt="2020-09-01T05:13:02.727" v="4942"/>
          <ac:cxnSpMkLst>
            <pc:docMk/>
            <pc:sldMk cId="1521715140" sldId="1108"/>
            <ac:cxnSpMk id="431" creationId="{BB299A49-ECD2-4DDF-A2EF-76041A0ACABB}"/>
          </ac:cxnSpMkLst>
        </pc:cxnChg>
        <pc:cxnChg chg="add del mod">
          <ac:chgData name="Danielle Detering" userId="385b7343-7e51-4167-b40a-3bc9ed8e0e06" providerId="ADAL" clId="{2C55090A-9F6D-4F86-9122-1528814634FE}" dt="2020-09-01T05:13:02.727" v="4942"/>
          <ac:cxnSpMkLst>
            <pc:docMk/>
            <pc:sldMk cId="1521715140" sldId="1108"/>
            <ac:cxnSpMk id="432" creationId="{F446D074-F11E-4CEA-9D81-CDE51840DD11}"/>
          </ac:cxnSpMkLst>
        </pc:cxnChg>
        <pc:cxnChg chg="add del mod">
          <ac:chgData name="Danielle Detering" userId="385b7343-7e51-4167-b40a-3bc9ed8e0e06" providerId="ADAL" clId="{2C55090A-9F6D-4F86-9122-1528814634FE}" dt="2020-09-01T05:13:02.727" v="4942"/>
          <ac:cxnSpMkLst>
            <pc:docMk/>
            <pc:sldMk cId="1521715140" sldId="1108"/>
            <ac:cxnSpMk id="433" creationId="{AFFEF0FA-64C6-4782-9527-1AC9E7E82635}"/>
          </ac:cxnSpMkLst>
        </pc:cxnChg>
        <pc:cxnChg chg="add del mod">
          <ac:chgData name="Danielle Detering" userId="385b7343-7e51-4167-b40a-3bc9ed8e0e06" providerId="ADAL" clId="{2C55090A-9F6D-4F86-9122-1528814634FE}" dt="2020-09-01T05:13:02.727" v="4942"/>
          <ac:cxnSpMkLst>
            <pc:docMk/>
            <pc:sldMk cId="1521715140" sldId="1108"/>
            <ac:cxnSpMk id="434" creationId="{3714BB78-DD2D-44C3-B63F-31A68FACCBBB}"/>
          </ac:cxnSpMkLst>
        </pc:cxnChg>
        <pc:cxnChg chg="add del mod">
          <ac:chgData name="Danielle Detering" userId="385b7343-7e51-4167-b40a-3bc9ed8e0e06" providerId="ADAL" clId="{2C55090A-9F6D-4F86-9122-1528814634FE}" dt="2020-09-01T05:13:02.727" v="4942"/>
          <ac:cxnSpMkLst>
            <pc:docMk/>
            <pc:sldMk cId="1521715140" sldId="1108"/>
            <ac:cxnSpMk id="435" creationId="{DBA67AC1-12BA-41E0-8549-9975135D8DD6}"/>
          </ac:cxnSpMkLst>
        </pc:cxnChg>
        <pc:cxnChg chg="add del mod">
          <ac:chgData name="Danielle Detering" userId="385b7343-7e51-4167-b40a-3bc9ed8e0e06" providerId="ADAL" clId="{2C55090A-9F6D-4F86-9122-1528814634FE}" dt="2020-09-01T05:13:02.727" v="4942"/>
          <ac:cxnSpMkLst>
            <pc:docMk/>
            <pc:sldMk cId="1521715140" sldId="1108"/>
            <ac:cxnSpMk id="436" creationId="{D7CD1040-E8AE-4397-B5DB-CCA5BED7C9E1}"/>
          </ac:cxnSpMkLst>
        </pc:cxnChg>
        <pc:cxnChg chg="add del mod">
          <ac:chgData name="Danielle Detering" userId="385b7343-7e51-4167-b40a-3bc9ed8e0e06" providerId="ADAL" clId="{2C55090A-9F6D-4F86-9122-1528814634FE}" dt="2020-09-01T05:13:02.727" v="4942"/>
          <ac:cxnSpMkLst>
            <pc:docMk/>
            <pc:sldMk cId="1521715140" sldId="1108"/>
            <ac:cxnSpMk id="437" creationId="{97728F9F-FB92-4867-9861-2DCFAB369991}"/>
          </ac:cxnSpMkLst>
        </pc:cxnChg>
        <pc:cxnChg chg="add del mod">
          <ac:chgData name="Danielle Detering" userId="385b7343-7e51-4167-b40a-3bc9ed8e0e06" providerId="ADAL" clId="{2C55090A-9F6D-4F86-9122-1528814634FE}" dt="2020-09-01T05:13:02.727" v="4942"/>
          <ac:cxnSpMkLst>
            <pc:docMk/>
            <pc:sldMk cId="1521715140" sldId="1108"/>
            <ac:cxnSpMk id="438" creationId="{ED35DEEE-A3F6-40E6-A229-344C25396400}"/>
          </ac:cxnSpMkLst>
        </pc:cxnChg>
        <pc:cxnChg chg="add del mod">
          <ac:chgData name="Danielle Detering" userId="385b7343-7e51-4167-b40a-3bc9ed8e0e06" providerId="ADAL" clId="{2C55090A-9F6D-4F86-9122-1528814634FE}" dt="2020-09-01T05:13:02.727" v="4942"/>
          <ac:cxnSpMkLst>
            <pc:docMk/>
            <pc:sldMk cId="1521715140" sldId="1108"/>
            <ac:cxnSpMk id="439" creationId="{C414D070-BF22-46D8-A046-405528D438BB}"/>
          </ac:cxnSpMkLst>
        </pc:cxnChg>
        <pc:cxnChg chg="add del mod">
          <ac:chgData name="Danielle Detering" userId="385b7343-7e51-4167-b40a-3bc9ed8e0e06" providerId="ADAL" clId="{2C55090A-9F6D-4F86-9122-1528814634FE}" dt="2020-09-01T05:13:02.727" v="4942"/>
          <ac:cxnSpMkLst>
            <pc:docMk/>
            <pc:sldMk cId="1521715140" sldId="1108"/>
            <ac:cxnSpMk id="440" creationId="{689DCBBE-0997-41E2-AB76-6EA9E5C17DBE}"/>
          </ac:cxnSpMkLst>
        </pc:cxnChg>
        <pc:cxnChg chg="add del mod">
          <ac:chgData name="Danielle Detering" userId="385b7343-7e51-4167-b40a-3bc9ed8e0e06" providerId="ADAL" clId="{2C55090A-9F6D-4F86-9122-1528814634FE}" dt="2020-09-01T05:13:02.727" v="4942"/>
          <ac:cxnSpMkLst>
            <pc:docMk/>
            <pc:sldMk cId="1521715140" sldId="1108"/>
            <ac:cxnSpMk id="441" creationId="{23C7106E-6084-43D1-AEF1-6EFC5621C621}"/>
          </ac:cxnSpMkLst>
        </pc:cxnChg>
        <pc:cxnChg chg="add del mod">
          <ac:chgData name="Danielle Detering" userId="385b7343-7e51-4167-b40a-3bc9ed8e0e06" providerId="ADAL" clId="{2C55090A-9F6D-4F86-9122-1528814634FE}" dt="2020-09-01T05:13:02.727" v="4942"/>
          <ac:cxnSpMkLst>
            <pc:docMk/>
            <pc:sldMk cId="1521715140" sldId="1108"/>
            <ac:cxnSpMk id="442" creationId="{F10009CF-E1CA-4884-8271-F834FADFE1EA}"/>
          </ac:cxnSpMkLst>
        </pc:cxnChg>
        <pc:cxnChg chg="add del mod">
          <ac:chgData name="Danielle Detering" userId="385b7343-7e51-4167-b40a-3bc9ed8e0e06" providerId="ADAL" clId="{2C55090A-9F6D-4F86-9122-1528814634FE}" dt="2020-09-01T05:13:02.727" v="4942"/>
          <ac:cxnSpMkLst>
            <pc:docMk/>
            <pc:sldMk cId="1521715140" sldId="1108"/>
            <ac:cxnSpMk id="443" creationId="{0C8F3D27-62E3-49F5-90B9-A999A6CF343B}"/>
          </ac:cxnSpMkLst>
        </pc:cxnChg>
        <pc:cxnChg chg="add del mod">
          <ac:chgData name="Danielle Detering" userId="385b7343-7e51-4167-b40a-3bc9ed8e0e06" providerId="ADAL" clId="{2C55090A-9F6D-4F86-9122-1528814634FE}" dt="2020-09-01T05:13:02.727" v="4942"/>
          <ac:cxnSpMkLst>
            <pc:docMk/>
            <pc:sldMk cId="1521715140" sldId="1108"/>
            <ac:cxnSpMk id="444" creationId="{BDA7429C-9B01-4178-B8A7-85E965D5F6E2}"/>
          </ac:cxnSpMkLst>
        </pc:cxnChg>
        <pc:cxnChg chg="add del mod">
          <ac:chgData name="Danielle Detering" userId="385b7343-7e51-4167-b40a-3bc9ed8e0e06" providerId="ADAL" clId="{2C55090A-9F6D-4F86-9122-1528814634FE}" dt="2020-09-01T05:13:02.727" v="4942"/>
          <ac:cxnSpMkLst>
            <pc:docMk/>
            <pc:sldMk cId="1521715140" sldId="1108"/>
            <ac:cxnSpMk id="445" creationId="{B11DD22D-AE02-476A-8991-DD884EBC1FD3}"/>
          </ac:cxnSpMkLst>
        </pc:cxnChg>
        <pc:cxnChg chg="add del mod">
          <ac:chgData name="Danielle Detering" userId="385b7343-7e51-4167-b40a-3bc9ed8e0e06" providerId="ADAL" clId="{2C55090A-9F6D-4F86-9122-1528814634FE}" dt="2020-09-01T05:13:02.727" v="4942"/>
          <ac:cxnSpMkLst>
            <pc:docMk/>
            <pc:sldMk cId="1521715140" sldId="1108"/>
            <ac:cxnSpMk id="446" creationId="{7D6DA98D-D4A8-4A52-910F-28C8DFF4B1CC}"/>
          </ac:cxnSpMkLst>
        </pc:cxnChg>
        <pc:cxnChg chg="add del mod">
          <ac:chgData name="Danielle Detering" userId="385b7343-7e51-4167-b40a-3bc9ed8e0e06" providerId="ADAL" clId="{2C55090A-9F6D-4F86-9122-1528814634FE}" dt="2020-09-01T05:13:02.727" v="4942"/>
          <ac:cxnSpMkLst>
            <pc:docMk/>
            <pc:sldMk cId="1521715140" sldId="1108"/>
            <ac:cxnSpMk id="447" creationId="{254A8639-1392-4A99-AE7A-CA8D9B1B4BC1}"/>
          </ac:cxnSpMkLst>
        </pc:cxnChg>
        <pc:cxnChg chg="add del mod">
          <ac:chgData name="Danielle Detering" userId="385b7343-7e51-4167-b40a-3bc9ed8e0e06" providerId="ADAL" clId="{2C55090A-9F6D-4F86-9122-1528814634FE}" dt="2020-09-01T05:13:02.727" v="4942"/>
          <ac:cxnSpMkLst>
            <pc:docMk/>
            <pc:sldMk cId="1521715140" sldId="1108"/>
            <ac:cxnSpMk id="448" creationId="{07BBC1A7-7AA3-45C7-BD7E-9DBA308082AE}"/>
          </ac:cxnSpMkLst>
        </pc:cxnChg>
        <pc:cxnChg chg="add del mod">
          <ac:chgData name="Danielle Detering" userId="385b7343-7e51-4167-b40a-3bc9ed8e0e06" providerId="ADAL" clId="{2C55090A-9F6D-4F86-9122-1528814634FE}" dt="2020-09-01T05:13:02.727" v="4942"/>
          <ac:cxnSpMkLst>
            <pc:docMk/>
            <pc:sldMk cId="1521715140" sldId="1108"/>
            <ac:cxnSpMk id="449" creationId="{16556FE3-5C89-4ABE-844E-A2D2D53DDEB9}"/>
          </ac:cxnSpMkLst>
        </pc:cxnChg>
        <pc:cxnChg chg="add del mod">
          <ac:chgData name="Danielle Detering" userId="385b7343-7e51-4167-b40a-3bc9ed8e0e06" providerId="ADAL" clId="{2C55090A-9F6D-4F86-9122-1528814634FE}" dt="2020-09-01T05:13:02.727" v="4942"/>
          <ac:cxnSpMkLst>
            <pc:docMk/>
            <pc:sldMk cId="1521715140" sldId="1108"/>
            <ac:cxnSpMk id="450" creationId="{1AB0BF03-859B-4446-9FB6-6DF819E25662}"/>
          </ac:cxnSpMkLst>
        </pc:cxnChg>
        <pc:cxnChg chg="add del mod">
          <ac:chgData name="Danielle Detering" userId="385b7343-7e51-4167-b40a-3bc9ed8e0e06" providerId="ADAL" clId="{2C55090A-9F6D-4F86-9122-1528814634FE}" dt="2020-09-01T05:13:02.727" v="4942"/>
          <ac:cxnSpMkLst>
            <pc:docMk/>
            <pc:sldMk cId="1521715140" sldId="1108"/>
            <ac:cxnSpMk id="451" creationId="{382C3D23-AD72-47B4-BE68-58EC670841D8}"/>
          </ac:cxnSpMkLst>
        </pc:cxnChg>
        <pc:cxnChg chg="add del mod">
          <ac:chgData name="Danielle Detering" userId="385b7343-7e51-4167-b40a-3bc9ed8e0e06" providerId="ADAL" clId="{2C55090A-9F6D-4F86-9122-1528814634FE}" dt="2020-09-01T05:13:02.727" v="4942"/>
          <ac:cxnSpMkLst>
            <pc:docMk/>
            <pc:sldMk cId="1521715140" sldId="1108"/>
            <ac:cxnSpMk id="452" creationId="{9FB0A409-2C1C-4CA0-9A9A-7033758E13C4}"/>
          </ac:cxnSpMkLst>
        </pc:cxnChg>
        <pc:cxnChg chg="add del mod">
          <ac:chgData name="Danielle Detering" userId="385b7343-7e51-4167-b40a-3bc9ed8e0e06" providerId="ADAL" clId="{2C55090A-9F6D-4F86-9122-1528814634FE}" dt="2020-09-01T05:13:02.727" v="4942"/>
          <ac:cxnSpMkLst>
            <pc:docMk/>
            <pc:sldMk cId="1521715140" sldId="1108"/>
            <ac:cxnSpMk id="453" creationId="{79C2D23D-F272-4228-B72D-BC9D53C91E0C}"/>
          </ac:cxnSpMkLst>
        </pc:cxnChg>
        <pc:cxnChg chg="add del mod">
          <ac:chgData name="Danielle Detering" userId="385b7343-7e51-4167-b40a-3bc9ed8e0e06" providerId="ADAL" clId="{2C55090A-9F6D-4F86-9122-1528814634FE}" dt="2020-09-01T05:13:02.727" v="4942"/>
          <ac:cxnSpMkLst>
            <pc:docMk/>
            <pc:sldMk cId="1521715140" sldId="1108"/>
            <ac:cxnSpMk id="454" creationId="{DB1B512A-F7FD-4223-9BA8-4F3B52B005B1}"/>
          </ac:cxnSpMkLst>
        </pc:cxnChg>
        <pc:cxnChg chg="add del mod">
          <ac:chgData name="Danielle Detering" userId="385b7343-7e51-4167-b40a-3bc9ed8e0e06" providerId="ADAL" clId="{2C55090A-9F6D-4F86-9122-1528814634FE}" dt="2020-09-01T05:13:02.727" v="4942"/>
          <ac:cxnSpMkLst>
            <pc:docMk/>
            <pc:sldMk cId="1521715140" sldId="1108"/>
            <ac:cxnSpMk id="455" creationId="{92AFB13B-6D12-41D3-9096-C13A0734D48C}"/>
          </ac:cxnSpMkLst>
        </pc:cxnChg>
        <pc:cxnChg chg="add del mod">
          <ac:chgData name="Danielle Detering" userId="385b7343-7e51-4167-b40a-3bc9ed8e0e06" providerId="ADAL" clId="{2C55090A-9F6D-4F86-9122-1528814634FE}" dt="2020-09-01T05:13:02.727" v="4942"/>
          <ac:cxnSpMkLst>
            <pc:docMk/>
            <pc:sldMk cId="1521715140" sldId="1108"/>
            <ac:cxnSpMk id="456" creationId="{D109E13E-16B4-4424-BD7F-740F8985F1E5}"/>
          </ac:cxnSpMkLst>
        </pc:cxnChg>
        <pc:cxnChg chg="add del mod">
          <ac:chgData name="Danielle Detering" userId="385b7343-7e51-4167-b40a-3bc9ed8e0e06" providerId="ADAL" clId="{2C55090A-9F6D-4F86-9122-1528814634FE}" dt="2020-09-01T05:13:02.727" v="4942"/>
          <ac:cxnSpMkLst>
            <pc:docMk/>
            <pc:sldMk cId="1521715140" sldId="1108"/>
            <ac:cxnSpMk id="457" creationId="{7CD3F5F9-8D18-4754-89B4-B6C2E1260B1E}"/>
          </ac:cxnSpMkLst>
        </pc:cxnChg>
        <pc:cxnChg chg="add del mod">
          <ac:chgData name="Danielle Detering" userId="385b7343-7e51-4167-b40a-3bc9ed8e0e06" providerId="ADAL" clId="{2C55090A-9F6D-4F86-9122-1528814634FE}" dt="2020-09-01T05:13:02.727" v="4942"/>
          <ac:cxnSpMkLst>
            <pc:docMk/>
            <pc:sldMk cId="1521715140" sldId="1108"/>
            <ac:cxnSpMk id="458" creationId="{455F335F-00A5-4D09-87BD-22FC6BA2EB03}"/>
          </ac:cxnSpMkLst>
        </pc:cxnChg>
        <pc:cxnChg chg="add del mod">
          <ac:chgData name="Danielle Detering" userId="385b7343-7e51-4167-b40a-3bc9ed8e0e06" providerId="ADAL" clId="{2C55090A-9F6D-4F86-9122-1528814634FE}" dt="2020-09-01T05:13:02.727" v="4942"/>
          <ac:cxnSpMkLst>
            <pc:docMk/>
            <pc:sldMk cId="1521715140" sldId="1108"/>
            <ac:cxnSpMk id="459" creationId="{BFD3620C-2762-4532-9B0B-FDF65E7CA3BD}"/>
          </ac:cxnSpMkLst>
        </pc:cxnChg>
        <pc:cxnChg chg="add del mod">
          <ac:chgData name="Danielle Detering" userId="385b7343-7e51-4167-b40a-3bc9ed8e0e06" providerId="ADAL" clId="{2C55090A-9F6D-4F86-9122-1528814634FE}" dt="2020-09-01T05:13:02.727" v="4942"/>
          <ac:cxnSpMkLst>
            <pc:docMk/>
            <pc:sldMk cId="1521715140" sldId="1108"/>
            <ac:cxnSpMk id="460" creationId="{F3039A5A-C500-4537-BE47-F892E046C7AE}"/>
          </ac:cxnSpMkLst>
        </pc:cxnChg>
        <pc:cxnChg chg="add del mod">
          <ac:chgData name="Danielle Detering" userId="385b7343-7e51-4167-b40a-3bc9ed8e0e06" providerId="ADAL" clId="{2C55090A-9F6D-4F86-9122-1528814634FE}" dt="2020-09-01T05:13:02.727" v="4942"/>
          <ac:cxnSpMkLst>
            <pc:docMk/>
            <pc:sldMk cId="1521715140" sldId="1108"/>
            <ac:cxnSpMk id="461" creationId="{DD820320-4A90-4B96-98C0-C1048895B2D6}"/>
          </ac:cxnSpMkLst>
        </pc:cxnChg>
        <pc:cxnChg chg="add del mod">
          <ac:chgData name="Danielle Detering" userId="385b7343-7e51-4167-b40a-3bc9ed8e0e06" providerId="ADAL" clId="{2C55090A-9F6D-4F86-9122-1528814634FE}" dt="2020-09-01T05:13:02.727" v="4942"/>
          <ac:cxnSpMkLst>
            <pc:docMk/>
            <pc:sldMk cId="1521715140" sldId="1108"/>
            <ac:cxnSpMk id="462" creationId="{FF617736-AD6E-454F-84C1-C7DD7C73542C}"/>
          </ac:cxnSpMkLst>
        </pc:cxnChg>
        <pc:cxnChg chg="add del mod">
          <ac:chgData name="Danielle Detering" userId="385b7343-7e51-4167-b40a-3bc9ed8e0e06" providerId="ADAL" clId="{2C55090A-9F6D-4F86-9122-1528814634FE}" dt="2020-09-01T05:13:02.727" v="4942"/>
          <ac:cxnSpMkLst>
            <pc:docMk/>
            <pc:sldMk cId="1521715140" sldId="1108"/>
            <ac:cxnSpMk id="463" creationId="{401B0B22-9CD6-4DBF-A19F-52A515C29DC5}"/>
          </ac:cxnSpMkLst>
        </pc:cxnChg>
        <pc:cxnChg chg="add del mod">
          <ac:chgData name="Danielle Detering" userId="385b7343-7e51-4167-b40a-3bc9ed8e0e06" providerId="ADAL" clId="{2C55090A-9F6D-4F86-9122-1528814634FE}" dt="2020-09-01T05:13:02.727" v="4942"/>
          <ac:cxnSpMkLst>
            <pc:docMk/>
            <pc:sldMk cId="1521715140" sldId="1108"/>
            <ac:cxnSpMk id="464" creationId="{A6BB0C4A-B2C9-4E94-B319-6A152C97602E}"/>
          </ac:cxnSpMkLst>
        </pc:cxnChg>
        <pc:cxnChg chg="add del mod">
          <ac:chgData name="Danielle Detering" userId="385b7343-7e51-4167-b40a-3bc9ed8e0e06" providerId="ADAL" clId="{2C55090A-9F6D-4F86-9122-1528814634FE}" dt="2020-09-01T05:13:02.727" v="4942"/>
          <ac:cxnSpMkLst>
            <pc:docMk/>
            <pc:sldMk cId="1521715140" sldId="1108"/>
            <ac:cxnSpMk id="465" creationId="{3120A91F-8F25-4925-9479-3CB33B6DE45E}"/>
          </ac:cxnSpMkLst>
        </pc:cxnChg>
        <pc:cxnChg chg="add del mod">
          <ac:chgData name="Danielle Detering" userId="385b7343-7e51-4167-b40a-3bc9ed8e0e06" providerId="ADAL" clId="{2C55090A-9F6D-4F86-9122-1528814634FE}" dt="2020-09-01T05:13:02.727" v="4942"/>
          <ac:cxnSpMkLst>
            <pc:docMk/>
            <pc:sldMk cId="1521715140" sldId="1108"/>
            <ac:cxnSpMk id="466" creationId="{EADA39BB-4003-49DE-8817-5859A4071CDB}"/>
          </ac:cxnSpMkLst>
        </pc:cxnChg>
        <pc:cxnChg chg="add del mod">
          <ac:chgData name="Danielle Detering" userId="385b7343-7e51-4167-b40a-3bc9ed8e0e06" providerId="ADAL" clId="{2C55090A-9F6D-4F86-9122-1528814634FE}" dt="2020-09-01T05:13:02.727" v="4942"/>
          <ac:cxnSpMkLst>
            <pc:docMk/>
            <pc:sldMk cId="1521715140" sldId="1108"/>
            <ac:cxnSpMk id="467" creationId="{201EBD13-1BCC-4DD0-8964-6E9CFA0EFF8F}"/>
          </ac:cxnSpMkLst>
        </pc:cxnChg>
        <pc:cxnChg chg="add del mod">
          <ac:chgData name="Danielle Detering" userId="385b7343-7e51-4167-b40a-3bc9ed8e0e06" providerId="ADAL" clId="{2C55090A-9F6D-4F86-9122-1528814634FE}" dt="2020-09-01T05:13:02.727" v="4942"/>
          <ac:cxnSpMkLst>
            <pc:docMk/>
            <pc:sldMk cId="1521715140" sldId="1108"/>
            <ac:cxnSpMk id="468" creationId="{EFF7818D-FEF1-450F-B62C-DDC4D34EA244}"/>
          </ac:cxnSpMkLst>
        </pc:cxnChg>
        <pc:cxnChg chg="add del mod">
          <ac:chgData name="Danielle Detering" userId="385b7343-7e51-4167-b40a-3bc9ed8e0e06" providerId="ADAL" clId="{2C55090A-9F6D-4F86-9122-1528814634FE}" dt="2020-09-01T05:13:02.727" v="4942"/>
          <ac:cxnSpMkLst>
            <pc:docMk/>
            <pc:sldMk cId="1521715140" sldId="1108"/>
            <ac:cxnSpMk id="469" creationId="{87619996-2982-4B03-A2AF-6D01C3EF293D}"/>
          </ac:cxnSpMkLst>
        </pc:cxnChg>
        <pc:cxnChg chg="add del mod">
          <ac:chgData name="Danielle Detering" userId="385b7343-7e51-4167-b40a-3bc9ed8e0e06" providerId="ADAL" clId="{2C55090A-9F6D-4F86-9122-1528814634FE}" dt="2020-09-01T05:13:02.727" v="4942"/>
          <ac:cxnSpMkLst>
            <pc:docMk/>
            <pc:sldMk cId="1521715140" sldId="1108"/>
            <ac:cxnSpMk id="470" creationId="{818AC8E9-AEF9-4B0E-9325-B3722C34CA59}"/>
          </ac:cxnSpMkLst>
        </pc:cxnChg>
        <pc:cxnChg chg="add del mod">
          <ac:chgData name="Danielle Detering" userId="385b7343-7e51-4167-b40a-3bc9ed8e0e06" providerId="ADAL" clId="{2C55090A-9F6D-4F86-9122-1528814634FE}" dt="2020-09-01T05:13:02.727" v="4942"/>
          <ac:cxnSpMkLst>
            <pc:docMk/>
            <pc:sldMk cId="1521715140" sldId="1108"/>
            <ac:cxnSpMk id="471" creationId="{44D7BFB7-0E9A-48A1-BACD-C8154F38BE63}"/>
          </ac:cxnSpMkLst>
        </pc:cxnChg>
        <pc:cxnChg chg="add del mod">
          <ac:chgData name="Danielle Detering" userId="385b7343-7e51-4167-b40a-3bc9ed8e0e06" providerId="ADAL" clId="{2C55090A-9F6D-4F86-9122-1528814634FE}" dt="2020-09-01T05:13:02.727" v="4942"/>
          <ac:cxnSpMkLst>
            <pc:docMk/>
            <pc:sldMk cId="1521715140" sldId="1108"/>
            <ac:cxnSpMk id="472" creationId="{65612F12-5E0E-4889-A3AE-D2E56C0A6C47}"/>
          </ac:cxnSpMkLst>
        </pc:cxnChg>
        <pc:cxnChg chg="add del mod">
          <ac:chgData name="Danielle Detering" userId="385b7343-7e51-4167-b40a-3bc9ed8e0e06" providerId="ADAL" clId="{2C55090A-9F6D-4F86-9122-1528814634FE}" dt="2020-09-01T05:13:02.727" v="4942"/>
          <ac:cxnSpMkLst>
            <pc:docMk/>
            <pc:sldMk cId="1521715140" sldId="1108"/>
            <ac:cxnSpMk id="473" creationId="{BAC12D09-34BC-438C-BDB5-035C8A21F7DF}"/>
          </ac:cxnSpMkLst>
        </pc:cxnChg>
        <pc:cxnChg chg="add del mod">
          <ac:chgData name="Danielle Detering" userId="385b7343-7e51-4167-b40a-3bc9ed8e0e06" providerId="ADAL" clId="{2C55090A-9F6D-4F86-9122-1528814634FE}" dt="2020-09-01T05:13:02.727" v="4942"/>
          <ac:cxnSpMkLst>
            <pc:docMk/>
            <pc:sldMk cId="1521715140" sldId="1108"/>
            <ac:cxnSpMk id="474" creationId="{CE47CDC5-D0F3-46C2-8017-4E9649420B6D}"/>
          </ac:cxnSpMkLst>
        </pc:cxnChg>
        <pc:cxnChg chg="add del mod">
          <ac:chgData name="Danielle Detering" userId="385b7343-7e51-4167-b40a-3bc9ed8e0e06" providerId="ADAL" clId="{2C55090A-9F6D-4F86-9122-1528814634FE}" dt="2020-09-01T05:13:02.727" v="4942"/>
          <ac:cxnSpMkLst>
            <pc:docMk/>
            <pc:sldMk cId="1521715140" sldId="1108"/>
            <ac:cxnSpMk id="475" creationId="{1C3CD1C4-CB26-4CE9-93A9-2383C14E9A78}"/>
          </ac:cxnSpMkLst>
        </pc:cxnChg>
        <pc:cxnChg chg="add del mod">
          <ac:chgData name="Danielle Detering" userId="385b7343-7e51-4167-b40a-3bc9ed8e0e06" providerId="ADAL" clId="{2C55090A-9F6D-4F86-9122-1528814634FE}" dt="2020-09-01T05:13:02.727" v="4942"/>
          <ac:cxnSpMkLst>
            <pc:docMk/>
            <pc:sldMk cId="1521715140" sldId="1108"/>
            <ac:cxnSpMk id="476" creationId="{7D724573-9BEA-4491-B572-7C77C7D3F6F6}"/>
          </ac:cxnSpMkLst>
        </pc:cxnChg>
        <pc:cxnChg chg="add del mod">
          <ac:chgData name="Danielle Detering" userId="385b7343-7e51-4167-b40a-3bc9ed8e0e06" providerId="ADAL" clId="{2C55090A-9F6D-4F86-9122-1528814634FE}" dt="2020-09-01T05:13:02.727" v="4942"/>
          <ac:cxnSpMkLst>
            <pc:docMk/>
            <pc:sldMk cId="1521715140" sldId="1108"/>
            <ac:cxnSpMk id="477" creationId="{F9267675-C546-492C-83B0-2B7C4F5EB513}"/>
          </ac:cxnSpMkLst>
        </pc:cxnChg>
        <pc:cxnChg chg="add del mod">
          <ac:chgData name="Danielle Detering" userId="385b7343-7e51-4167-b40a-3bc9ed8e0e06" providerId="ADAL" clId="{2C55090A-9F6D-4F86-9122-1528814634FE}" dt="2020-09-01T05:13:02.727" v="4942"/>
          <ac:cxnSpMkLst>
            <pc:docMk/>
            <pc:sldMk cId="1521715140" sldId="1108"/>
            <ac:cxnSpMk id="478" creationId="{B8B9A937-70C9-4DE0-AF9A-F10467C12027}"/>
          </ac:cxnSpMkLst>
        </pc:cxnChg>
        <pc:cxnChg chg="add del mod">
          <ac:chgData name="Danielle Detering" userId="385b7343-7e51-4167-b40a-3bc9ed8e0e06" providerId="ADAL" clId="{2C55090A-9F6D-4F86-9122-1528814634FE}" dt="2020-09-01T05:13:02.727" v="4942"/>
          <ac:cxnSpMkLst>
            <pc:docMk/>
            <pc:sldMk cId="1521715140" sldId="1108"/>
            <ac:cxnSpMk id="479" creationId="{636A5303-2EBA-4289-B2D7-933A8E61BEE7}"/>
          </ac:cxnSpMkLst>
        </pc:cxnChg>
        <pc:cxnChg chg="add del mod">
          <ac:chgData name="Danielle Detering" userId="385b7343-7e51-4167-b40a-3bc9ed8e0e06" providerId="ADAL" clId="{2C55090A-9F6D-4F86-9122-1528814634FE}" dt="2020-09-01T05:13:02.727" v="4942"/>
          <ac:cxnSpMkLst>
            <pc:docMk/>
            <pc:sldMk cId="1521715140" sldId="1108"/>
            <ac:cxnSpMk id="480" creationId="{EF0EE7B7-E32C-4AC3-84CA-AB1ED2B32CF9}"/>
          </ac:cxnSpMkLst>
        </pc:cxnChg>
        <pc:cxnChg chg="add del mod">
          <ac:chgData name="Danielle Detering" userId="385b7343-7e51-4167-b40a-3bc9ed8e0e06" providerId="ADAL" clId="{2C55090A-9F6D-4F86-9122-1528814634FE}" dt="2020-09-01T05:13:02.727" v="4942"/>
          <ac:cxnSpMkLst>
            <pc:docMk/>
            <pc:sldMk cId="1521715140" sldId="1108"/>
            <ac:cxnSpMk id="481" creationId="{DA085D91-8E2F-488E-928E-2F8F33A5148D}"/>
          </ac:cxnSpMkLst>
        </pc:cxnChg>
        <pc:cxnChg chg="add del mod">
          <ac:chgData name="Danielle Detering" userId="385b7343-7e51-4167-b40a-3bc9ed8e0e06" providerId="ADAL" clId="{2C55090A-9F6D-4F86-9122-1528814634FE}" dt="2020-09-01T05:13:02.727" v="4942"/>
          <ac:cxnSpMkLst>
            <pc:docMk/>
            <pc:sldMk cId="1521715140" sldId="1108"/>
            <ac:cxnSpMk id="482" creationId="{CA9FB5F5-EEE5-4BD1-AD56-6C89035A0EE7}"/>
          </ac:cxnSpMkLst>
        </pc:cxnChg>
        <pc:cxnChg chg="add del mod">
          <ac:chgData name="Danielle Detering" userId="385b7343-7e51-4167-b40a-3bc9ed8e0e06" providerId="ADAL" clId="{2C55090A-9F6D-4F86-9122-1528814634FE}" dt="2020-09-01T05:13:02.727" v="4942"/>
          <ac:cxnSpMkLst>
            <pc:docMk/>
            <pc:sldMk cId="1521715140" sldId="1108"/>
            <ac:cxnSpMk id="483" creationId="{AFD98BC3-4D4C-4109-919B-B648DD13E2F0}"/>
          </ac:cxnSpMkLst>
        </pc:cxnChg>
        <pc:cxnChg chg="add del mod">
          <ac:chgData name="Danielle Detering" userId="385b7343-7e51-4167-b40a-3bc9ed8e0e06" providerId="ADAL" clId="{2C55090A-9F6D-4F86-9122-1528814634FE}" dt="2020-09-01T05:13:02.727" v="4942"/>
          <ac:cxnSpMkLst>
            <pc:docMk/>
            <pc:sldMk cId="1521715140" sldId="1108"/>
            <ac:cxnSpMk id="484" creationId="{6FF8867F-94BC-4615-A137-4964BC5972C9}"/>
          </ac:cxnSpMkLst>
        </pc:cxnChg>
        <pc:cxnChg chg="add del mod">
          <ac:chgData name="Danielle Detering" userId="385b7343-7e51-4167-b40a-3bc9ed8e0e06" providerId="ADAL" clId="{2C55090A-9F6D-4F86-9122-1528814634FE}" dt="2020-09-01T05:13:02.727" v="4942"/>
          <ac:cxnSpMkLst>
            <pc:docMk/>
            <pc:sldMk cId="1521715140" sldId="1108"/>
            <ac:cxnSpMk id="485" creationId="{E2F0E1F7-1A1E-40D2-9F00-0951F9719BCF}"/>
          </ac:cxnSpMkLst>
        </pc:cxnChg>
        <pc:cxnChg chg="add del mod">
          <ac:chgData name="Danielle Detering" userId="385b7343-7e51-4167-b40a-3bc9ed8e0e06" providerId="ADAL" clId="{2C55090A-9F6D-4F86-9122-1528814634FE}" dt="2020-09-01T05:13:02.727" v="4942"/>
          <ac:cxnSpMkLst>
            <pc:docMk/>
            <pc:sldMk cId="1521715140" sldId="1108"/>
            <ac:cxnSpMk id="486" creationId="{57A22CA2-94BD-4658-ADAD-0B16BDAE8302}"/>
          </ac:cxnSpMkLst>
        </pc:cxnChg>
        <pc:cxnChg chg="add del mod">
          <ac:chgData name="Danielle Detering" userId="385b7343-7e51-4167-b40a-3bc9ed8e0e06" providerId="ADAL" clId="{2C55090A-9F6D-4F86-9122-1528814634FE}" dt="2020-09-01T05:13:02.727" v="4942"/>
          <ac:cxnSpMkLst>
            <pc:docMk/>
            <pc:sldMk cId="1521715140" sldId="1108"/>
            <ac:cxnSpMk id="487" creationId="{8F0BAC44-7B26-4B4C-8A25-9561325DF5A6}"/>
          </ac:cxnSpMkLst>
        </pc:cxnChg>
        <pc:cxnChg chg="add del mod">
          <ac:chgData name="Danielle Detering" userId="385b7343-7e51-4167-b40a-3bc9ed8e0e06" providerId="ADAL" clId="{2C55090A-9F6D-4F86-9122-1528814634FE}" dt="2020-09-01T05:13:02.727" v="4942"/>
          <ac:cxnSpMkLst>
            <pc:docMk/>
            <pc:sldMk cId="1521715140" sldId="1108"/>
            <ac:cxnSpMk id="488" creationId="{BBB528F4-3410-4760-A5DF-B353D2F5B3C0}"/>
          </ac:cxnSpMkLst>
        </pc:cxnChg>
        <pc:cxnChg chg="add del mod">
          <ac:chgData name="Danielle Detering" userId="385b7343-7e51-4167-b40a-3bc9ed8e0e06" providerId="ADAL" clId="{2C55090A-9F6D-4F86-9122-1528814634FE}" dt="2020-09-01T05:13:02.727" v="4942"/>
          <ac:cxnSpMkLst>
            <pc:docMk/>
            <pc:sldMk cId="1521715140" sldId="1108"/>
            <ac:cxnSpMk id="489" creationId="{287B8F47-BE2B-4457-9CC5-316F9E9EBD44}"/>
          </ac:cxnSpMkLst>
        </pc:cxnChg>
        <pc:cxnChg chg="add del mod">
          <ac:chgData name="Danielle Detering" userId="385b7343-7e51-4167-b40a-3bc9ed8e0e06" providerId="ADAL" clId="{2C55090A-9F6D-4F86-9122-1528814634FE}" dt="2020-09-01T05:13:02.727" v="4942"/>
          <ac:cxnSpMkLst>
            <pc:docMk/>
            <pc:sldMk cId="1521715140" sldId="1108"/>
            <ac:cxnSpMk id="490" creationId="{B006B647-2041-4199-A33D-48A1925F218A}"/>
          </ac:cxnSpMkLst>
        </pc:cxnChg>
        <pc:cxnChg chg="add del mod">
          <ac:chgData name="Danielle Detering" userId="385b7343-7e51-4167-b40a-3bc9ed8e0e06" providerId="ADAL" clId="{2C55090A-9F6D-4F86-9122-1528814634FE}" dt="2020-09-01T05:13:02.727" v="4942"/>
          <ac:cxnSpMkLst>
            <pc:docMk/>
            <pc:sldMk cId="1521715140" sldId="1108"/>
            <ac:cxnSpMk id="491" creationId="{26B2B43D-9922-471D-B81D-4E9984268720}"/>
          </ac:cxnSpMkLst>
        </pc:cxnChg>
        <pc:cxnChg chg="add del mod">
          <ac:chgData name="Danielle Detering" userId="385b7343-7e51-4167-b40a-3bc9ed8e0e06" providerId="ADAL" clId="{2C55090A-9F6D-4F86-9122-1528814634FE}" dt="2020-09-01T05:13:02.727" v="4942"/>
          <ac:cxnSpMkLst>
            <pc:docMk/>
            <pc:sldMk cId="1521715140" sldId="1108"/>
            <ac:cxnSpMk id="492" creationId="{B7DF4C61-636F-40F4-8CCD-BFDF5DCE5A78}"/>
          </ac:cxnSpMkLst>
        </pc:cxnChg>
        <pc:cxnChg chg="add del mod">
          <ac:chgData name="Danielle Detering" userId="385b7343-7e51-4167-b40a-3bc9ed8e0e06" providerId="ADAL" clId="{2C55090A-9F6D-4F86-9122-1528814634FE}" dt="2020-09-01T05:13:02.727" v="4942"/>
          <ac:cxnSpMkLst>
            <pc:docMk/>
            <pc:sldMk cId="1521715140" sldId="1108"/>
            <ac:cxnSpMk id="493" creationId="{A1C6DA52-E4BF-4FB4-B605-43312882BCF8}"/>
          </ac:cxnSpMkLst>
        </pc:cxnChg>
        <pc:cxnChg chg="add del mod">
          <ac:chgData name="Danielle Detering" userId="385b7343-7e51-4167-b40a-3bc9ed8e0e06" providerId="ADAL" clId="{2C55090A-9F6D-4F86-9122-1528814634FE}" dt="2020-09-01T05:13:02.727" v="4942"/>
          <ac:cxnSpMkLst>
            <pc:docMk/>
            <pc:sldMk cId="1521715140" sldId="1108"/>
            <ac:cxnSpMk id="494" creationId="{ED92A0EB-DBCE-4297-B267-4AE67846A265}"/>
          </ac:cxnSpMkLst>
        </pc:cxnChg>
        <pc:cxnChg chg="add del mod">
          <ac:chgData name="Danielle Detering" userId="385b7343-7e51-4167-b40a-3bc9ed8e0e06" providerId="ADAL" clId="{2C55090A-9F6D-4F86-9122-1528814634FE}" dt="2020-09-01T05:13:02.727" v="4942"/>
          <ac:cxnSpMkLst>
            <pc:docMk/>
            <pc:sldMk cId="1521715140" sldId="1108"/>
            <ac:cxnSpMk id="495" creationId="{E180F6DD-8B10-4953-8CD9-DE45C886EC2F}"/>
          </ac:cxnSpMkLst>
        </pc:cxnChg>
        <pc:cxnChg chg="add del mod">
          <ac:chgData name="Danielle Detering" userId="385b7343-7e51-4167-b40a-3bc9ed8e0e06" providerId="ADAL" clId="{2C55090A-9F6D-4F86-9122-1528814634FE}" dt="2020-09-01T05:13:02.727" v="4942"/>
          <ac:cxnSpMkLst>
            <pc:docMk/>
            <pc:sldMk cId="1521715140" sldId="1108"/>
            <ac:cxnSpMk id="525" creationId="{1E061665-74A0-436D-A290-33A3B213B26D}"/>
          </ac:cxnSpMkLst>
        </pc:cxnChg>
        <pc:cxnChg chg="mod topLvl">
          <ac:chgData name="Danielle Detering" userId="385b7343-7e51-4167-b40a-3bc9ed8e0e06" providerId="ADAL" clId="{2C55090A-9F6D-4F86-9122-1528814634FE}" dt="2020-09-18T19:55:27.318" v="22162" actId="164"/>
          <ac:cxnSpMkLst>
            <pc:docMk/>
            <pc:sldMk cId="1521715140" sldId="1108"/>
            <ac:cxnSpMk id="528" creationId="{9E268294-D25C-4C34-A8DD-62F6C84C8248}"/>
          </ac:cxnSpMkLst>
        </pc:cxnChg>
        <pc:cxnChg chg="mod topLvl">
          <ac:chgData name="Danielle Detering" userId="385b7343-7e51-4167-b40a-3bc9ed8e0e06" providerId="ADAL" clId="{2C55090A-9F6D-4F86-9122-1528814634FE}" dt="2020-09-18T19:55:27.318" v="22162" actId="164"/>
          <ac:cxnSpMkLst>
            <pc:docMk/>
            <pc:sldMk cId="1521715140" sldId="1108"/>
            <ac:cxnSpMk id="529" creationId="{5EE5926A-3B71-470F-A575-7687C22C2678}"/>
          </ac:cxnSpMkLst>
        </pc:cxnChg>
        <pc:cxnChg chg="mod topLvl">
          <ac:chgData name="Danielle Detering" userId="385b7343-7e51-4167-b40a-3bc9ed8e0e06" providerId="ADAL" clId="{2C55090A-9F6D-4F86-9122-1528814634FE}" dt="2020-09-18T19:55:27.318" v="22162" actId="164"/>
          <ac:cxnSpMkLst>
            <pc:docMk/>
            <pc:sldMk cId="1521715140" sldId="1108"/>
            <ac:cxnSpMk id="530" creationId="{1E5111D2-520F-4A7D-AC4E-F607AC3013E3}"/>
          </ac:cxnSpMkLst>
        </pc:cxnChg>
        <pc:cxnChg chg="mod topLvl">
          <ac:chgData name="Danielle Detering" userId="385b7343-7e51-4167-b40a-3bc9ed8e0e06" providerId="ADAL" clId="{2C55090A-9F6D-4F86-9122-1528814634FE}" dt="2020-09-18T19:55:27.318" v="22162" actId="164"/>
          <ac:cxnSpMkLst>
            <pc:docMk/>
            <pc:sldMk cId="1521715140" sldId="1108"/>
            <ac:cxnSpMk id="531" creationId="{CAF72B7B-4A45-4147-A738-4A7E9D4185AD}"/>
          </ac:cxnSpMkLst>
        </pc:cxnChg>
        <pc:cxnChg chg="mod topLvl">
          <ac:chgData name="Danielle Detering" userId="385b7343-7e51-4167-b40a-3bc9ed8e0e06" providerId="ADAL" clId="{2C55090A-9F6D-4F86-9122-1528814634FE}" dt="2020-09-18T19:55:27.318" v="22162" actId="164"/>
          <ac:cxnSpMkLst>
            <pc:docMk/>
            <pc:sldMk cId="1521715140" sldId="1108"/>
            <ac:cxnSpMk id="532" creationId="{DAC71A7A-643E-439D-BD39-F052F6AC4E20}"/>
          </ac:cxnSpMkLst>
        </pc:cxnChg>
        <pc:cxnChg chg="mod topLvl">
          <ac:chgData name="Danielle Detering" userId="385b7343-7e51-4167-b40a-3bc9ed8e0e06" providerId="ADAL" clId="{2C55090A-9F6D-4F86-9122-1528814634FE}" dt="2020-09-18T19:55:27.318" v="22162" actId="164"/>
          <ac:cxnSpMkLst>
            <pc:docMk/>
            <pc:sldMk cId="1521715140" sldId="1108"/>
            <ac:cxnSpMk id="533" creationId="{C3EB29B6-EB0B-4602-A6CD-046348FE62A7}"/>
          </ac:cxnSpMkLst>
        </pc:cxnChg>
        <pc:cxnChg chg="mod topLvl">
          <ac:chgData name="Danielle Detering" userId="385b7343-7e51-4167-b40a-3bc9ed8e0e06" providerId="ADAL" clId="{2C55090A-9F6D-4F86-9122-1528814634FE}" dt="2020-09-18T19:55:27.318" v="22162" actId="164"/>
          <ac:cxnSpMkLst>
            <pc:docMk/>
            <pc:sldMk cId="1521715140" sldId="1108"/>
            <ac:cxnSpMk id="534" creationId="{907968F8-1068-4E72-B801-66330F5DA829}"/>
          </ac:cxnSpMkLst>
        </pc:cxnChg>
        <pc:cxnChg chg="mod topLvl">
          <ac:chgData name="Danielle Detering" userId="385b7343-7e51-4167-b40a-3bc9ed8e0e06" providerId="ADAL" clId="{2C55090A-9F6D-4F86-9122-1528814634FE}" dt="2020-09-18T19:55:27.318" v="22162" actId="164"/>
          <ac:cxnSpMkLst>
            <pc:docMk/>
            <pc:sldMk cId="1521715140" sldId="1108"/>
            <ac:cxnSpMk id="535" creationId="{8EEA0342-EE77-48D9-A463-AF76996FC9A9}"/>
          </ac:cxnSpMkLst>
        </pc:cxnChg>
        <pc:cxnChg chg="mod topLvl">
          <ac:chgData name="Danielle Detering" userId="385b7343-7e51-4167-b40a-3bc9ed8e0e06" providerId="ADAL" clId="{2C55090A-9F6D-4F86-9122-1528814634FE}" dt="2020-09-18T19:55:27.318" v="22162" actId="164"/>
          <ac:cxnSpMkLst>
            <pc:docMk/>
            <pc:sldMk cId="1521715140" sldId="1108"/>
            <ac:cxnSpMk id="536" creationId="{9FDA0BF6-A651-4FDC-9A94-591B3F8BF5B3}"/>
          </ac:cxnSpMkLst>
        </pc:cxnChg>
        <pc:cxnChg chg="mod topLvl">
          <ac:chgData name="Danielle Detering" userId="385b7343-7e51-4167-b40a-3bc9ed8e0e06" providerId="ADAL" clId="{2C55090A-9F6D-4F86-9122-1528814634FE}" dt="2020-09-18T19:55:27.318" v="22162" actId="164"/>
          <ac:cxnSpMkLst>
            <pc:docMk/>
            <pc:sldMk cId="1521715140" sldId="1108"/>
            <ac:cxnSpMk id="537" creationId="{C7F58611-20C9-4786-B14D-7E98649D34C9}"/>
          </ac:cxnSpMkLst>
        </pc:cxnChg>
        <pc:cxnChg chg="mod topLvl">
          <ac:chgData name="Danielle Detering" userId="385b7343-7e51-4167-b40a-3bc9ed8e0e06" providerId="ADAL" clId="{2C55090A-9F6D-4F86-9122-1528814634FE}" dt="2020-09-18T19:55:27.318" v="22162" actId="164"/>
          <ac:cxnSpMkLst>
            <pc:docMk/>
            <pc:sldMk cId="1521715140" sldId="1108"/>
            <ac:cxnSpMk id="538" creationId="{51F0BD90-9DD0-4561-BDFE-33FCBF6F1718}"/>
          </ac:cxnSpMkLst>
        </pc:cxnChg>
        <pc:cxnChg chg="mod topLvl">
          <ac:chgData name="Danielle Detering" userId="385b7343-7e51-4167-b40a-3bc9ed8e0e06" providerId="ADAL" clId="{2C55090A-9F6D-4F86-9122-1528814634FE}" dt="2020-09-18T19:55:27.318" v="22162" actId="164"/>
          <ac:cxnSpMkLst>
            <pc:docMk/>
            <pc:sldMk cId="1521715140" sldId="1108"/>
            <ac:cxnSpMk id="539" creationId="{E8125993-8B8C-4E26-B788-6EFDBCFB0081}"/>
          </ac:cxnSpMkLst>
        </pc:cxnChg>
        <pc:cxnChg chg="mod topLvl">
          <ac:chgData name="Danielle Detering" userId="385b7343-7e51-4167-b40a-3bc9ed8e0e06" providerId="ADAL" clId="{2C55090A-9F6D-4F86-9122-1528814634FE}" dt="2020-09-18T19:55:27.318" v="22162" actId="164"/>
          <ac:cxnSpMkLst>
            <pc:docMk/>
            <pc:sldMk cId="1521715140" sldId="1108"/>
            <ac:cxnSpMk id="540" creationId="{392152A1-AFF6-414C-AE6D-C752F5EE6581}"/>
          </ac:cxnSpMkLst>
        </pc:cxnChg>
        <pc:cxnChg chg="mod topLvl">
          <ac:chgData name="Danielle Detering" userId="385b7343-7e51-4167-b40a-3bc9ed8e0e06" providerId="ADAL" clId="{2C55090A-9F6D-4F86-9122-1528814634FE}" dt="2020-09-18T19:55:27.318" v="22162" actId="164"/>
          <ac:cxnSpMkLst>
            <pc:docMk/>
            <pc:sldMk cId="1521715140" sldId="1108"/>
            <ac:cxnSpMk id="541" creationId="{7F5C439D-9C78-4D6D-BC57-99C3D209FFA3}"/>
          </ac:cxnSpMkLst>
        </pc:cxnChg>
        <pc:cxnChg chg="mod topLvl">
          <ac:chgData name="Danielle Detering" userId="385b7343-7e51-4167-b40a-3bc9ed8e0e06" providerId="ADAL" clId="{2C55090A-9F6D-4F86-9122-1528814634FE}" dt="2020-09-18T19:55:27.318" v="22162" actId="164"/>
          <ac:cxnSpMkLst>
            <pc:docMk/>
            <pc:sldMk cId="1521715140" sldId="1108"/>
            <ac:cxnSpMk id="542" creationId="{D3681A71-158E-47B9-92D5-9AB81ADF0A6F}"/>
          </ac:cxnSpMkLst>
        </pc:cxnChg>
        <pc:cxnChg chg="mod topLvl">
          <ac:chgData name="Danielle Detering" userId="385b7343-7e51-4167-b40a-3bc9ed8e0e06" providerId="ADAL" clId="{2C55090A-9F6D-4F86-9122-1528814634FE}" dt="2020-09-18T19:55:27.318" v="22162" actId="164"/>
          <ac:cxnSpMkLst>
            <pc:docMk/>
            <pc:sldMk cId="1521715140" sldId="1108"/>
            <ac:cxnSpMk id="543" creationId="{EAF603A6-8109-4E70-998B-089305A5B028}"/>
          </ac:cxnSpMkLst>
        </pc:cxnChg>
        <pc:cxnChg chg="mod topLvl">
          <ac:chgData name="Danielle Detering" userId="385b7343-7e51-4167-b40a-3bc9ed8e0e06" providerId="ADAL" clId="{2C55090A-9F6D-4F86-9122-1528814634FE}" dt="2020-09-18T19:55:27.318" v="22162" actId="164"/>
          <ac:cxnSpMkLst>
            <pc:docMk/>
            <pc:sldMk cId="1521715140" sldId="1108"/>
            <ac:cxnSpMk id="544" creationId="{24909178-45A9-4AFE-ADBC-12CAE0F24153}"/>
          </ac:cxnSpMkLst>
        </pc:cxnChg>
        <pc:cxnChg chg="mod topLvl">
          <ac:chgData name="Danielle Detering" userId="385b7343-7e51-4167-b40a-3bc9ed8e0e06" providerId="ADAL" clId="{2C55090A-9F6D-4F86-9122-1528814634FE}" dt="2020-09-18T19:55:27.318" v="22162" actId="164"/>
          <ac:cxnSpMkLst>
            <pc:docMk/>
            <pc:sldMk cId="1521715140" sldId="1108"/>
            <ac:cxnSpMk id="545" creationId="{9517D913-9681-4C34-A669-8C29FBAF170E}"/>
          </ac:cxnSpMkLst>
        </pc:cxnChg>
        <pc:cxnChg chg="mod topLvl">
          <ac:chgData name="Danielle Detering" userId="385b7343-7e51-4167-b40a-3bc9ed8e0e06" providerId="ADAL" clId="{2C55090A-9F6D-4F86-9122-1528814634FE}" dt="2020-09-18T19:55:27.318" v="22162" actId="164"/>
          <ac:cxnSpMkLst>
            <pc:docMk/>
            <pc:sldMk cId="1521715140" sldId="1108"/>
            <ac:cxnSpMk id="546" creationId="{F9CF52A3-D8AE-4B0F-8CF2-0009B8533844}"/>
          </ac:cxnSpMkLst>
        </pc:cxnChg>
        <pc:cxnChg chg="mod topLvl">
          <ac:chgData name="Danielle Detering" userId="385b7343-7e51-4167-b40a-3bc9ed8e0e06" providerId="ADAL" clId="{2C55090A-9F6D-4F86-9122-1528814634FE}" dt="2020-09-18T19:55:27.318" v="22162" actId="164"/>
          <ac:cxnSpMkLst>
            <pc:docMk/>
            <pc:sldMk cId="1521715140" sldId="1108"/>
            <ac:cxnSpMk id="547" creationId="{AF0AFB90-99E5-479F-AC2E-1645379C2A6C}"/>
          </ac:cxnSpMkLst>
        </pc:cxnChg>
        <pc:cxnChg chg="mod topLvl">
          <ac:chgData name="Danielle Detering" userId="385b7343-7e51-4167-b40a-3bc9ed8e0e06" providerId="ADAL" clId="{2C55090A-9F6D-4F86-9122-1528814634FE}" dt="2020-09-18T19:55:27.318" v="22162" actId="164"/>
          <ac:cxnSpMkLst>
            <pc:docMk/>
            <pc:sldMk cId="1521715140" sldId="1108"/>
            <ac:cxnSpMk id="548" creationId="{DFDC214C-512E-4A4A-878E-D4ADFE9A8F2F}"/>
          </ac:cxnSpMkLst>
        </pc:cxnChg>
        <pc:cxnChg chg="mod topLvl">
          <ac:chgData name="Danielle Detering" userId="385b7343-7e51-4167-b40a-3bc9ed8e0e06" providerId="ADAL" clId="{2C55090A-9F6D-4F86-9122-1528814634FE}" dt="2020-09-18T19:55:27.318" v="22162" actId="164"/>
          <ac:cxnSpMkLst>
            <pc:docMk/>
            <pc:sldMk cId="1521715140" sldId="1108"/>
            <ac:cxnSpMk id="549" creationId="{9AD82F72-4757-491E-AD30-685D865E0E4C}"/>
          </ac:cxnSpMkLst>
        </pc:cxnChg>
        <pc:cxnChg chg="mod topLvl">
          <ac:chgData name="Danielle Detering" userId="385b7343-7e51-4167-b40a-3bc9ed8e0e06" providerId="ADAL" clId="{2C55090A-9F6D-4F86-9122-1528814634FE}" dt="2020-09-18T19:55:27.318" v="22162" actId="164"/>
          <ac:cxnSpMkLst>
            <pc:docMk/>
            <pc:sldMk cId="1521715140" sldId="1108"/>
            <ac:cxnSpMk id="550" creationId="{A472C02B-C803-466B-8B25-629DA177F146}"/>
          </ac:cxnSpMkLst>
        </pc:cxnChg>
        <pc:cxnChg chg="mod topLvl">
          <ac:chgData name="Danielle Detering" userId="385b7343-7e51-4167-b40a-3bc9ed8e0e06" providerId="ADAL" clId="{2C55090A-9F6D-4F86-9122-1528814634FE}" dt="2020-09-18T19:55:27.318" v="22162" actId="164"/>
          <ac:cxnSpMkLst>
            <pc:docMk/>
            <pc:sldMk cId="1521715140" sldId="1108"/>
            <ac:cxnSpMk id="551" creationId="{E2F6F8EC-0212-4332-9254-B162D8DB0088}"/>
          </ac:cxnSpMkLst>
        </pc:cxnChg>
        <pc:cxnChg chg="mod topLvl">
          <ac:chgData name="Danielle Detering" userId="385b7343-7e51-4167-b40a-3bc9ed8e0e06" providerId="ADAL" clId="{2C55090A-9F6D-4F86-9122-1528814634FE}" dt="2020-09-18T19:55:27.318" v="22162" actId="164"/>
          <ac:cxnSpMkLst>
            <pc:docMk/>
            <pc:sldMk cId="1521715140" sldId="1108"/>
            <ac:cxnSpMk id="552" creationId="{77D4C7B1-0C6C-469F-9681-A1E9E19073E8}"/>
          </ac:cxnSpMkLst>
        </pc:cxnChg>
        <pc:cxnChg chg="mod topLvl">
          <ac:chgData name="Danielle Detering" userId="385b7343-7e51-4167-b40a-3bc9ed8e0e06" providerId="ADAL" clId="{2C55090A-9F6D-4F86-9122-1528814634FE}" dt="2020-09-18T19:55:27.318" v="22162" actId="164"/>
          <ac:cxnSpMkLst>
            <pc:docMk/>
            <pc:sldMk cId="1521715140" sldId="1108"/>
            <ac:cxnSpMk id="553" creationId="{8E33BDAA-A6CE-44F7-B563-F530D3ECD7A6}"/>
          </ac:cxnSpMkLst>
        </pc:cxnChg>
        <pc:cxnChg chg="mod topLvl">
          <ac:chgData name="Danielle Detering" userId="385b7343-7e51-4167-b40a-3bc9ed8e0e06" providerId="ADAL" clId="{2C55090A-9F6D-4F86-9122-1528814634FE}" dt="2020-09-18T19:55:27.318" v="22162" actId="164"/>
          <ac:cxnSpMkLst>
            <pc:docMk/>
            <pc:sldMk cId="1521715140" sldId="1108"/>
            <ac:cxnSpMk id="554" creationId="{A3421CAA-AB34-4215-8B64-EE81BBA23AAD}"/>
          </ac:cxnSpMkLst>
        </pc:cxnChg>
        <pc:cxnChg chg="mod topLvl">
          <ac:chgData name="Danielle Detering" userId="385b7343-7e51-4167-b40a-3bc9ed8e0e06" providerId="ADAL" clId="{2C55090A-9F6D-4F86-9122-1528814634FE}" dt="2020-09-18T19:55:27.318" v="22162" actId="164"/>
          <ac:cxnSpMkLst>
            <pc:docMk/>
            <pc:sldMk cId="1521715140" sldId="1108"/>
            <ac:cxnSpMk id="555" creationId="{1D8DC317-5740-49D8-A79C-571B5E927D0B}"/>
          </ac:cxnSpMkLst>
        </pc:cxnChg>
        <pc:cxnChg chg="mod topLvl">
          <ac:chgData name="Danielle Detering" userId="385b7343-7e51-4167-b40a-3bc9ed8e0e06" providerId="ADAL" clId="{2C55090A-9F6D-4F86-9122-1528814634FE}" dt="2020-09-18T19:55:27.318" v="22162" actId="164"/>
          <ac:cxnSpMkLst>
            <pc:docMk/>
            <pc:sldMk cId="1521715140" sldId="1108"/>
            <ac:cxnSpMk id="556" creationId="{641C78CD-1FEB-46BC-9536-4D9DF2E513C9}"/>
          </ac:cxnSpMkLst>
        </pc:cxnChg>
        <pc:cxnChg chg="mod topLvl">
          <ac:chgData name="Danielle Detering" userId="385b7343-7e51-4167-b40a-3bc9ed8e0e06" providerId="ADAL" clId="{2C55090A-9F6D-4F86-9122-1528814634FE}" dt="2020-09-18T19:55:27.318" v="22162" actId="164"/>
          <ac:cxnSpMkLst>
            <pc:docMk/>
            <pc:sldMk cId="1521715140" sldId="1108"/>
            <ac:cxnSpMk id="557" creationId="{F3CDCC62-7181-4481-8413-BC9F359D6F37}"/>
          </ac:cxnSpMkLst>
        </pc:cxnChg>
        <pc:cxnChg chg="mod topLvl">
          <ac:chgData name="Danielle Detering" userId="385b7343-7e51-4167-b40a-3bc9ed8e0e06" providerId="ADAL" clId="{2C55090A-9F6D-4F86-9122-1528814634FE}" dt="2020-09-18T19:55:27.318" v="22162" actId="164"/>
          <ac:cxnSpMkLst>
            <pc:docMk/>
            <pc:sldMk cId="1521715140" sldId="1108"/>
            <ac:cxnSpMk id="558" creationId="{793C9854-E1E7-468D-B6DE-F0A6DC52E8E2}"/>
          </ac:cxnSpMkLst>
        </pc:cxnChg>
        <pc:cxnChg chg="mod topLvl">
          <ac:chgData name="Danielle Detering" userId="385b7343-7e51-4167-b40a-3bc9ed8e0e06" providerId="ADAL" clId="{2C55090A-9F6D-4F86-9122-1528814634FE}" dt="2020-09-18T19:55:27.318" v="22162" actId="164"/>
          <ac:cxnSpMkLst>
            <pc:docMk/>
            <pc:sldMk cId="1521715140" sldId="1108"/>
            <ac:cxnSpMk id="559" creationId="{54C8C96E-B813-4A44-9D4E-1C6F49D02D16}"/>
          </ac:cxnSpMkLst>
        </pc:cxnChg>
        <pc:cxnChg chg="mod topLvl">
          <ac:chgData name="Danielle Detering" userId="385b7343-7e51-4167-b40a-3bc9ed8e0e06" providerId="ADAL" clId="{2C55090A-9F6D-4F86-9122-1528814634FE}" dt="2020-09-18T19:55:27.318" v="22162" actId="164"/>
          <ac:cxnSpMkLst>
            <pc:docMk/>
            <pc:sldMk cId="1521715140" sldId="1108"/>
            <ac:cxnSpMk id="560" creationId="{CCE42C37-EA20-494A-BAF2-9FB6865DB572}"/>
          </ac:cxnSpMkLst>
        </pc:cxnChg>
        <pc:cxnChg chg="mod topLvl">
          <ac:chgData name="Danielle Detering" userId="385b7343-7e51-4167-b40a-3bc9ed8e0e06" providerId="ADAL" clId="{2C55090A-9F6D-4F86-9122-1528814634FE}" dt="2020-09-18T19:55:27.318" v="22162" actId="164"/>
          <ac:cxnSpMkLst>
            <pc:docMk/>
            <pc:sldMk cId="1521715140" sldId="1108"/>
            <ac:cxnSpMk id="561" creationId="{77E24FBF-A72C-4748-8688-C312F0CD26C3}"/>
          </ac:cxnSpMkLst>
        </pc:cxnChg>
        <pc:cxnChg chg="mod topLvl">
          <ac:chgData name="Danielle Detering" userId="385b7343-7e51-4167-b40a-3bc9ed8e0e06" providerId="ADAL" clId="{2C55090A-9F6D-4F86-9122-1528814634FE}" dt="2020-09-18T19:55:27.318" v="22162" actId="164"/>
          <ac:cxnSpMkLst>
            <pc:docMk/>
            <pc:sldMk cId="1521715140" sldId="1108"/>
            <ac:cxnSpMk id="562" creationId="{CACE7979-00AB-4DE5-8CD6-9CD910E17960}"/>
          </ac:cxnSpMkLst>
        </pc:cxnChg>
        <pc:cxnChg chg="mod topLvl">
          <ac:chgData name="Danielle Detering" userId="385b7343-7e51-4167-b40a-3bc9ed8e0e06" providerId="ADAL" clId="{2C55090A-9F6D-4F86-9122-1528814634FE}" dt="2020-09-18T19:55:27.318" v="22162" actId="164"/>
          <ac:cxnSpMkLst>
            <pc:docMk/>
            <pc:sldMk cId="1521715140" sldId="1108"/>
            <ac:cxnSpMk id="563" creationId="{F06FE6BB-06C7-40C8-98CA-95C2BA7C09D9}"/>
          </ac:cxnSpMkLst>
        </pc:cxnChg>
        <pc:cxnChg chg="mod topLvl">
          <ac:chgData name="Danielle Detering" userId="385b7343-7e51-4167-b40a-3bc9ed8e0e06" providerId="ADAL" clId="{2C55090A-9F6D-4F86-9122-1528814634FE}" dt="2020-09-18T19:55:27.318" v="22162" actId="164"/>
          <ac:cxnSpMkLst>
            <pc:docMk/>
            <pc:sldMk cId="1521715140" sldId="1108"/>
            <ac:cxnSpMk id="564" creationId="{AACFD3D6-CCA6-4F86-A083-C5CFAA1B9483}"/>
          </ac:cxnSpMkLst>
        </pc:cxnChg>
        <pc:cxnChg chg="mod topLvl">
          <ac:chgData name="Danielle Detering" userId="385b7343-7e51-4167-b40a-3bc9ed8e0e06" providerId="ADAL" clId="{2C55090A-9F6D-4F86-9122-1528814634FE}" dt="2020-09-18T19:55:27.318" v="22162" actId="164"/>
          <ac:cxnSpMkLst>
            <pc:docMk/>
            <pc:sldMk cId="1521715140" sldId="1108"/>
            <ac:cxnSpMk id="565" creationId="{A987B66F-7D12-434E-8223-E761CDEFD454}"/>
          </ac:cxnSpMkLst>
        </pc:cxnChg>
        <pc:cxnChg chg="mod topLvl">
          <ac:chgData name="Danielle Detering" userId="385b7343-7e51-4167-b40a-3bc9ed8e0e06" providerId="ADAL" clId="{2C55090A-9F6D-4F86-9122-1528814634FE}" dt="2020-09-18T19:55:27.318" v="22162" actId="164"/>
          <ac:cxnSpMkLst>
            <pc:docMk/>
            <pc:sldMk cId="1521715140" sldId="1108"/>
            <ac:cxnSpMk id="566" creationId="{F67EF811-C6EE-4CE8-B976-BBEEFCF90E98}"/>
          </ac:cxnSpMkLst>
        </pc:cxnChg>
        <pc:cxnChg chg="mod topLvl">
          <ac:chgData name="Danielle Detering" userId="385b7343-7e51-4167-b40a-3bc9ed8e0e06" providerId="ADAL" clId="{2C55090A-9F6D-4F86-9122-1528814634FE}" dt="2020-09-18T19:55:27.318" v="22162" actId="164"/>
          <ac:cxnSpMkLst>
            <pc:docMk/>
            <pc:sldMk cId="1521715140" sldId="1108"/>
            <ac:cxnSpMk id="567" creationId="{97833DA4-2B76-4D6F-9F7D-D6C90784269F}"/>
          </ac:cxnSpMkLst>
        </pc:cxnChg>
        <pc:cxnChg chg="mod topLvl">
          <ac:chgData name="Danielle Detering" userId="385b7343-7e51-4167-b40a-3bc9ed8e0e06" providerId="ADAL" clId="{2C55090A-9F6D-4F86-9122-1528814634FE}" dt="2020-09-18T19:55:27.318" v="22162" actId="164"/>
          <ac:cxnSpMkLst>
            <pc:docMk/>
            <pc:sldMk cId="1521715140" sldId="1108"/>
            <ac:cxnSpMk id="568" creationId="{7A8D2475-21C8-4A63-BFDE-D4F946AC0AB8}"/>
          </ac:cxnSpMkLst>
        </pc:cxnChg>
        <pc:cxnChg chg="mod topLvl">
          <ac:chgData name="Danielle Detering" userId="385b7343-7e51-4167-b40a-3bc9ed8e0e06" providerId="ADAL" clId="{2C55090A-9F6D-4F86-9122-1528814634FE}" dt="2020-09-18T19:55:27.318" v="22162" actId="164"/>
          <ac:cxnSpMkLst>
            <pc:docMk/>
            <pc:sldMk cId="1521715140" sldId="1108"/>
            <ac:cxnSpMk id="569" creationId="{9C11BF4F-42A7-45AD-976E-032960832626}"/>
          </ac:cxnSpMkLst>
        </pc:cxnChg>
        <pc:cxnChg chg="mod topLvl">
          <ac:chgData name="Danielle Detering" userId="385b7343-7e51-4167-b40a-3bc9ed8e0e06" providerId="ADAL" clId="{2C55090A-9F6D-4F86-9122-1528814634FE}" dt="2020-09-18T19:55:27.318" v="22162" actId="164"/>
          <ac:cxnSpMkLst>
            <pc:docMk/>
            <pc:sldMk cId="1521715140" sldId="1108"/>
            <ac:cxnSpMk id="570" creationId="{F83F92D6-9340-4C01-B8EF-451D9B408FE4}"/>
          </ac:cxnSpMkLst>
        </pc:cxnChg>
        <pc:cxnChg chg="mod topLvl">
          <ac:chgData name="Danielle Detering" userId="385b7343-7e51-4167-b40a-3bc9ed8e0e06" providerId="ADAL" clId="{2C55090A-9F6D-4F86-9122-1528814634FE}" dt="2020-09-18T19:55:27.318" v="22162" actId="164"/>
          <ac:cxnSpMkLst>
            <pc:docMk/>
            <pc:sldMk cId="1521715140" sldId="1108"/>
            <ac:cxnSpMk id="571" creationId="{566A1DDC-7E75-4C3C-907E-28B3A9CA43F4}"/>
          </ac:cxnSpMkLst>
        </pc:cxnChg>
        <pc:cxnChg chg="mod topLvl">
          <ac:chgData name="Danielle Detering" userId="385b7343-7e51-4167-b40a-3bc9ed8e0e06" providerId="ADAL" clId="{2C55090A-9F6D-4F86-9122-1528814634FE}" dt="2020-09-18T19:55:27.318" v="22162" actId="164"/>
          <ac:cxnSpMkLst>
            <pc:docMk/>
            <pc:sldMk cId="1521715140" sldId="1108"/>
            <ac:cxnSpMk id="572" creationId="{7C7175DC-10B8-4937-AC7C-6275BA60B6D1}"/>
          </ac:cxnSpMkLst>
        </pc:cxnChg>
        <pc:cxnChg chg="mod topLvl">
          <ac:chgData name="Danielle Detering" userId="385b7343-7e51-4167-b40a-3bc9ed8e0e06" providerId="ADAL" clId="{2C55090A-9F6D-4F86-9122-1528814634FE}" dt="2020-09-18T19:55:27.318" v="22162" actId="164"/>
          <ac:cxnSpMkLst>
            <pc:docMk/>
            <pc:sldMk cId="1521715140" sldId="1108"/>
            <ac:cxnSpMk id="573" creationId="{2BC0A31C-82C3-4F06-9768-08FB82A94669}"/>
          </ac:cxnSpMkLst>
        </pc:cxnChg>
        <pc:cxnChg chg="mod topLvl">
          <ac:chgData name="Danielle Detering" userId="385b7343-7e51-4167-b40a-3bc9ed8e0e06" providerId="ADAL" clId="{2C55090A-9F6D-4F86-9122-1528814634FE}" dt="2020-09-18T19:55:27.318" v="22162" actId="164"/>
          <ac:cxnSpMkLst>
            <pc:docMk/>
            <pc:sldMk cId="1521715140" sldId="1108"/>
            <ac:cxnSpMk id="574" creationId="{05749D0C-EB0F-44A1-83FD-73D9AE275F0A}"/>
          </ac:cxnSpMkLst>
        </pc:cxnChg>
        <pc:cxnChg chg="mod topLvl">
          <ac:chgData name="Danielle Detering" userId="385b7343-7e51-4167-b40a-3bc9ed8e0e06" providerId="ADAL" clId="{2C55090A-9F6D-4F86-9122-1528814634FE}" dt="2020-09-18T19:55:27.318" v="22162" actId="164"/>
          <ac:cxnSpMkLst>
            <pc:docMk/>
            <pc:sldMk cId="1521715140" sldId="1108"/>
            <ac:cxnSpMk id="575" creationId="{7955A5B4-BBD3-495B-8C8A-1B931CA4831B}"/>
          </ac:cxnSpMkLst>
        </pc:cxnChg>
        <pc:cxnChg chg="mod topLvl">
          <ac:chgData name="Danielle Detering" userId="385b7343-7e51-4167-b40a-3bc9ed8e0e06" providerId="ADAL" clId="{2C55090A-9F6D-4F86-9122-1528814634FE}" dt="2020-09-18T19:55:27.318" v="22162" actId="164"/>
          <ac:cxnSpMkLst>
            <pc:docMk/>
            <pc:sldMk cId="1521715140" sldId="1108"/>
            <ac:cxnSpMk id="576" creationId="{9DC0FE8D-8F07-4F6B-BD99-066D0B6EEE58}"/>
          </ac:cxnSpMkLst>
        </pc:cxnChg>
        <pc:cxnChg chg="mod topLvl">
          <ac:chgData name="Danielle Detering" userId="385b7343-7e51-4167-b40a-3bc9ed8e0e06" providerId="ADAL" clId="{2C55090A-9F6D-4F86-9122-1528814634FE}" dt="2020-09-18T19:55:27.318" v="22162" actId="164"/>
          <ac:cxnSpMkLst>
            <pc:docMk/>
            <pc:sldMk cId="1521715140" sldId="1108"/>
            <ac:cxnSpMk id="577" creationId="{CEEC7089-1EB0-4F1F-9DF8-DDF9C0A06F20}"/>
          </ac:cxnSpMkLst>
        </pc:cxnChg>
        <pc:cxnChg chg="mod topLvl">
          <ac:chgData name="Danielle Detering" userId="385b7343-7e51-4167-b40a-3bc9ed8e0e06" providerId="ADAL" clId="{2C55090A-9F6D-4F86-9122-1528814634FE}" dt="2020-09-18T19:55:27.318" v="22162" actId="164"/>
          <ac:cxnSpMkLst>
            <pc:docMk/>
            <pc:sldMk cId="1521715140" sldId="1108"/>
            <ac:cxnSpMk id="578" creationId="{9AA2F49D-D77C-4231-96AB-3C1390ACC597}"/>
          </ac:cxnSpMkLst>
        </pc:cxnChg>
        <pc:cxnChg chg="mod topLvl">
          <ac:chgData name="Danielle Detering" userId="385b7343-7e51-4167-b40a-3bc9ed8e0e06" providerId="ADAL" clId="{2C55090A-9F6D-4F86-9122-1528814634FE}" dt="2020-09-18T19:55:27.318" v="22162" actId="164"/>
          <ac:cxnSpMkLst>
            <pc:docMk/>
            <pc:sldMk cId="1521715140" sldId="1108"/>
            <ac:cxnSpMk id="579" creationId="{B2DE35BE-B44D-4E5F-A86D-B69891840696}"/>
          </ac:cxnSpMkLst>
        </pc:cxnChg>
        <pc:cxnChg chg="mod topLvl">
          <ac:chgData name="Danielle Detering" userId="385b7343-7e51-4167-b40a-3bc9ed8e0e06" providerId="ADAL" clId="{2C55090A-9F6D-4F86-9122-1528814634FE}" dt="2020-09-18T19:55:27.318" v="22162" actId="164"/>
          <ac:cxnSpMkLst>
            <pc:docMk/>
            <pc:sldMk cId="1521715140" sldId="1108"/>
            <ac:cxnSpMk id="580" creationId="{C59E3E0A-9EB3-4085-8F77-48E2E6DE1DDF}"/>
          </ac:cxnSpMkLst>
        </pc:cxnChg>
        <pc:cxnChg chg="mod topLvl">
          <ac:chgData name="Danielle Detering" userId="385b7343-7e51-4167-b40a-3bc9ed8e0e06" providerId="ADAL" clId="{2C55090A-9F6D-4F86-9122-1528814634FE}" dt="2020-09-18T19:55:27.318" v="22162" actId="164"/>
          <ac:cxnSpMkLst>
            <pc:docMk/>
            <pc:sldMk cId="1521715140" sldId="1108"/>
            <ac:cxnSpMk id="581" creationId="{B63A048C-27F2-4646-AB18-0B7D1D487C17}"/>
          </ac:cxnSpMkLst>
        </pc:cxnChg>
        <pc:cxnChg chg="mod topLvl">
          <ac:chgData name="Danielle Detering" userId="385b7343-7e51-4167-b40a-3bc9ed8e0e06" providerId="ADAL" clId="{2C55090A-9F6D-4F86-9122-1528814634FE}" dt="2020-09-18T19:55:27.318" v="22162" actId="164"/>
          <ac:cxnSpMkLst>
            <pc:docMk/>
            <pc:sldMk cId="1521715140" sldId="1108"/>
            <ac:cxnSpMk id="582" creationId="{DDE9343C-5C19-4CAB-8983-EA924E085D60}"/>
          </ac:cxnSpMkLst>
        </pc:cxnChg>
        <pc:cxnChg chg="mod topLvl">
          <ac:chgData name="Danielle Detering" userId="385b7343-7e51-4167-b40a-3bc9ed8e0e06" providerId="ADAL" clId="{2C55090A-9F6D-4F86-9122-1528814634FE}" dt="2020-09-18T19:55:27.318" v="22162" actId="164"/>
          <ac:cxnSpMkLst>
            <pc:docMk/>
            <pc:sldMk cId="1521715140" sldId="1108"/>
            <ac:cxnSpMk id="583" creationId="{58D1E7C2-5C04-4DA0-B550-4C6CC5C07E18}"/>
          </ac:cxnSpMkLst>
        </pc:cxnChg>
        <pc:cxnChg chg="mod topLvl">
          <ac:chgData name="Danielle Detering" userId="385b7343-7e51-4167-b40a-3bc9ed8e0e06" providerId="ADAL" clId="{2C55090A-9F6D-4F86-9122-1528814634FE}" dt="2020-09-18T19:55:27.318" v="22162" actId="164"/>
          <ac:cxnSpMkLst>
            <pc:docMk/>
            <pc:sldMk cId="1521715140" sldId="1108"/>
            <ac:cxnSpMk id="584" creationId="{78302A22-AC8B-4BDF-AFF8-42F81CC14DA4}"/>
          </ac:cxnSpMkLst>
        </pc:cxnChg>
        <pc:cxnChg chg="mod topLvl">
          <ac:chgData name="Danielle Detering" userId="385b7343-7e51-4167-b40a-3bc9ed8e0e06" providerId="ADAL" clId="{2C55090A-9F6D-4F86-9122-1528814634FE}" dt="2020-09-18T19:55:27.318" v="22162" actId="164"/>
          <ac:cxnSpMkLst>
            <pc:docMk/>
            <pc:sldMk cId="1521715140" sldId="1108"/>
            <ac:cxnSpMk id="585" creationId="{6DEC3B0C-8FF2-441E-931F-3005ACD0BDAF}"/>
          </ac:cxnSpMkLst>
        </pc:cxnChg>
        <pc:cxnChg chg="mod topLvl">
          <ac:chgData name="Danielle Detering" userId="385b7343-7e51-4167-b40a-3bc9ed8e0e06" providerId="ADAL" clId="{2C55090A-9F6D-4F86-9122-1528814634FE}" dt="2020-09-18T19:55:27.318" v="22162" actId="164"/>
          <ac:cxnSpMkLst>
            <pc:docMk/>
            <pc:sldMk cId="1521715140" sldId="1108"/>
            <ac:cxnSpMk id="586" creationId="{5E8C2CDD-B0CA-4600-A2CE-0FCB13392AAB}"/>
          </ac:cxnSpMkLst>
        </pc:cxnChg>
        <pc:cxnChg chg="mod topLvl">
          <ac:chgData name="Danielle Detering" userId="385b7343-7e51-4167-b40a-3bc9ed8e0e06" providerId="ADAL" clId="{2C55090A-9F6D-4F86-9122-1528814634FE}" dt="2020-09-18T19:55:27.318" v="22162" actId="164"/>
          <ac:cxnSpMkLst>
            <pc:docMk/>
            <pc:sldMk cId="1521715140" sldId="1108"/>
            <ac:cxnSpMk id="587" creationId="{1F824BBA-2D1C-449B-B132-CDE6F75448FE}"/>
          </ac:cxnSpMkLst>
        </pc:cxnChg>
        <pc:cxnChg chg="mod topLvl">
          <ac:chgData name="Danielle Detering" userId="385b7343-7e51-4167-b40a-3bc9ed8e0e06" providerId="ADAL" clId="{2C55090A-9F6D-4F86-9122-1528814634FE}" dt="2020-09-18T19:55:27.318" v="22162" actId="164"/>
          <ac:cxnSpMkLst>
            <pc:docMk/>
            <pc:sldMk cId="1521715140" sldId="1108"/>
            <ac:cxnSpMk id="588" creationId="{1AFDCE91-589C-4A79-BBD8-5D2E433B753F}"/>
          </ac:cxnSpMkLst>
        </pc:cxnChg>
        <pc:cxnChg chg="mod topLvl">
          <ac:chgData name="Danielle Detering" userId="385b7343-7e51-4167-b40a-3bc9ed8e0e06" providerId="ADAL" clId="{2C55090A-9F6D-4F86-9122-1528814634FE}" dt="2020-09-18T19:55:27.318" v="22162" actId="164"/>
          <ac:cxnSpMkLst>
            <pc:docMk/>
            <pc:sldMk cId="1521715140" sldId="1108"/>
            <ac:cxnSpMk id="589" creationId="{BA2D900D-07F7-4E49-879B-D760892E6DD9}"/>
          </ac:cxnSpMkLst>
        </pc:cxnChg>
        <pc:cxnChg chg="mod topLvl">
          <ac:chgData name="Danielle Detering" userId="385b7343-7e51-4167-b40a-3bc9ed8e0e06" providerId="ADAL" clId="{2C55090A-9F6D-4F86-9122-1528814634FE}" dt="2020-09-18T19:55:27.318" v="22162" actId="164"/>
          <ac:cxnSpMkLst>
            <pc:docMk/>
            <pc:sldMk cId="1521715140" sldId="1108"/>
            <ac:cxnSpMk id="590" creationId="{690EAA8A-20D7-4717-BA0F-36A5DF697943}"/>
          </ac:cxnSpMkLst>
        </pc:cxnChg>
        <pc:cxnChg chg="mod topLvl">
          <ac:chgData name="Danielle Detering" userId="385b7343-7e51-4167-b40a-3bc9ed8e0e06" providerId="ADAL" clId="{2C55090A-9F6D-4F86-9122-1528814634FE}" dt="2020-09-18T19:55:27.318" v="22162" actId="164"/>
          <ac:cxnSpMkLst>
            <pc:docMk/>
            <pc:sldMk cId="1521715140" sldId="1108"/>
            <ac:cxnSpMk id="591" creationId="{E4B7BC20-9071-4ECD-A0CA-33B22F5AE31A}"/>
          </ac:cxnSpMkLst>
        </pc:cxnChg>
        <pc:cxnChg chg="mod topLvl">
          <ac:chgData name="Danielle Detering" userId="385b7343-7e51-4167-b40a-3bc9ed8e0e06" providerId="ADAL" clId="{2C55090A-9F6D-4F86-9122-1528814634FE}" dt="2020-09-18T19:55:27.318" v="22162" actId="164"/>
          <ac:cxnSpMkLst>
            <pc:docMk/>
            <pc:sldMk cId="1521715140" sldId="1108"/>
            <ac:cxnSpMk id="592" creationId="{078997C6-F912-458D-9B5B-600C7C4595BB}"/>
          </ac:cxnSpMkLst>
        </pc:cxnChg>
        <pc:cxnChg chg="mod topLvl">
          <ac:chgData name="Danielle Detering" userId="385b7343-7e51-4167-b40a-3bc9ed8e0e06" providerId="ADAL" clId="{2C55090A-9F6D-4F86-9122-1528814634FE}" dt="2020-09-18T19:55:27.318" v="22162" actId="164"/>
          <ac:cxnSpMkLst>
            <pc:docMk/>
            <pc:sldMk cId="1521715140" sldId="1108"/>
            <ac:cxnSpMk id="593" creationId="{74D4A1AB-8766-42AE-BB68-963B684CD268}"/>
          </ac:cxnSpMkLst>
        </pc:cxnChg>
        <pc:cxnChg chg="mod topLvl">
          <ac:chgData name="Danielle Detering" userId="385b7343-7e51-4167-b40a-3bc9ed8e0e06" providerId="ADAL" clId="{2C55090A-9F6D-4F86-9122-1528814634FE}" dt="2020-09-18T19:55:27.318" v="22162" actId="164"/>
          <ac:cxnSpMkLst>
            <pc:docMk/>
            <pc:sldMk cId="1521715140" sldId="1108"/>
            <ac:cxnSpMk id="594" creationId="{D424F8BB-15BF-4765-B813-843F4409BF6F}"/>
          </ac:cxnSpMkLst>
        </pc:cxnChg>
        <pc:cxnChg chg="mod topLvl">
          <ac:chgData name="Danielle Detering" userId="385b7343-7e51-4167-b40a-3bc9ed8e0e06" providerId="ADAL" clId="{2C55090A-9F6D-4F86-9122-1528814634FE}" dt="2020-09-18T19:55:27.318" v="22162" actId="164"/>
          <ac:cxnSpMkLst>
            <pc:docMk/>
            <pc:sldMk cId="1521715140" sldId="1108"/>
            <ac:cxnSpMk id="595" creationId="{BDE5745F-FB01-4300-90A3-5518AD27F792}"/>
          </ac:cxnSpMkLst>
        </pc:cxnChg>
        <pc:cxnChg chg="mod topLvl">
          <ac:chgData name="Danielle Detering" userId="385b7343-7e51-4167-b40a-3bc9ed8e0e06" providerId="ADAL" clId="{2C55090A-9F6D-4F86-9122-1528814634FE}" dt="2020-09-18T19:55:27.318" v="22162" actId="164"/>
          <ac:cxnSpMkLst>
            <pc:docMk/>
            <pc:sldMk cId="1521715140" sldId="1108"/>
            <ac:cxnSpMk id="596" creationId="{6CA3150F-07E9-465F-8C62-D99D95073E6F}"/>
          </ac:cxnSpMkLst>
        </pc:cxnChg>
        <pc:cxnChg chg="mod topLvl">
          <ac:chgData name="Danielle Detering" userId="385b7343-7e51-4167-b40a-3bc9ed8e0e06" providerId="ADAL" clId="{2C55090A-9F6D-4F86-9122-1528814634FE}" dt="2020-09-18T19:55:27.318" v="22162" actId="164"/>
          <ac:cxnSpMkLst>
            <pc:docMk/>
            <pc:sldMk cId="1521715140" sldId="1108"/>
            <ac:cxnSpMk id="597" creationId="{23591ABB-57D1-4E1C-AA55-5023A3D15FA0}"/>
          </ac:cxnSpMkLst>
        </pc:cxnChg>
        <pc:cxnChg chg="mod topLvl">
          <ac:chgData name="Danielle Detering" userId="385b7343-7e51-4167-b40a-3bc9ed8e0e06" providerId="ADAL" clId="{2C55090A-9F6D-4F86-9122-1528814634FE}" dt="2020-09-18T19:55:27.318" v="22162" actId="164"/>
          <ac:cxnSpMkLst>
            <pc:docMk/>
            <pc:sldMk cId="1521715140" sldId="1108"/>
            <ac:cxnSpMk id="598" creationId="{710571C8-C4DF-403F-8C70-7FF720D96EC2}"/>
          </ac:cxnSpMkLst>
        </pc:cxnChg>
        <pc:cxnChg chg="mod topLvl">
          <ac:chgData name="Danielle Detering" userId="385b7343-7e51-4167-b40a-3bc9ed8e0e06" providerId="ADAL" clId="{2C55090A-9F6D-4F86-9122-1528814634FE}" dt="2020-09-18T19:55:27.318" v="22162" actId="164"/>
          <ac:cxnSpMkLst>
            <pc:docMk/>
            <pc:sldMk cId="1521715140" sldId="1108"/>
            <ac:cxnSpMk id="599" creationId="{B9B02652-FE09-49DF-A976-B44309E707DF}"/>
          </ac:cxnSpMkLst>
        </pc:cxnChg>
        <pc:cxnChg chg="mod topLvl">
          <ac:chgData name="Danielle Detering" userId="385b7343-7e51-4167-b40a-3bc9ed8e0e06" providerId="ADAL" clId="{2C55090A-9F6D-4F86-9122-1528814634FE}" dt="2020-09-18T19:55:27.318" v="22162" actId="164"/>
          <ac:cxnSpMkLst>
            <pc:docMk/>
            <pc:sldMk cId="1521715140" sldId="1108"/>
            <ac:cxnSpMk id="629" creationId="{B476DACF-9DD6-453D-A33E-F34C4F0271E0}"/>
          </ac:cxnSpMkLst>
        </pc:cxnChg>
      </pc:sldChg>
      <pc:sldChg chg="add del">
        <pc:chgData name="Danielle Detering" userId="385b7343-7e51-4167-b40a-3bc9ed8e0e06" providerId="ADAL" clId="{2C55090A-9F6D-4F86-9122-1528814634FE}" dt="2020-09-01T05:30:11.088" v="5136"/>
        <pc:sldMkLst>
          <pc:docMk/>
          <pc:sldMk cId="827817839" sldId="1109"/>
        </pc:sldMkLst>
      </pc:sldChg>
      <pc:sldChg chg="addSp delSp modSp add mod modNotesTx">
        <pc:chgData name="Danielle Detering" userId="385b7343-7e51-4167-b40a-3bc9ed8e0e06" providerId="ADAL" clId="{2C55090A-9F6D-4F86-9122-1528814634FE}" dt="2020-09-01T06:19:30.143" v="6327" actId="313"/>
        <pc:sldMkLst>
          <pc:docMk/>
          <pc:sldMk cId="986204748" sldId="1109"/>
        </pc:sldMkLst>
        <pc:spChg chg="mod">
          <ac:chgData name="Danielle Detering" userId="385b7343-7e51-4167-b40a-3bc9ed8e0e06" providerId="ADAL" clId="{2C55090A-9F6D-4F86-9122-1528814634FE}" dt="2020-09-01T05:38:40.170" v="5310" actId="20577"/>
          <ac:spMkLst>
            <pc:docMk/>
            <pc:sldMk cId="986204748" sldId="1109"/>
            <ac:spMk id="7" creationId="{EB7A5488-4143-48F4-B0F0-EF50D907BB31}"/>
          </ac:spMkLst>
        </pc:spChg>
        <pc:spChg chg="mod">
          <ac:chgData name="Danielle Detering" userId="385b7343-7e51-4167-b40a-3bc9ed8e0e06" providerId="ADAL" clId="{2C55090A-9F6D-4F86-9122-1528814634FE}" dt="2020-09-01T05:38:24.980" v="5298" actId="20577"/>
          <ac:spMkLst>
            <pc:docMk/>
            <pc:sldMk cId="986204748" sldId="1109"/>
            <ac:spMk id="8" creationId="{DE9CF50D-7AE9-43D7-A523-2046536FBE06}"/>
          </ac:spMkLst>
        </pc:spChg>
        <pc:spChg chg="mod">
          <ac:chgData name="Danielle Detering" userId="385b7343-7e51-4167-b40a-3bc9ed8e0e06" providerId="ADAL" clId="{2C55090A-9F6D-4F86-9122-1528814634FE}" dt="2020-09-01T05:38:12.737" v="5293" actId="20577"/>
          <ac:spMkLst>
            <pc:docMk/>
            <pc:sldMk cId="986204748" sldId="1109"/>
            <ac:spMk id="9" creationId="{637F3C1E-DAC8-404F-8323-BB46E85B55A4}"/>
          </ac:spMkLst>
        </pc:spChg>
        <pc:spChg chg="mod">
          <ac:chgData name="Danielle Detering" userId="385b7343-7e51-4167-b40a-3bc9ed8e0e06" providerId="ADAL" clId="{2C55090A-9F6D-4F86-9122-1528814634FE}" dt="2020-09-01T05:38:17.061" v="5294" actId="20577"/>
          <ac:spMkLst>
            <pc:docMk/>
            <pc:sldMk cId="986204748" sldId="1109"/>
            <ac:spMk id="11" creationId="{B8643F3D-8932-45E3-B288-B102363E6A04}"/>
          </ac:spMkLst>
        </pc:spChg>
        <pc:spChg chg="mod">
          <ac:chgData name="Danielle Detering" userId="385b7343-7e51-4167-b40a-3bc9ed8e0e06" providerId="ADAL" clId="{2C55090A-9F6D-4F86-9122-1528814634FE}" dt="2020-09-01T05:38:09.423" v="5292" actId="20577"/>
          <ac:spMkLst>
            <pc:docMk/>
            <pc:sldMk cId="986204748" sldId="1109"/>
            <ac:spMk id="13" creationId="{4807D723-5706-499A-BE3B-73A00BDDF806}"/>
          </ac:spMkLst>
        </pc:spChg>
        <pc:spChg chg="mod">
          <ac:chgData name="Danielle Detering" userId="385b7343-7e51-4167-b40a-3bc9ed8e0e06" providerId="ADAL" clId="{2C55090A-9F6D-4F86-9122-1528814634FE}" dt="2020-09-01T05:38:05.792" v="5291" actId="20577"/>
          <ac:spMkLst>
            <pc:docMk/>
            <pc:sldMk cId="986204748" sldId="1109"/>
            <ac:spMk id="15" creationId="{C7D63D5E-E68C-46B0-9A2C-4F225B9C992E}"/>
          </ac:spMkLst>
        </pc:spChg>
        <pc:spChg chg="mod">
          <ac:chgData name="Danielle Detering" userId="385b7343-7e51-4167-b40a-3bc9ed8e0e06" providerId="ADAL" clId="{2C55090A-9F6D-4F86-9122-1528814634FE}" dt="2020-09-01T05:38:44.327" v="5314" actId="20577"/>
          <ac:spMkLst>
            <pc:docMk/>
            <pc:sldMk cId="986204748" sldId="1109"/>
            <ac:spMk id="17" creationId="{D17C8EF2-30B3-4B8E-AF47-B043E12329BA}"/>
          </ac:spMkLst>
        </pc:spChg>
        <pc:spChg chg="mod">
          <ac:chgData name="Danielle Detering" userId="385b7343-7e51-4167-b40a-3bc9ed8e0e06" providerId="ADAL" clId="{2C55090A-9F6D-4F86-9122-1528814634FE}" dt="2020-09-01T05:38:49.340" v="5319" actId="20577"/>
          <ac:spMkLst>
            <pc:docMk/>
            <pc:sldMk cId="986204748" sldId="1109"/>
            <ac:spMk id="19" creationId="{CC443F26-122B-48A5-860E-E3D5F7A83B0C}"/>
          </ac:spMkLst>
        </pc:spChg>
        <pc:spChg chg="mod">
          <ac:chgData name="Danielle Detering" userId="385b7343-7e51-4167-b40a-3bc9ed8e0e06" providerId="ADAL" clId="{2C55090A-9F6D-4F86-9122-1528814634FE}" dt="2020-09-01T05:38:55.332" v="5323" actId="20577"/>
          <ac:spMkLst>
            <pc:docMk/>
            <pc:sldMk cId="986204748" sldId="1109"/>
            <ac:spMk id="21" creationId="{BF511357-A4C6-4FD7-8FFD-A7DB25C8BD95}"/>
          </ac:spMkLst>
        </pc:spChg>
        <pc:spChg chg="mod">
          <ac:chgData name="Danielle Detering" userId="385b7343-7e51-4167-b40a-3bc9ed8e0e06" providerId="ADAL" clId="{2C55090A-9F6D-4F86-9122-1528814634FE}" dt="2020-09-01T05:39:01.779" v="5328" actId="20577"/>
          <ac:spMkLst>
            <pc:docMk/>
            <pc:sldMk cId="986204748" sldId="1109"/>
            <ac:spMk id="23" creationId="{9DB56F4E-78A0-47D3-ADF3-5B9DAC95A49C}"/>
          </ac:spMkLst>
        </pc:spChg>
        <pc:spChg chg="mod">
          <ac:chgData name="Danielle Detering" userId="385b7343-7e51-4167-b40a-3bc9ed8e0e06" providerId="ADAL" clId="{2C55090A-9F6D-4F86-9122-1528814634FE}" dt="2020-09-01T05:39:08.644" v="5332" actId="20577"/>
          <ac:spMkLst>
            <pc:docMk/>
            <pc:sldMk cId="986204748" sldId="1109"/>
            <ac:spMk id="25" creationId="{0218D346-16B2-4911-AAF1-AF6D0DAA9843}"/>
          </ac:spMkLst>
        </pc:spChg>
        <pc:spChg chg="mod">
          <ac:chgData name="Danielle Detering" userId="385b7343-7e51-4167-b40a-3bc9ed8e0e06" providerId="ADAL" clId="{2C55090A-9F6D-4F86-9122-1528814634FE}" dt="2020-09-01T05:38:36.804" v="5309" actId="20577"/>
          <ac:spMkLst>
            <pc:docMk/>
            <pc:sldMk cId="986204748" sldId="1109"/>
            <ac:spMk id="31" creationId="{72FA278C-F696-4C59-B914-5BACAF653CE2}"/>
          </ac:spMkLst>
        </pc:spChg>
        <pc:spChg chg="mod">
          <ac:chgData name="Danielle Detering" userId="385b7343-7e51-4167-b40a-3bc9ed8e0e06" providerId="ADAL" clId="{2C55090A-9F6D-4F86-9122-1528814634FE}" dt="2020-09-01T05:43:11.941" v="5492" actId="20577"/>
          <ac:spMkLst>
            <pc:docMk/>
            <pc:sldMk cId="986204748" sldId="1109"/>
            <ac:spMk id="527" creationId="{7A1A98DF-642E-4DDD-9794-4AA20D2BA0C6}"/>
          </ac:spMkLst>
        </pc:spChg>
        <pc:spChg chg="mod">
          <ac:chgData name="Danielle Detering" userId="385b7343-7e51-4167-b40a-3bc9ed8e0e06" providerId="ADAL" clId="{2C55090A-9F6D-4F86-9122-1528814634FE}" dt="2020-09-01T05:52:23.930" v="5534" actId="1582"/>
          <ac:spMkLst>
            <pc:docMk/>
            <pc:sldMk cId="986204748" sldId="1109"/>
            <ac:spMk id="607" creationId="{3DB8C067-3E50-478C-A0C5-5027DF1040DD}"/>
          </ac:spMkLst>
        </pc:spChg>
        <pc:spChg chg="mod">
          <ac:chgData name="Danielle Detering" userId="385b7343-7e51-4167-b40a-3bc9ed8e0e06" providerId="ADAL" clId="{2C55090A-9F6D-4F86-9122-1528814634FE}" dt="2020-09-01T05:43:03.966" v="5483" actId="20577"/>
          <ac:spMkLst>
            <pc:docMk/>
            <pc:sldMk cId="986204748" sldId="1109"/>
            <ac:spMk id="618" creationId="{21D1A62E-B0E5-4237-98D4-27898314DB71}"/>
          </ac:spMkLst>
        </pc:spChg>
        <pc:spChg chg="mod">
          <ac:chgData name="Danielle Detering" userId="385b7343-7e51-4167-b40a-3bc9ed8e0e06" providerId="ADAL" clId="{2C55090A-9F6D-4F86-9122-1528814634FE}" dt="2020-09-01T05:42:57.669" v="5477" actId="20577"/>
          <ac:spMkLst>
            <pc:docMk/>
            <pc:sldMk cId="986204748" sldId="1109"/>
            <ac:spMk id="619" creationId="{B079B986-6827-4CF7-ADFF-E68A1DE04A1E}"/>
          </ac:spMkLst>
        </pc:spChg>
        <pc:spChg chg="mod">
          <ac:chgData name="Danielle Detering" userId="385b7343-7e51-4167-b40a-3bc9ed8e0e06" providerId="ADAL" clId="{2C55090A-9F6D-4F86-9122-1528814634FE}" dt="2020-09-01T05:42:43.254" v="5467" actId="20577"/>
          <ac:spMkLst>
            <pc:docMk/>
            <pc:sldMk cId="986204748" sldId="1109"/>
            <ac:spMk id="620" creationId="{BDA0FBFA-9DFD-4CDB-B864-1438F2B3DECC}"/>
          </ac:spMkLst>
        </pc:spChg>
        <pc:spChg chg="mod">
          <ac:chgData name="Danielle Detering" userId="385b7343-7e51-4167-b40a-3bc9ed8e0e06" providerId="ADAL" clId="{2C55090A-9F6D-4F86-9122-1528814634FE}" dt="2020-09-01T05:42:48.684" v="5471" actId="20577"/>
          <ac:spMkLst>
            <pc:docMk/>
            <pc:sldMk cId="986204748" sldId="1109"/>
            <ac:spMk id="621" creationId="{39981636-CAFA-4561-BC64-50E1CD589D46}"/>
          </ac:spMkLst>
        </pc:spChg>
        <pc:spChg chg="mod">
          <ac:chgData name="Danielle Detering" userId="385b7343-7e51-4167-b40a-3bc9ed8e0e06" providerId="ADAL" clId="{2C55090A-9F6D-4F86-9122-1528814634FE}" dt="2020-09-01T05:42:35.324" v="5461" actId="20577"/>
          <ac:spMkLst>
            <pc:docMk/>
            <pc:sldMk cId="986204748" sldId="1109"/>
            <ac:spMk id="622" creationId="{D7AF132E-720A-411D-991B-05C970B28091}"/>
          </ac:spMkLst>
        </pc:spChg>
        <pc:spChg chg="mod">
          <ac:chgData name="Danielle Detering" userId="385b7343-7e51-4167-b40a-3bc9ed8e0e06" providerId="ADAL" clId="{2C55090A-9F6D-4F86-9122-1528814634FE}" dt="2020-09-01T05:42:31.146" v="5457" actId="20577"/>
          <ac:spMkLst>
            <pc:docMk/>
            <pc:sldMk cId="986204748" sldId="1109"/>
            <ac:spMk id="623" creationId="{629375CB-F9AE-40F6-91A1-9689BA95D98D}"/>
          </ac:spMkLst>
        </pc:spChg>
        <pc:spChg chg="mod">
          <ac:chgData name="Danielle Detering" userId="385b7343-7e51-4167-b40a-3bc9ed8e0e06" providerId="ADAL" clId="{2C55090A-9F6D-4F86-9122-1528814634FE}" dt="2020-09-01T05:43:18.143" v="5497" actId="20577"/>
          <ac:spMkLst>
            <pc:docMk/>
            <pc:sldMk cId="986204748" sldId="1109"/>
            <ac:spMk id="624" creationId="{2AF42400-8EEA-40CD-A466-0A7E0ADB9FA8}"/>
          </ac:spMkLst>
        </pc:spChg>
        <pc:spChg chg="mod">
          <ac:chgData name="Danielle Detering" userId="385b7343-7e51-4167-b40a-3bc9ed8e0e06" providerId="ADAL" clId="{2C55090A-9F6D-4F86-9122-1528814634FE}" dt="2020-09-01T05:43:29.560" v="5503" actId="20577"/>
          <ac:spMkLst>
            <pc:docMk/>
            <pc:sldMk cId="986204748" sldId="1109"/>
            <ac:spMk id="625" creationId="{A4BE0429-8068-4B42-999E-132554236736}"/>
          </ac:spMkLst>
        </pc:spChg>
        <pc:spChg chg="add del mod">
          <ac:chgData name="Danielle Detering" userId="385b7343-7e51-4167-b40a-3bc9ed8e0e06" providerId="ADAL" clId="{2C55090A-9F6D-4F86-9122-1528814634FE}" dt="2020-09-01T05:44:31.568" v="5511" actId="20577"/>
          <ac:spMkLst>
            <pc:docMk/>
            <pc:sldMk cId="986204748" sldId="1109"/>
            <ac:spMk id="626" creationId="{A3B0F004-3805-4B01-868A-DC233746DC85}"/>
          </ac:spMkLst>
        </pc:spChg>
        <pc:spChg chg="mod">
          <ac:chgData name="Danielle Detering" userId="385b7343-7e51-4167-b40a-3bc9ed8e0e06" providerId="ADAL" clId="{2C55090A-9F6D-4F86-9122-1528814634FE}" dt="2020-09-01T05:44:36.959" v="5517" actId="20577"/>
          <ac:spMkLst>
            <pc:docMk/>
            <pc:sldMk cId="986204748" sldId="1109"/>
            <ac:spMk id="627" creationId="{64ADE1BF-A706-4C97-85B2-179D6661CDE1}"/>
          </ac:spMkLst>
        </pc:spChg>
        <pc:spChg chg="mod">
          <ac:chgData name="Danielle Detering" userId="385b7343-7e51-4167-b40a-3bc9ed8e0e06" providerId="ADAL" clId="{2C55090A-9F6D-4F86-9122-1528814634FE}" dt="2020-09-01T05:44:42.604" v="5522" actId="20577"/>
          <ac:spMkLst>
            <pc:docMk/>
            <pc:sldMk cId="986204748" sldId="1109"/>
            <ac:spMk id="628" creationId="{C5547728-75A6-4C37-A3D9-45E56A377394}"/>
          </ac:spMkLst>
        </pc:spChg>
        <pc:grpChg chg="mod">
          <ac:chgData name="Danielle Detering" userId="385b7343-7e51-4167-b40a-3bc9ed8e0e06" providerId="ADAL" clId="{2C55090A-9F6D-4F86-9122-1528814634FE}" dt="2020-09-01T05:52:03.485" v="5529" actId="207"/>
          <ac:grpSpMkLst>
            <pc:docMk/>
            <pc:sldMk cId="986204748" sldId="1109"/>
            <ac:grpSpMk id="786" creationId="{FD17C6DE-B1A2-454F-BC84-1E1F25B9EEC1}"/>
          </ac:grpSpMkLst>
        </pc:grpChg>
        <pc:cxnChg chg="mod">
          <ac:chgData name="Danielle Detering" userId="385b7343-7e51-4167-b40a-3bc9ed8e0e06" providerId="ADAL" clId="{2C55090A-9F6D-4F86-9122-1528814634FE}" dt="2020-09-01T05:52:10.569" v="5531" actId="1076"/>
          <ac:cxnSpMkLst>
            <pc:docMk/>
            <pc:sldMk cId="986204748" sldId="1109"/>
            <ac:cxnSpMk id="535" creationId="{8EEA0342-EE77-48D9-A463-AF76996FC9A9}"/>
          </ac:cxnSpMkLst>
        </pc:cxnChg>
        <pc:cxnChg chg="mod">
          <ac:chgData name="Danielle Detering" userId="385b7343-7e51-4167-b40a-3bc9ed8e0e06" providerId="ADAL" clId="{2C55090A-9F6D-4F86-9122-1528814634FE}" dt="2020-09-01T05:52:10.569" v="5531" actId="1076"/>
          <ac:cxnSpMkLst>
            <pc:docMk/>
            <pc:sldMk cId="986204748" sldId="1109"/>
            <ac:cxnSpMk id="547" creationId="{AF0AFB90-99E5-479F-AC2E-1645379C2A6C}"/>
          </ac:cxnSpMkLst>
        </pc:cxnChg>
        <pc:cxnChg chg="mod">
          <ac:chgData name="Danielle Detering" userId="385b7343-7e51-4167-b40a-3bc9ed8e0e06" providerId="ADAL" clId="{2C55090A-9F6D-4F86-9122-1528814634FE}" dt="2020-09-01T05:52:10.569" v="5531" actId="1076"/>
          <ac:cxnSpMkLst>
            <pc:docMk/>
            <pc:sldMk cId="986204748" sldId="1109"/>
            <ac:cxnSpMk id="559" creationId="{54C8C96E-B813-4A44-9D4E-1C6F49D02D16}"/>
          </ac:cxnSpMkLst>
        </pc:cxnChg>
        <pc:cxnChg chg="mod">
          <ac:chgData name="Danielle Detering" userId="385b7343-7e51-4167-b40a-3bc9ed8e0e06" providerId="ADAL" clId="{2C55090A-9F6D-4F86-9122-1528814634FE}" dt="2020-09-01T05:52:10.569" v="5531" actId="1076"/>
          <ac:cxnSpMkLst>
            <pc:docMk/>
            <pc:sldMk cId="986204748" sldId="1109"/>
            <ac:cxnSpMk id="571" creationId="{566A1DDC-7E75-4C3C-907E-28B3A9CA43F4}"/>
          </ac:cxnSpMkLst>
        </pc:cxnChg>
        <pc:cxnChg chg="mod">
          <ac:chgData name="Danielle Detering" userId="385b7343-7e51-4167-b40a-3bc9ed8e0e06" providerId="ADAL" clId="{2C55090A-9F6D-4F86-9122-1528814634FE}" dt="2020-09-01T05:52:10.569" v="5531" actId="1076"/>
          <ac:cxnSpMkLst>
            <pc:docMk/>
            <pc:sldMk cId="986204748" sldId="1109"/>
            <ac:cxnSpMk id="584" creationId="{78302A22-AC8B-4BDF-AFF8-42F81CC14DA4}"/>
          </ac:cxnSpMkLst>
        </pc:cxnChg>
        <pc:cxnChg chg="mod">
          <ac:chgData name="Danielle Detering" userId="385b7343-7e51-4167-b40a-3bc9ed8e0e06" providerId="ADAL" clId="{2C55090A-9F6D-4F86-9122-1528814634FE}" dt="2020-09-01T05:52:10.569" v="5531" actId="1076"/>
          <ac:cxnSpMkLst>
            <pc:docMk/>
            <pc:sldMk cId="986204748" sldId="1109"/>
            <ac:cxnSpMk id="629" creationId="{B476DACF-9DD6-453D-A33E-F34C4F0271E0}"/>
          </ac:cxnSpMkLst>
        </pc:cxnChg>
      </pc:sldChg>
      <pc:sldChg chg="add del">
        <pc:chgData name="Danielle Detering" userId="385b7343-7e51-4167-b40a-3bc9ed8e0e06" providerId="ADAL" clId="{2C55090A-9F6D-4F86-9122-1528814634FE}" dt="2020-09-01T05:52:32.987" v="5535" actId="2696"/>
        <pc:sldMkLst>
          <pc:docMk/>
          <pc:sldMk cId="2182588094" sldId="1110"/>
        </pc:sldMkLst>
      </pc:sldChg>
      <pc:sldChg chg="addSp delSp modSp add mod modNotesTx">
        <pc:chgData name="Danielle Detering" userId="385b7343-7e51-4167-b40a-3bc9ed8e0e06" providerId="ADAL" clId="{2C55090A-9F6D-4F86-9122-1528814634FE}" dt="2020-09-14T22:43:07.925" v="22153" actId="20577"/>
        <pc:sldMkLst>
          <pc:docMk/>
          <pc:sldMk cId="2442864043" sldId="1110"/>
        </pc:sldMkLst>
        <pc:spChg chg="mod">
          <ac:chgData name="Danielle Detering" userId="385b7343-7e51-4167-b40a-3bc9ed8e0e06" providerId="ADAL" clId="{2C55090A-9F6D-4F86-9122-1528814634FE}" dt="2020-09-01T05:53:00.427" v="5543" actId="20577"/>
          <ac:spMkLst>
            <pc:docMk/>
            <pc:sldMk cId="2442864043" sldId="1110"/>
            <ac:spMk id="3" creationId="{42E02F80-2BAC-46A7-ADF3-3FEC8DAC1254}"/>
          </ac:spMkLst>
        </pc:spChg>
        <pc:spChg chg="mod">
          <ac:chgData name="Danielle Detering" userId="385b7343-7e51-4167-b40a-3bc9ed8e0e06" providerId="ADAL" clId="{2C55090A-9F6D-4F86-9122-1528814634FE}" dt="2020-09-01T05:54:51.103" v="5617" actId="5793"/>
          <ac:spMkLst>
            <pc:docMk/>
            <pc:sldMk cId="2442864043" sldId="1110"/>
            <ac:spMk id="5" creationId="{2B892057-55EF-4725-B2B1-584A436320EC}"/>
          </ac:spMkLst>
        </pc:spChg>
        <pc:spChg chg="add mod">
          <ac:chgData name="Danielle Detering" userId="385b7343-7e51-4167-b40a-3bc9ed8e0e06" providerId="ADAL" clId="{2C55090A-9F6D-4F86-9122-1528814634FE}" dt="2020-09-01T06:09:46.048" v="5843" actId="1076"/>
          <ac:spMkLst>
            <pc:docMk/>
            <pc:sldMk cId="2442864043" sldId="1110"/>
            <ac:spMk id="44" creationId="{3EA564F7-5D7A-48AE-BFE5-7CE723B01F1E}"/>
          </ac:spMkLst>
        </pc:spChg>
        <pc:spChg chg="add mod">
          <ac:chgData name="Danielle Detering" userId="385b7343-7e51-4167-b40a-3bc9ed8e0e06" providerId="ADAL" clId="{2C55090A-9F6D-4F86-9122-1528814634FE}" dt="2020-09-01T06:10:03.313" v="5850" actId="1076"/>
          <ac:spMkLst>
            <pc:docMk/>
            <pc:sldMk cId="2442864043" sldId="1110"/>
            <ac:spMk id="45" creationId="{26276AB1-F75E-4481-BC60-D1968AA5E452}"/>
          </ac:spMkLst>
        </pc:spChg>
        <pc:spChg chg="add del mod">
          <ac:chgData name="Danielle Detering" userId="385b7343-7e51-4167-b40a-3bc9ed8e0e06" providerId="ADAL" clId="{2C55090A-9F6D-4F86-9122-1528814634FE}" dt="2020-09-01T06:11:45.247" v="5863" actId="478"/>
          <ac:spMkLst>
            <pc:docMk/>
            <pc:sldMk cId="2442864043" sldId="1110"/>
            <ac:spMk id="46" creationId="{5FC0BF90-C94C-4D56-9F32-97BB0D491CEB}"/>
          </ac:spMkLst>
        </pc:spChg>
        <pc:spChg chg="add del mod">
          <ac:chgData name="Danielle Detering" userId="385b7343-7e51-4167-b40a-3bc9ed8e0e06" providerId="ADAL" clId="{2C55090A-9F6D-4F86-9122-1528814634FE}" dt="2020-09-01T06:11:40.391" v="5862" actId="478"/>
          <ac:spMkLst>
            <pc:docMk/>
            <pc:sldMk cId="2442864043" sldId="1110"/>
            <ac:spMk id="47" creationId="{9A0441BA-897A-4432-A667-B5E0885894D1}"/>
          </ac:spMkLst>
        </pc:spChg>
        <pc:spChg chg="add mod">
          <ac:chgData name="Danielle Detering" userId="385b7343-7e51-4167-b40a-3bc9ed8e0e06" providerId="ADAL" clId="{2C55090A-9F6D-4F86-9122-1528814634FE}" dt="2020-09-01T06:12:00.463" v="5869" actId="1076"/>
          <ac:spMkLst>
            <pc:docMk/>
            <pc:sldMk cId="2442864043" sldId="1110"/>
            <ac:spMk id="48" creationId="{29BDBFC9-4895-4A9D-BF92-C473A2B8E3A6}"/>
          </ac:spMkLst>
        </pc:spChg>
        <pc:spChg chg="add mod">
          <ac:chgData name="Danielle Detering" userId="385b7343-7e51-4167-b40a-3bc9ed8e0e06" providerId="ADAL" clId="{2C55090A-9F6D-4F86-9122-1528814634FE}" dt="2020-09-01T06:12:20.893" v="5877" actId="1076"/>
          <ac:spMkLst>
            <pc:docMk/>
            <pc:sldMk cId="2442864043" sldId="1110"/>
            <ac:spMk id="49" creationId="{B39A36CD-98C7-4E0F-9A27-094F97C0D4EC}"/>
          </ac:spMkLst>
        </pc:spChg>
        <pc:spChg chg="add mod">
          <ac:chgData name="Danielle Detering" userId="385b7343-7e51-4167-b40a-3bc9ed8e0e06" providerId="ADAL" clId="{2C55090A-9F6D-4F86-9122-1528814634FE}" dt="2020-09-01T06:14:15.800" v="5988" actId="1076"/>
          <ac:spMkLst>
            <pc:docMk/>
            <pc:sldMk cId="2442864043" sldId="1110"/>
            <ac:spMk id="50" creationId="{D317CB7D-C4D5-4900-9DB1-477CD4664028}"/>
          </ac:spMkLst>
        </pc:spChg>
        <pc:spChg chg="add mod">
          <ac:chgData name="Danielle Detering" userId="385b7343-7e51-4167-b40a-3bc9ed8e0e06" providerId="ADAL" clId="{2C55090A-9F6D-4F86-9122-1528814634FE}" dt="2020-09-01T06:14:57.186" v="6015" actId="20577"/>
          <ac:spMkLst>
            <pc:docMk/>
            <pc:sldMk cId="2442864043" sldId="1110"/>
            <ac:spMk id="51" creationId="{BE03AD52-72E4-4DE2-A948-826EE8290EA8}"/>
          </ac:spMkLst>
        </pc:spChg>
        <pc:spChg chg="add mod">
          <ac:chgData name="Danielle Detering" userId="385b7343-7e51-4167-b40a-3bc9ed8e0e06" providerId="ADAL" clId="{2C55090A-9F6D-4F86-9122-1528814634FE}" dt="2020-09-01T06:15:40.366" v="6039" actId="20577"/>
          <ac:spMkLst>
            <pc:docMk/>
            <pc:sldMk cId="2442864043" sldId="1110"/>
            <ac:spMk id="52" creationId="{5770554A-03F2-49CE-BE47-4357DAAE5B46}"/>
          </ac:spMkLst>
        </pc:spChg>
        <pc:spChg chg="add mod">
          <ac:chgData name="Danielle Detering" userId="385b7343-7e51-4167-b40a-3bc9ed8e0e06" providerId="ADAL" clId="{2C55090A-9F6D-4F86-9122-1528814634FE}" dt="2020-09-01T06:16:25.418" v="6067" actId="20577"/>
          <ac:spMkLst>
            <pc:docMk/>
            <pc:sldMk cId="2442864043" sldId="1110"/>
            <ac:spMk id="53" creationId="{20958E0F-6866-4B69-AAC4-80C89E4203BC}"/>
          </ac:spMkLst>
        </pc:spChg>
        <pc:spChg chg="add mod">
          <ac:chgData name="Danielle Detering" userId="385b7343-7e51-4167-b40a-3bc9ed8e0e06" providerId="ADAL" clId="{2C55090A-9F6D-4F86-9122-1528814634FE}" dt="2020-09-01T06:17:23.558" v="6092" actId="6549"/>
          <ac:spMkLst>
            <pc:docMk/>
            <pc:sldMk cId="2442864043" sldId="1110"/>
            <ac:spMk id="54" creationId="{7A79C2A8-907A-40F2-9B2A-873733A6DCFB}"/>
          </ac:spMkLst>
        </pc:spChg>
        <pc:spChg chg="del">
          <ac:chgData name="Danielle Detering" userId="385b7343-7e51-4167-b40a-3bc9ed8e0e06" providerId="ADAL" clId="{2C55090A-9F6D-4F86-9122-1528814634FE}" dt="2020-09-01T05:53:11.707" v="5545" actId="478"/>
          <ac:spMkLst>
            <pc:docMk/>
            <pc:sldMk cId="2442864043" sldId="1110"/>
            <ac:spMk id="788" creationId="{CB596E44-664B-4A68-AB1A-9376CF251B46}"/>
          </ac:spMkLst>
        </pc:spChg>
        <pc:spChg chg="del">
          <ac:chgData name="Danielle Detering" userId="385b7343-7e51-4167-b40a-3bc9ed8e0e06" providerId="ADAL" clId="{2C55090A-9F6D-4F86-9122-1528814634FE}" dt="2020-09-01T05:53:11.707" v="5545" actId="478"/>
          <ac:spMkLst>
            <pc:docMk/>
            <pc:sldMk cId="2442864043" sldId="1110"/>
            <ac:spMk id="790" creationId="{466B0ED8-8C97-4E11-9DBE-EC7B4BCE574A}"/>
          </ac:spMkLst>
        </pc:spChg>
        <pc:grpChg chg="del">
          <ac:chgData name="Danielle Detering" userId="385b7343-7e51-4167-b40a-3bc9ed8e0e06" providerId="ADAL" clId="{2C55090A-9F6D-4F86-9122-1528814634FE}" dt="2020-09-01T05:53:04.982" v="5544" actId="478"/>
          <ac:grpSpMkLst>
            <pc:docMk/>
            <pc:sldMk cId="2442864043" sldId="1110"/>
            <ac:grpSpMk id="786" creationId="{FD17C6DE-B1A2-454F-BC84-1E1F25B9EEC1}"/>
          </ac:grpSpMkLst>
        </pc:grpChg>
        <pc:picChg chg="add mod">
          <ac:chgData name="Danielle Detering" userId="385b7343-7e51-4167-b40a-3bc9ed8e0e06" providerId="ADAL" clId="{2C55090A-9F6D-4F86-9122-1528814634FE}" dt="2020-09-01T05:57:24.910" v="5773" actId="1076"/>
          <ac:picMkLst>
            <pc:docMk/>
            <pc:sldMk cId="2442864043" sldId="1110"/>
            <ac:picMk id="27" creationId="{E954DE08-52B9-43AC-98CE-39F48B87CC46}"/>
          </ac:picMkLst>
        </pc:picChg>
        <pc:picChg chg="add mod">
          <ac:chgData name="Danielle Detering" userId="385b7343-7e51-4167-b40a-3bc9ed8e0e06" providerId="ADAL" clId="{2C55090A-9F6D-4F86-9122-1528814634FE}" dt="2020-09-01T06:02:03.127" v="5794" actId="1076"/>
          <ac:picMkLst>
            <pc:docMk/>
            <pc:sldMk cId="2442864043" sldId="1110"/>
            <ac:picMk id="32" creationId="{8FB9C2D9-CC73-4C00-93C4-668037328AB7}"/>
          </ac:picMkLst>
        </pc:picChg>
        <pc:picChg chg="add mod modCrop">
          <ac:chgData name="Danielle Detering" userId="385b7343-7e51-4167-b40a-3bc9ed8e0e06" providerId="ADAL" clId="{2C55090A-9F6D-4F86-9122-1528814634FE}" dt="2020-09-01T06:01:59.859" v="5793" actId="1076"/>
          <ac:picMkLst>
            <pc:docMk/>
            <pc:sldMk cId="2442864043" sldId="1110"/>
            <ac:picMk id="34" creationId="{4C1AFBE3-16D6-46BF-B611-EF311665B15A}"/>
          </ac:picMkLst>
        </pc:picChg>
        <pc:picChg chg="add mod modCrop">
          <ac:chgData name="Danielle Detering" userId="385b7343-7e51-4167-b40a-3bc9ed8e0e06" providerId="ADAL" clId="{2C55090A-9F6D-4F86-9122-1528814634FE}" dt="2020-09-01T06:03:07.722" v="5802" actId="1076"/>
          <ac:picMkLst>
            <pc:docMk/>
            <pc:sldMk cId="2442864043" sldId="1110"/>
            <ac:picMk id="36" creationId="{C116898A-09DD-4D03-B986-A0A0E393DCBD}"/>
          </ac:picMkLst>
        </pc:picChg>
        <pc:picChg chg="add mod modCrop">
          <ac:chgData name="Danielle Detering" userId="385b7343-7e51-4167-b40a-3bc9ed8e0e06" providerId="ADAL" clId="{2C55090A-9F6D-4F86-9122-1528814634FE}" dt="2020-09-01T06:06:56.230" v="5816" actId="1076"/>
          <ac:picMkLst>
            <pc:docMk/>
            <pc:sldMk cId="2442864043" sldId="1110"/>
            <ac:picMk id="38" creationId="{4AEDD6C7-1A74-4323-A5BB-7A01C825EE36}"/>
          </ac:picMkLst>
        </pc:picChg>
        <pc:cxnChg chg="add mod">
          <ac:chgData name="Danielle Detering" userId="385b7343-7e51-4167-b40a-3bc9ed8e0e06" providerId="ADAL" clId="{2C55090A-9F6D-4F86-9122-1528814634FE}" dt="2020-09-01T06:09:16.471" v="5827" actId="12789"/>
          <ac:cxnSpMkLst>
            <pc:docMk/>
            <pc:sldMk cId="2442864043" sldId="1110"/>
            <ac:cxnSpMk id="40" creationId="{E348E0FF-0AB0-49D6-962A-C740E6EF2B16}"/>
          </ac:cxnSpMkLst>
        </pc:cxnChg>
        <pc:cxnChg chg="mod">
          <ac:chgData name="Danielle Detering" userId="385b7343-7e51-4167-b40a-3bc9ed8e0e06" providerId="ADAL" clId="{2C55090A-9F6D-4F86-9122-1528814634FE}" dt="2020-09-01T05:53:04.982" v="5544" actId="478"/>
          <ac:cxnSpMkLst>
            <pc:docMk/>
            <pc:sldMk cId="2442864043" sldId="1110"/>
            <ac:cxnSpMk id="67" creationId="{118E7DBE-13A3-4C2C-9EB4-343C4D06D548}"/>
          </ac:cxnSpMkLst>
        </pc:cxnChg>
        <pc:cxnChg chg="mod">
          <ac:chgData name="Danielle Detering" userId="385b7343-7e51-4167-b40a-3bc9ed8e0e06" providerId="ADAL" clId="{2C55090A-9F6D-4F86-9122-1528814634FE}" dt="2020-09-01T05:53:04.982" v="5544" actId="478"/>
          <ac:cxnSpMkLst>
            <pc:docMk/>
            <pc:sldMk cId="2442864043" sldId="1110"/>
            <ac:cxnSpMk id="68" creationId="{5B378B97-BB1A-4394-BF13-C41BDD64C23B}"/>
          </ac:cxnSpMkLst>
        </pc:cxnChg>
        <pc:cxnChg chg="mod">
          <ac:chgData name="Danielle Detering" userId="385b7343-7e51-4167-b40a-3bc9ed8e0e06" providerId="ADAL" clId="{2C55090A-9F6D-4F86-9122-1528814634FE}" dt="2020-09-01T05:53:04.982" v="5544" actId="478"/>
          <ac:cxnSpMkLst>
            <pc:docMk/>
            <pc:sldMk cId="2442864043" sldId="1110"/>
            <ac:cxnSpMk id="71" creationId="{5053345F-E10F-4F6B-972D-61F37BCA65E7}"/>
          </ac:cxnSpMkLst>
        </pc:cxnChg>
        <pc:cxnChg chg="mod">
          <ac:chgData name="Danielle Detering" userId="385b7343-7e51-4167-b40a-3bc9ed8e0e06" providerId="ADAL" clId="{2C55090A-9F6D-4F86-9122-1528814634FE}" dt="2020-09-01T05:53:04.982" v="5544" actId="478"/>
          <ac:cxnSpMkLst>
            <pc:docMk/>
            <pc:sldMk cId="2442864043" sldId="1110"/>
            <ac:cxnSpMk id="74" creationId="{54595BB4-39F7-45A6-A359-B2A4AD5591E4}"/>
          </ac:cxnSpMkLst>
        </pc:cxnChg>
        <pc:cxnChg chg="mod">
          <ac:chgData name="Danielle Detering" userId="385b7343-7e51-4167-b40a-3bc9ed8e0e06" providerId="ADAL" clId="{2C55090A-9F6D-4F86-9122-1528814634FE}" dt="2020-09-01T05:53:04.982" v="5544" actId="478"/>
          <ac:cxnSpMkLst>
            <pc:docMk/>
            <pc:sldMk cId="2442864043" sldId="1110"/>
            <ac:cxnSpMk id="77" creationId="{75D07970-5949-40B1-A57A-00FA9E23F1BC}"/>
          </ac:cxnSpMkLst>
        </pc:cxnChg>
        <pc:cxnChg chg="mod">
          <ac:chgData name="Danielle Detering" userId="385b7343-7e51-4167-b40a-3bc9ed8e0e06" providerId="ADAL" clId="{2C55090A-9F6D-4F86-9122-1528814634FE}" dt="2020-09-01T05:53:04.982" v="5544" actId="478"/>
          <ac:cxnSpMkLst>
            <pc:docMk/>
            <pc:sldMk cId="2442864043" sldId="1110"/>
            <ac:cxnSpMk id="80" creationId="{967A314D-0E57-4DA6-9EFE-EEEBC7A18C48}"/>
          </ac:cxnSpMkLst>
        </pc:cxnChg>
        <pc:cxnChg chg="mod">
          <ac:chgData name="Danielle Detering" userId="385b7343-7e51-4167-b40a-3bc9ed8e0e06" providerId="ADAL" clId="{2C55090A-9F6D-4F86-9122-1528814634FE}" dt="2020-09-01T05:53:04.982" v="5544" actId="478"/>
          <ac:cxnSpMkLst>
            <pc:docMk/>
            <pc:sldMk cId="2442864043" sldId="1110"/>
            <ac:cxnSpMk id="83" creationId="{BA4DD295-0F36-4F4E-B422-AFA4A214E2EC}"/>
          </ac:cxnSpMkLst>
        </pc:cxnChg>
        <pc:cxnChg chg="mod">
          <ac:chgData name="Danielle Detering" userId="385b7343-7e51-4167-b40a-3bc9ed8e0e06" providerId="ADAL" clId="{2C55090A-9F6D-4F86-9122-1528814634FE}" dt="2020-09-01T05:53:04.982" v="5544" actId="478"/>
          <ac:cxnSpMkLst>
            <pc:docMk/>
            <pc:sldMk cId="2442864043" sldId="1110"/>
            <ac:cxnSpMk id="86" creationId="{C8092EAD-5D76-4ACF-9777-55D473B0D181}"/>
          </ac:cxnSpMkLst>
        </pc:cxnChg>
        <pc:cxnChg chg="mod">
          <ac:chgData name="Danielle Detering" userId="385b7343-7e51-4167-b40a-3bc9ed8e0e06" providerId="ADAL" clId="{2C55090A-9F6D-4F86-9122-1528814634FE}" dt="2020-09-01T05:53:04.982" v="5544" actId="478"/>
          <ac:cxnSpMkLst>
            <pc:docMk/>
            <pc:sldMk cId="2442864043" sldId="1110"/>
            <ac:cxnSpMk id="89" creationId="{1AC03EFE-A82E-43D0-9291-350FA8F91557}"/>
          </ac:cxnSpMkLst>
        </pc:cxnChg>
        <pc:cxnChg chg="mod">
          <ac:chgData name="Danielle Detering" userId="385b7343-7e51-4167-b40a-3bc9ed8e0e06" providerId="ADAL" clId="{2C55090A-9F6D-4F86-9122-1528814634FE}" dt="2020-09-01T05:53:04.982" v="5544" actId="478"/>
          <ac:cxnSpMkLst>
            <pc:docMk/>
            <pc:sldMk cId="2442864043" sldId="1110"/>
            <ac:cxnSpMk id="92" creationId="{A811CF71-CAC8-4C73-B39D-7A9D09085117}"/>
          </ac:cxnSpMkLst>
        </pc:cxnChg>
        <pc:cxnChg chg="mod">
          <ac:chgData name="Danielle Detering" userId="385b7343-7e51-4167-b40a-3bc9ed8e0e06" providerId="ADAL" clId="{2C55090A-9F6D-4F86-9122-1528814634FE}" dt="2020-09-01T05:53:04.982" v="5544" actId="478"/>
          <ac:cxnSpMkLst>
            <pc:docMk/>
            <pc:sldMk cId="2442864043" sldId="1110"/>
            <ac:cxnSpMk id="95" creationId="{A9CC2B57-D04D-4462-9F4F-0013E87ADEC1}"/>
          </ac:cxnSpMkLst>
        </pc:cxnChg>
        <pc:cxnChg chg="mod">
          <ac:chgData name="Danielle Detering" userId="385b7343-7e51-4167-b40a-3bc9ed8e0e06" providerId="ADAL" clId="{2C55090A-9F6D-4F86-9122-1528814634FE}" dt="2020-09-01T05:53:04.982" v="5544" actId="478"/>
          <ac:cxnSpMkLst>
            <pc:docMk/>
            <pc:sldMk cId="2442864043" sldId="1110"/>
            <ac:cxnSpMk id="98" creationId="{C1C64DDC-A2DD-4752-9AF1-35844B2D5D96}"/>
          </ac:cxnSpMkLst>
        </pc:cxnChg>
        <pc:cxnChg chg="mod">
          <ac:chgData name="Danielle Detering" userId="385b7343-7e51-4167-b40a-3bc9ed8e0e06" providerId="ADAL" clId="{2C55090A-9F6D-4F86-9122-1528814634FE}" dt="2020-09-01T05:53:04.982" v="5544" actId="478"/>
          <ac:cxnSpMkLst>
            <pc:docMk/>
            <pc:sldMk cId="2442864043" sldId="1110"/>
            <ac:cxnSpMk id="127" creationId="{1AA9535C-9942-4AF3-A486-8530E3AC8515}"/>
          </ac:cxnSpMkLst>
        </pc:cxnChg>
        <pc:cxnChg chg="mod">
          <ac:chgData name="Danielle Detering" userId="385b7343-7e51-4167-b40a-3bc9ed8e0e06" providerId="ADAL" clId="{2C55090A-9F6D-4F86-9122-1528814634FE}" dt="2020-09-01T05:53:04.982" v="5544" actId="478"/>
          <ac:cxnSpMkLst>
            <pc:docMk/>
            <pc:sldMk cId="2442864043" sldId="1110"/>
            <ac:cxnSpMk id="130" creationId="{276986BD-52A4-44A5-8FF0-50ED6CBC180D}"/>
          </ac:cxnSpMkLst>
        </pc:cxnChg>
        <pc:cxnChg chg="mod">
          <ac:chgData name="Danielle Detering" userId="385b7343-7e51-4167-b40a-3bc9ed8e0e06" providerId="ADAL" clId="{2C55090A-9F6D-4F86-9122-1528814634FE}" dt="2020-09-01T05:53:04.982" v="5544" actId="478"/>
          <ac:cxnSpMkLst>
            <pc:docMk/>
            <pc:sldMk cId="2442864043" sldId="1110"/>
            <ac:cxnSpMk id="133" creationId="{E645EF08-E2FD-42BA-9469-6E040F8E1226}"/>
          </ac:cxnSpMkLst>
        </pc:cxnChg>
        <pc:cxnChg chg="mod">
          <ac:chgData name="Danielle Detering" userId="385b7343-7e51-4167-b40a-3bc9ed8e0e06" providerId="ADAL" clId="{2C55090A-9F6D-4F86-9122-1528814634FE}" dt="2020-09-01T05:53:04.982" v="5544" actId="478"/>
          <ac:cxnSpMkLst>
            <pc:docMk/>
            <pc:sldMk cId="2442864043" sldId="1110"/>
            <ac:cxnSpMk id="139" creationId="{F20E1F66-6838-449D-BD9A-39F7DAF9C31B}"/>
          </ac:cxnSpMkLst>
        </pc:cxnChg>
        <pc:cxnChg chg="mod">
          <ac:chgData name="Danielle Detering" userId="385b7343-7e51-4167-b40a-3bc9ed8e0e06" providerId="ADAL" clId="{2C55090A-9F6D-4F86-9122-1528814634FE}" dt="2020-09-01T05:53:04.982" v="5544" actId="478"/>
          <ac:cxnSpMkLst>
            <pc:docMk/>
            <pc:sldMk cId="2442864043" sldId="1110"/>
            <ac:cxnSpMk id="142" creationId="{9D635739-2226-4D01-B214-DE8C8DA7DFBE}"/>
          </ac:cxnSpMkLst>
        </pc:cxnChg>
        <pc:cxnChg chg="mod">
          <ac:chgData name="Danielle Detering" userId="385b7343-7e51-4167-b40a-3bc9ed8e0e06" providerId="ADAL" clId="{2C55090A-9F6D-4F86-9122-1528814634FE}" dt="2020-09-01T05:53:04.982" v="5544" actId="478"/>
          <ac:cxnSpMkLst>
            <pc:docMk/>
            <pc:sldMk cId="2442864043" sldId="1110"/>
            <ac:cxnSpMk id="146" creationId="{15F29A1F-5FC2-47A4-B1B8-71DC0B741404}"/>
          </ac:cxnSpMkLst>
        </pc:cxnChg>
        <pc:cxnChg chg="mod">
          <ac:chgData name="Danielle Detering" userId="385b7343-7e51-4167-b40a-3bc9ed8e0e06" providerId="ADAL" clId="{2C55090A-9F6D-4F86-9122-1528814634FE}" dt="2020-09-01T05:53:04.982" v="5544" actId="478"/>
          <ac:cxnSpMkLst>
            <pc:docMk/>
            <pc:sldMk cId="2442864043" sldId="1110"/>
            <ac:cxnSpMk id="149" creationId="{45BF8A3C-DEBC-42F9-B351-A2574A667826}"/>
          </ac:cxnSpMkLst>
        </pc:cxnChg>
        <pc:cxnChg chg="mod">
          <ac:chgData name="Danielle Detering" userId="385b7343-7e51-4167-b40a-3bc9ed8e0e06" providerId="ADAL" clId="{2C55090A-9F6D-4F86-9122-1528814634FE}" dt="2020-09-01T05:53:04.982" v="5544" actId="478"/>
          <ac:cxnSpMkLst>
            <pc:docMk/>
            <pc:sldMk cId="2442864043" sldId="1110"/>
            <ac:cxnSpMk id="152" creationId="{66104DB7-3579-4997-9CB7-B45F3839B193}"/>
          </ac:cxnSpMkLst>
        </pc:cxnChg>
        <pc:cxnChg chg="mod">
          <ac:chgData name="Danielle Detering" userId="385b7343-7e51-4167-b40a-3bc9ed8e0e06" providerId="ADAL" clId="{2C55090A-9F6D-4F86-9122-1528814634FE}" dt="2020-09-01T05:53:04.982" v="5544" actId="478"/>
          <ac:cxnSpMkLst>
            <pc:docMk/>
            <pc:sldMk cId="2442864043" sldId="1110"/>
            <ac:cxnSpMk id="155" creationId="{6512EA57-DAEA-4FDF-8D0F-88F924849AEC}"/>
          </ac:cxnSpMkLst>
        </pc:cxnChg>
        <pc:cxnChg chg="mod">
          <ac:chgData name="Danielle Detering" userId="385b7343-7e51-4167-b40a-3bc9ed8e0e06" providerId="ADAL" clId="{2C55090A-9F6D-4F86-9122-1528814634FE}" dt="2020-09-01T05:53:04.982" v="5544" actId="478"/>
          <ac:cxnSpMkLst>
            <pc:docMk/>
            <pc:sldMk cId="2442864043" sldId="1110"/>
            <ac:cxnSpMk id="158" creationId="{B936D733-6700-4222-9D75-8891E4474B30}"/>
          </ac:cxnSpMkLst>
        </pc:cxnChg>
        <pc:cxnChg chg="mod">
          <ac:chgData name="Danielle Detering" userId="385b7343-7e51-4167-b40a-3bc9ed8e0e06" providerId="ADAL" clId="{2C55090A-9F6D-4F86-9122-1528814634FE}" dt="2020-09-01T05:53:04.982" v="5544" actId="478"/>
          <ac:cxnSpMkLst>
            <pc:docMk/>
            <pc:sldMk cId="2442864043" sldId="1110"/>
            <ac:cxnSpMk id="161" creationId="{C337E3D0-3E5A-485A-9AAB-24CCE0040D87}"/>
          </ac:cxnSpMkLst>
        </pc:cxnChg>
        <pc:cxnChg chg="mod">
          <ac:chgData name="Danielle Detering" userId="385b7343-7e51-4167-b40a-3bc9ed8e0e06" providerId="ADAL" clId="{2C55090A-9F6D-4F86-9122-1528814634FE}" dt="2020-09-01T05:53:04.982" v="5544" actId="478"/>
          <ac:cxnSpMkLst>
            <pc:docMk/>
            <pc:sldMk cId="2442864043" sldId="1110"/>
            <ac:cxnSpMk id="164" creationId="{9FE47BCD-1F8D-453B-BCD6-43384A04909D}"/>
          </ac:cxnSpMkLst>
        </pc:cxnChg>
        <pc:cxnChg chg="mod">
          <ac:chgData name="Danielle Detering" userId="385b7343-7e51-4167-b40a-3bc9ed8e0e06" providerId="ADAL" clId="{2C55090A-9F6D-4F86-9122-1528814634FE}" dt="2020-09-01T05:53:04.982" v="5544" actId="478"/>
          <ac:cxnSpMkLst>
            <pc:docMk/>
            <pc:sldMk cId="2442864043" sldId="1110"/>
            <ac:cxnSpMk id="167" creationId="{64C2C2CE-5CF3-4865-AA27-FBCA2071D8E8}"/>
          </ac:cxnSpMkLst>
        </pc:cxnChg>
        <pc:cxnChg chg="mod">
          <ac:chgData name="Danielle Detering" userId="385b7343-7e51-4167-b40a-3bc9ed8e0e06" providerId="ADAL" clId="{2C55090A-9F6D-4F86-9122-1528814634FE}" dt="2020-09-01T05:53:04.982" v="5544" actId="478"/>
          <ac:cxnSpMkLst>
            <pc:docMk/>
            <pc:sldMk cId="2442864043" sldId="1110"/>
            <ac:cxnSpMk id="170" creationId="{480AD4EF-50B4-4233-899F-D3BE8668D01A}"/>
          </ac:cxnSpMkLst>
        </pc:cxnChg>
        <pc:cxnChg chg="mod">
          <ac:chgData name="Danielle Detering" userId="385b7343-7e51-4167-b40a-3bc9ed8e0e06" providerId="ADAL" clId="{2C55090A-9F6D-4F86-9122-1528814634FE}" dt="2020-09-01T05:53:04.982" v="5544" actId="478"/>
          <ac:cxnSpMkLst>
            <pc:docMk/>
            <pc:sldMk cId="2442864043" sldId="1110"/>
            <ac:cxnSpMk id="173" creationId="{D2FAE5BA-79F7-4369-B014-F1672B001968}"/>
          </ac:cxnSpMkLst>
        </pc:cxnChg>
        <pc:cxnChg chg="mod">
          <ac:chgData name="Danielle Detering" userId="385b7343-7e51-4167-b40a-3bc9ed8e0e06" providerId="ADAL" clId="{2C55090A-9F6D-4F86-9122-1528814634FE}" dt="2020-09-01T05:53:04.982" v="5544" actId="478"/>
          <ac:cxnSpMkLst>
            <pc:docMk/>
            <pc:sldMk cId="2442864043" sldId="1110"/>
            <ac:cxnSpMk id="176" creationId="{97B924D0-770F-4094-94CB-6928BE71C1CD}"/>
          </ac:cxnSpMkLst>
        </pc:cxnChg>
        <pc:cxnChg chg="mod">
          <ac:chgData name="Danielle Detering" userId="385b7343-7e51-4167-b40a-3bc9ed8e0e06" providerId="ADAL" clId="{2C55090A-9F6D-4F86-9122-1528814634FE}" dt="2020-09-01T05:53:04.982" v="5544" actId="478"/>
          <ac:cxnSpMkLst>
            <pc:docMk/>
            <pc:sldMk cId="2442864043" sldId="1110"/>
            <ac:cxnSpMk id="179" creationId="{DE6F8426-B71E-4CBB-B2D5-20CD01294E95}"/>
          </ac:cxnSpMkLst>
        </pc:cxnChg>
        <pc:cxnChg chg="mod">
          <ac:chgData name="Danielle Detering" userId="385b7343-7e51-4167-b40a-3bc9ed8e0e06" providerId="ADAL" clId="{2C55090A-9F6D-4F86-9122-1528814634FE}" dt="2020-09-01T05:53:04.982" v="5544" actId="478"/>
          <ac:cxnSpMkLst>
            <pc:docMk/>
            <pc:sldMk cId="2442864043" sldId="1110"/>
            <ac:cxnSpMk id="182" creationId="{66CFB054-185A-4F2B-803A-86E15AA8564B}"/>
          </ac:cxnSpMkLst>
        </pc:cxnChg>
        <pc:cxnChg chg="mod">
          <ac:chgData name="Danielle Detering" userId="385b7343-7e51-4167-b40a-3bc9ed8e0e06" providerId="ADAL" clId="{2C55090A-9F6D-4F86-9122-1528814634FE}" dt="2020-09-01T05:53:04.982" v="5544" actId="478"/>
          <ac:cxnSpMkLst>
            <pc:docMk/>
            <pc:sldMk cId="2442864043" sldId="1110"/>
            <ac:cxnSpMk id="185" creationId="{BE8F7E9E-B138-4DE3-AEFA-AE6C2239689D}"/>
          </ac:cxnSpMkLst>
        </pc:cxnChg>
        <pc:cxnChg chg="mod">
          <ac:chgData name="Danielle Detering" userId="385b7343-7e51-4167-b40a-3bc9ed8e0e06" providerId="ADAL" clId="{2C55090A-9F6D-4F86-9122-1528814634FE}" dt="2020-09-01T05:53:04.982" v="5544" actId="478"/>
          <ac:cxnSpMkLst>
            <pc:docMk/>
            <pc:sldMk cId="2442864043" sldId="1110"/>
            <ac:cxnSpMk id="188" creationId="{7BA9C277-FCCA-4C2C-9061-14A139B0F6EA}"/>
          </ac:cxnSpMkLst>
        </pc:cxnChg>
        <pc:cxnChg chg="mod">
          <ac:chgData name="Danielle Detering" userId="385b7343-7e51-4167-b40a-3bc9ed8e0e06" providerId="ADAL" clId="{2C55090A-9F6D-4F86-9122-1528814634FE}" dt="2020-09-01T05:53:04.982" v="5544" actId="478"/>
          <ac:cxnSpMkLst>
            <pc:docMk/>
            <pc:sldMk cId="2442864043" sldId="1110"/>
            <ac:cxnSpMk id="191" creationId="{4FC2F58C-56F2-4082-A397-A93128B0E96E}"/>
          </ac:cxnSpMkLst>
        </pc:cxnChg>
        <pc:cxnChg chg="mod">
          <ac:chgData name="Danielle Detering" userId="385b7343-7e51-4167-b40a-3bc9ed8e0e06" providerId="ADAL" clId="{2C55090A-9F6D-4F86-9122-1528814634FE}" dt="2020-09-01T05:53:04.982" v="5544" actId="478"/>
          <ac:cxnSpMkLst>
            <pc:docMk/>
            <pc:sldMk cId="2442864043" sldId="1110"/>
            <ac:cxnSpMk id="194" creationId="{9DC14D2F-E266-4DA5-BC22-A796D2E44A7C}"/>
          </ac:cxnSpMkLst>
        </pc:cxnChg>
        <pc:cxnChg chg="mod">
          <ac:chgData name="Danielle Detering" userId="385b7343-7e51-4167-b40a-3bc9ed8e0e06" providerId="ADAL" clId="{2C55090A-9F6D-4F86-9122-1528814634FE}" dt="2020-09-01T05:53:04.982" v="5544" actId="478"/>
          <ac:cxnSpMkLst>
            <pc:docMk/>
            <pc:sldMk cId="2442864043" sldId="1110"/>
            <ac:cxnSpMk id="197" creationId="{0AD8CE9F-175B-40CE-8C6E-1B8EDA99816F}"/>
          </ac:cxnSpMkLst>
        </pc:cxnChg>
        <pc:cxnChg chg="mod">
          <ac:chgData name="Danielle Detering" userId="385b7343-7e51-4167-b40a-3bc9ed8e0e06" providerId="ADAL" clId="{2C55090A-9F6D-4F86-9122-1528814634FE}" dt="2020-09-01T05:53:04.982" v="5544" actId="478"/>
          <ac:cxnSpMkLst>
            <pc:docMk/>
            <pc:sldMk cId="2442864043" sldId="1110"/>
            <ac:cxnSpMk id="200" creationId="{33E4F92F-95DF-4FFD-AE7C-D59A4C8BB8FB}"/>
          </ac:cxnSpMkLst>
        </pc:cxnChg>
        <pc:cxnChg chg="mod">
          <ac:chgData name="Danielle Detering" userId="385b7343-7e51-4167-b40a-3bc9ed8e0e06" providerId="ADAL" clId="{2C55090A-9F6D-4F86-9122-1528814634FE}" dt="2020-09-01T05:53:04.982" v="5544" actId="478"/>
          <ac:cxnSpMkLst>
            <pc:docMk/>
            <pc:sldMk cId="2442864043" sldId="1110"/>
            <ac:cxnSpMk id="215" creationId="{797EB4FD-DC72-46CC-8B25-9E400599FA1F}"/>
          </ac:cxnSpMkLst>
        </pc:cxnChg>
        <pc:cxnChg chg="mod">
          <ac:chgData name="Danielle Detering" userId="385b7343-7e51-4167-b40a-3bc9ed8e0e06" providerId="ADAL" clId="{2C55090A-9F6D-4F86-9122-1528814634FE}" dt="2020-09-01T05:53:04.982" v="5544" actId="478"/>
          <ac:cxnSpMkLst>
            <pc:docMk/>
            <pc:sldMk cId="2442864043" sldId="1110"/>
            <ac:cxnSpMk id="219" creationId="{16D80E1B-A2CA-4DB8-AED0-D36276003F08}"/>
          </ac:cxnSpMkLst>
        </pc:cxnChg>
        <pc:cxnChg chg="add mod">
          <ac:chgData name="Danielle Detering" userId="385b7343-7e51-4167-b40a-3bc9ed8e0e06" providerId="ADAL" clId="{2C55090A-9F6D-4F86-9122-1528814634FE}" dt="2020-09-01T06:09:16.471" v="5827" actId="12789"/>
          <ac:cxnSpMkLst>
            <pc:docMk/>
            <pc:sldMk cId="2442864043" sldId="1110"/>
            <ac:cxnSpMk id="221" creationId="{8CC55CDE-CE16-485C-89BA-D3F7B066811E}"/>
          </ac:cxnSpMkLst>
        </pc:cxnChg>
        <pc:cxnChg chg="mod">
          <ac:chgData name="Danielle Detering" userId="385b7343-7e51-4167-b40a-3bc9ed8e0e06" providerId="ADAL" clId="{2C55090A-9F6D-4F86-9122-1528814634FE}" dt="2020-09-01T05:53:04.982" v="5544" actId="478"/>
          <ac:cxnSpMkLst>
            <pc:docMk/>
            <pc:sldMk cId="2442864043" sldId="1110"/>
            <ac:cxnSpMk id="222" creationId="{00692F41-3B46-4E91-AE80-21DB42E38B5B}"/>
          </ac:cxnSpMkLst>
        </pc:cxnChg>
        <pc:cxnChg chg="mod">
          <ac:chgData name="Danielle Detering" userId="385b7343-7e51-4167-b40a-3bc9ed8e0e06" providerId="ADAL" clId="{2C55090A-9F6D-4F86-9122-1528814634FE}" dt="2020-09-01T05:53:04.982" v="5544" actId="478"/>
          <ac:cxnSpMkLst>
            <pc:docMk/>
            <pc:sldMk cId="2442864043" sldId="1110"/>
            <ac:cxnSpMk id="226" creationId="{11F3545D-3259-48AC-80AC-6E275AB4A11B}"/>
          </ac:cxnSpMkLst>
        </pc:cxnChg>
        <pc:cxnChg chg="mod">
          <ac:chgData name="Danielle Detering" userId="385b7343-7e51-4167-b40a-3bc9ed8e0e06" providerId="ADAL" clId="{2C55090A-9F6D-4F86-9122-1528814634FE}" dt="2020-09-01T05:53:04.982" v="5544" actId="478"/>
          <ac:cxnSpMkLst>
            <pc:docMk/>
            <pc:sldMk cId="2442864043" sldId="1110"/>
            <ac:cxnSpMk id="229" creationId="{40D34C9C-DC7D-406C-957F-609EAA1A733D}"/>
          </ac:cxnSpMkLst>
        </pc:cxnChg>
        <pc:cxnChg chg="mod">
          <ac:chgData name="Danielle Detering" userId="385b7343-7e51-4167-b40a-3bc9ed8e0e06" providerId="ADAL" clId="{2C55090A-9F6D-4F86-9122-1528814634FE}" dt="2020-09-01T05:53:04.982" v="5544" actId="478"/>
          <ac:cxnSpMkLst>
            <pc:docMk/>
            <pc:sldMk cId="2442864043" sldId="1110"/>
            <ac:cxnSpMk id="237" creationId="{6E6E7697-3A12-4A42-8D01-182B357979BF}"/>
          </ac:cxnSpMkLst>
        </pc:cxnChg>
        <pc:cxnChg chg="mod">
          <ac:chgData name="Danielle Detering" userId="385b7343-7e51-4167-b40a-3bc9ed8e0e06" providerId="ADAL" clId="{2C55090A-9F6D-4F86-9122-1528814634FE}" dt="2020-09-01T05:53:04.982" v="5544" actId="478"/>
          <ac:cxnSpMkLst>
            <pc:docMk/>
            <pc:sldMk cId="2442864043" sldId="1110"/>
            <ac:cxnSpMk id="240" creationId="{634B1A1E-EA1F-4D51-A151-76C192E79320}"/>
          </ac:cxnSpMkLst>
        </pc:cxnChg>
        <pc:cxnChg chg="mod">
          <ac:chgData name="Danielle Detering" userId="385b7343-7e51-4167-b40a-3bc9ed8e0e06" providerId="ADAL" clId="{2C55090A-9F6D-4F86-9122-1528814634FE}" dt="2020-09-01T05:53:04.982" v="5544" actId="478"/>
          <ac:cxnSpMkLst>
            <pc:docMk/>
            <pc:sldMk cId="2442864043" sldId="1110"/>
            <ac:cxnSpMk id="243" creationId="{672A9AFF-24E4-4F70-9791-2DA1FCE5FF9D}"/>
          </ac:cxnSpMkLst>
        </pc:cxnChg>
        <pc:cxnChg chg="mod">
          <ac:chgData name="Danielle Detering" userId="385b7343-7e51-4167-b40a-3bc9ed8e0e06" providerId="ADAL" clId="{2C55090A-9F6D-4F86-9122-1528814634FE}" dt="2020-09-01T05:53:04.982" v="5544" actId="478"/>
          <ac:cxnSpMkLst>
            <pc:docMk/>
            <pc:sldMk cId="2442864043" sldId="1110"/>
            <ac:cxnSpMk id="246" creationId="{30934526-F334-4A70-BB3F-C4DFF10D604E}"/>
          </ac:cxnSpMkLst>
        </pc:cxnChg>
        <pc:cxnChg chg="mod">
          <ac:chgData name="Danielle Detering" userId="385b7343-7e51-4167-b40a-3bc9ed8e0e06" providerId="ADAL" clId="{2C55090A-9F6D-4F86-9122-1528814634FE}" dt="2020-09-01T05:53:04.982" v="5544" actId="478"/>
          <ac:cxnSpMkLst>
            <pc:docMk/>
            <pc:sldMk cId="2442864043" sldId="1110"/>
            <ac:cxnSpMk id="249" creationId="{F71CC82B-691E-4F8B-B747-1BF45760FF22}"/>
          </ac:cxnSpMkLst>
        </pc:cxnChg>
        <pc:cxnChg chg="mod">
          <ac:chgData name="Danielle Detering" userId="385b7343-7e51-4167-b40a-3bc9ed8e0e06" providerId="ADAL" clId="{2C55090A-9F6D-4F86-9122-1528814634FE}" dt="2020-09-01T05:53:04.982" v="5544" actId="478"/>
          <ac:cxnSpMkLst>
            <pc:docMk/>
            <pc:sldMk cId="2442864043" sldId="1110"/>
            <ac:cxnSpMk id="252" creationId="{2883EB5E-7BBC-41EA-9CFF-5E5BB824BA29}"/>
          </ac:cxnSpMkLst>
        </pc:cxnChg>
        <pc:cxnChg chg="mod">
          <ac:chgData name="Danielle Detering" userId="385b7343-7e51-4167-b40a-3bc9ed8e0e06" providerId="ADAL" clId="{2C55090A-9F6D-4F86-9122-1528814634FE}" dt="2020-09-01T05:53:04.982" v="5544" actId="478"/>
          <ac:cxnSpMkLst>
            <pc:docMk/>
            <pc:sldMk cId="2442864043" sldId="1110"/>
            <ac:cxnSpMk id="255" creationId="{B3DDF7B4-592A-4157-8ADF-D93B0AE841CE}"/>
          </ac:cxnSpMkLst>
        </pc:cxnChg>
        <pc:cxnChg chg="mod">
          <ac:chgData name="Danielle Detering" userId="385b7343-7e51-4167-b40a-3bc9ed8e0e06" providerId="ADAL" clId="{2C55090A-9F6D-4F86-9122-1528814634FE}" dt="2020-09-01T05:53:04.982" v="5544" actId="478"/>
          <ac:cxnSpMkLst>
            <pc:docMk/>
            <pc:sldMk cId="2442864043" sldId="1110"/>
            <ac:cxnSpMk id="258" creationId="{98E44DAE-0362-43FA-B12D-3BF5B9F7EEED}"/>
          </ac:cxnSpMkLst>
        </pc:cxnChg>
        <pc:cxnChg chg="mod">
          <ac:chgData name="Danielle Detering" userId="385b7343-7e51-4167-b40a-3bc9ed8e0e06" providerId="ADAL" clId="{2C55090A-9F6D-4F86-9122-1528814634FE}" dt="2020-09-01T05:53:04.982" v="5544" actId="478"/>
          <ac:cxnSpMkLst>
            <pc:docMk/>
            <pc:sldMk cId="2442864043" sldId="1110"/>
            <ac:cxnSpMk id="261" creationId="{C56C780F-CFB3-430C-9B98-9534CAA2C41B}"/>
          </ac:cxnSpMkLst>
        </pc:cxnChg>
        <pc:cxnChg chg="mod">
          <ac:chgData name="Danielle Detering" userId="385b7343-7e51-4167-b40a-3bc9ed8e0e06" providerId="ADAL" clId="{2C55090A-9F6D-4F86-9122-1528814634FE}" dt="2020-09-01T05:53:04.982" v="5544" actId="478"/>
          <ac:cxnSpMkLst>
            <pc:docMk/>
            <pc:sldMk cId="2442864043" sldId="1110"/>
            <ac:cxnSpMk id="264" creationId="{AD341847-96E1-4B41-9095-B9D56886BD84}"/>
          </ac:cxnSpMkLst>
        </pc:cxnChg>
        <pc:cxnChg chg="mod">
          <ac:chgData name="Danielle Detering" userId="385b7343-7e51-4167-b40a-3bc9ed8e0e06" providerId="ADAL" clId="{2C55090A-9F6D-4F86-9122-1528814634FE}" dt="2020-09-01T05:53:04.982" v="5544" actId="478"/>
          <ac:cxnSpMkLst>
            <pc:docMk/>
            <pc:sldMk cId="2442864043" sldId="1110"/>
            <ac:cxnSpMk id="267" creationId="{7386AFFD-65A0-4CDE-8B16-AEFEAB2928CB}"/>
          </ac:cxnSpMkLst>
        </pc:cxnChg>
        <pc:cxnChg chg="mod">
          <ac:chgData name="Danielle Detering" userId="385b7343-7e51-4167-b40a-3bc9ed8e0e06" providerId="ADAL" clId="{2C55090A-9F6D-4F86-9122-1528814634FE}" dt="2020-09-01T05:53:04.982" v="5544" actId="478"/>
          <ac:cxnSpMkLst>
            <pc:docMk/>
            <pc:sldMk cId="2442864043" sldId="1110"/>
            <ac:cxnSpMk id="270" creationId="{766C6D77-DDF1-4590-95D1-6130F1E4AE58}"/>
          </ac:cxnSpMkLst>
        </pc:cxnChg>
        <pc:cxnChg chg="mod">
          <ac:chgData name="Danielle Detering" userId="385b7343-7e51-4167-b40a-3bc9ed8e0e06" providerId="ADAL" clId="{2C55090A-9F6D-4F86-9122-1528814634FE}" dt="2020-09-01T05:53:04.982" v="5544" actId="478"/>
          <ac:cxnSpMkLst>
            <pc:docMk/>
            <pc:sldMk cId="2442864043" sldId="1110"/>
            <ac:cxnSpMk id="278" creationId="{FC3B5AE3-B5EC-41E7-88D9-7D692B4AB6D9}"/>
          </ac:cxnSpMkLst>
        </pc:cxnChg>
        <pc:cxnChg chg="mod">
          <ac:chgData name="Danielle Detering" userId="385b7343-7e51-4167-b40a-3bc9ed8e0e06" providerId="ADAL" clId="{2C55090A-9F6D-4F86-9122-1528814634FE}" dt="2020-09-01T05:53:04.982" v="5544" actId="478"/>
          <ac:cxnSpMkLst>
            <pc:docMk/>
            <pc:sldMk cId="2442864043" sldId="1110"/>
            <ac:cxnSpMk id="281" creationId="{2958A669-C861-4757-A316-2FA418D40D29}"/>
          </ac:cxnSpMkLst>
        </pc:cxnChg>
        <pc:cxnChg chg="mod">
          <ac:chgData name="Danielle Detering" userId="385b7343-7e51-4167-b40a-3bc9ed8e0e06" providerId="ADAL" clId="{2C55090A-9F6D-4F86-9122-1528814634FE}" dt="2020-09-01T05:53:04.982" v="5544" actId="478"/>
          <ac:cxnSpMkLst>
            <pc:docMk/>
            <pc:sldMk cId="2442864043" sldId="1110"/>
            <ac:cxnSpMk id="284" creationId="{B8BCC987-343E-4706-A052-B131B263DC2B}"/>
          </ac:cxnSpMkLst>
        </pc:cxnChg>
        <pc:cxnChg chg="mod">
          <ac:chgData name="Danielle Detering" userId="385b7343-7e51-4167-b40a-3bc9ed8e0e06" providerId="ADAL" clId="{2C55090A-9F6D-4F86-9122-1528814634FE}" dt="2020-09-01T05:53:04.982" v="5544" actId="478"/>
          <ac:cxnSpMkLst>
            <pc:docMk/>
            <pc:sldMk cId="2442864043" sldId="1110"/>
            <ac:cxnSpMk id="287" creationId="{0228378A-72DC-4C81-AFF0-6C9B633069AA}"/>
          </ac:cxnSpMkLst>
        </pc:cxnChg>
        <pc:cxnChg chg="mod">
          <ac:chgData name="Danielle Detering" userId="385b7343-7e51-4167-b40a-3bc9ed8e0e06" providerId="ADAL" clId="{2C55090A-9F6D-4F86-9122-1528814634FE}" dt="2020-09-01T05:53:04.982" v="5544" actId="478"/>
          <ac:cxnSpMkLst>
            <pc:docMk/>
            <pc:sldMk cId="2442864043" sldId="1110"/>
            <ac:cxnSpMk id="290" creationId="{AFBB65AB-284C-4CA8-A156-82693C581DDA}"/>
          </ac:cxnSpMkLst>
        </pc:cxnChg>
        <pc:cxnChg chg="mod">
          <ac:chgData name="Danielle Detering" userId="385b7343-7e51-4167-b40a-3bc9ed8e0e06" providerId="ADAL" clId="{2C55090A-9F6D-4F86-9122-1528814634FE}" dt="2020-09-01T05:53:04.982" v="5544" actId="478"/>
          <ac:cxnSpMkLst>
            <pc:docMk/>
            <pc:sldMk cId="2442864043" sldId="1110"/>
            <ac:cxnSpMk id="293" creationId="{AB8B5C0E-3DAB-4B23-A2DB-587754B5FF44}"/>
          </ac:cxnSpMkLst>
        </pc:cxnChg>
        <pc:cxnChg chg="mod">
          <ac:chgData name="Danielle Detering" userId="385b7343-7e51-4167-b40a-3bc9ed8e0e06" providerId="ADAL" clId="{2C55090A-9F6D-4F86-9122-1528814634FE}" dt="2020-09-01T05:53:04.982" v="5544" actId="478"/>
          <ac:cxnSpMkLst>
            <pc:docMk/>
            <pc:sldMk cId="2442864043" sldId="1110"/>
            <ac:cxnSpMk id="296" creationId="{5635DC57-0570-43FE-9D9F-98C310B3A90D}"/>
          </ac:cxnSpMkLst>
        </pc:cxnChg>
        <pc:cxnChg chg="mod">
          <ac:chgData name="Danielle Detering" userId="385b7343-7e51-4167-b40a-3bc9ed8e0e06" providerId="ADAL" clId="{2C55090A-9F6D-4F86-9122-1528814634FE}" dt="2020-09-01T05:53:04.982" v="5544" actId="478"/>
          <ac:cxnSpMkLst>
            <pc:docMk/>
            <pc:sldMk cId="2442864043" sldId="1110"/>
            <ac:cxnSpMk id="310" creationId="{8108D625-EEA5-4790-A666-33E3A2B78446}"/>
          </ac:cxnSpMkLst>
        </pc:cxnChg>
        <pc:cxnChg chg="mod">
          <ac:chgData name="Danielle Detering" userId="385b7343-7e51-4167-b40a-3bc9ed8e0e06" providerId="ADAL" clId="{2C55090A-9F6D-4F86-9122-1528814634FE}" dt="2020-09-01T05:53:04.982" v="5544" actId="478"/>
          <ac:cxnSpMkLst>
            <pc:docMk/>
            <pc:sldMk cId="2442864043" sldId="1110"/>
            <ac:cxnSpMk id="320" creationId="{B2C98677-4BEB-4621-A4F2-2704B8BBAA07}"/>
          </ac:cxnSpMkLst>
        </pc:cxnChg>
        <pc:cxnChg chg="mod">
          <ac:chgData name="Danielle Detering" userId="385b7343-7e51-4167-b40a-3bc9ed8e0e06" providerId="ADAL" clId="{2C55090A-9F6D-4F86-9122-1528814634FE}" dt="2020-09-01T05:53:04.982" v="5544" actId="478"/>
          <ac:cxnSpMkLst>
            <pc:docMk/>
            <pc:sldMk cId="2442864043" sldId="1110"/>
            <ac:cxnSpMk id="374" creationId="{8ECEBE8B-875F-4C28-97B3-4A850FB97CF2}"/>
          </ac:cxnSpMkLst>
        </pc:cxnChg>
        <pc:cxnChg chg="mod">
          <ac:chgData name="Danielle Detering" userId="385b7343-7e51-4167-b40a-3bc9ed8e0e06" providerId="ADAL" clId="{2C55090A-9F6D-4F86-9122-1528814634FE}" dt="2020-09-01T05:53:04.982" v="5544" actId="478"/>
          <ac:cxnSpMkLst>
            <pc:docMk/>
            <pc:sldMk cId="2442864043" sldId="1110"/>
            <ac:cxnSpMk id="377" creationId="{BF12485E-9E4F-4AC7-836B-8023937A491D}"/>
          </ac:cxnSpMkLst>
        </pc:cxnChg>
        <pc:cxnChg chg="mod">
          <ac:chgData name="Danielle Detering" userId="385b7343-7e51-4167-b40a-3bc9ed8e0e06" providerId="ADAL" clId="{2C55090A-9F6D-4F86-9122-1528814634FE}" dt="2020-09-01T05:53:04.982" v="5544" actId="478"/>
          <ac:cxnSpMkLst>
            <pc:docMk/>
            <pc:sldMk cId="2442864043" sldId="1110"/>
            <ac:cxnSpMk id="380" creationId="{1E3BF5BC-A2E2-4C75-BABB-8DE31F4ED180}"/>
          </ac:cxnSpMkLst>
        </pc:cxnChg>
        <pc:cxnChg chg="mod">
          <ac:chgData name="Danielle Detering" userId="385b7343-7e51-4167-b40a-3bc9ed8e0e06" providerId="ADAL" clId="{2C55090A-9F6D-4F86-9122-1528814634FE}" dt="2020-09-01T05:53:04.982" v="5544" actId="478"/>
          <ac:cxnSpMkLst>
            <pc:docMk/>
            <pc:sldMk cId="2442864043" sldId="1110"/>
            <ac:cxnSpMk id="383" creationId="{CCADF3D6-6BD2-498A-93B7-7345566FA277}"/>
          </ac:cxnSpMkLst>
        </pc:cxnChg>
        <pc:cxnChg chg="mod">
          <ac:chgData name="Danielle Detering" userId="385b7343-7e51-4167-b40a-3bc9ed8e0e06" providerId="ADAL" clId="{2C55090A-9F6D-4F86-9122-1528814634FE}" dt="2020-09-01T05:53:04.982" v="5544" actId="478"/>
          <ac:cxnSpMkLst>
            <pc:docMk/>
            <pc:sldMk cId="2442864043" sldId="1110"/>
            <ac:cxnSpMk id="386" creationId="{8697E3DE-DE91-4FBE-95BF-AED6C22CC30D}"/>
          </ac:cxnSpMkLst>
        </pc:cxnChg>
        <pc:cxnChg chg="mod">
          <ac:chgData name="Danielle Detering" userId="385b7343-7e51-4167-b40a-3bc9ed8e0e06" providerId="ADAL" clId="{2C55090A-9F6D-4F86-9122-1528814634FE}" dt="2020-09-01T05:53:04.982" v="5544" actId="478"/>
          <ac:cxnSpMkLst>
            <pc:docMk/>
            <pc:sldMk cId="2442864043" sldId="1110"/>
            <ac:cxnSpMk id="389" creationId="{FAE921AD-E659-4F84-89F9-84B30B5264F2}"/>
          </ac:cxnSpMkLst>
        </pc:cxnChg>
        <pc:cxnChg chg="mod">
          <ac:chgData name="Danielle Detering" userId="385b7343-7e51-4167-b40a-3bc9ed8e0e06" providerId="ADAL" clId="{2C55090A-9F6D-4F86-9122-1528814634FE}" dt="2020-09-01T05:53:04.982" v="5544" actId="478"/>
          <ac:cxnSpMkLst>
            <pc:docMk/>
            <pc:sldMk cId="2442864043" sldId="1110"/>
            <ac:cxnSpMk id="392" creationId="{4F42DE8F-ECF5-4261-BBA8-1E86DD9F9956}"/>
          </ac:cxnSpMkLst>
        </pc:cxnChg>
        <pc:cxnChg chg="mod">
          <ac:chgData name="Danielle Detering" userId="385b7343-7e51-4167-b40a-3bc9ed8e0e06" providerId="ADAL" clId="{2C55090A-9F6D-4F86-9122-1528814634FE}" dt="2020-09-01T05:53:04.982" v="5544" actId="478"/>
          <ac:cxnSpMkLst>
            <pc:docMk/>
            <pc:sldMk cId="2442864043" sldId="1110"/>
            <ac:cxnSpMk id="395" creationId="{40F07D12-3D34-46D1-B9CB-00F397FD4DE5}"/>
          </ac:cxnSpMkLst>
        </pc:cxnChg>
        <pc:cxnChg chg="mod">
          <ac:chgData name="Danielle Detering" userId="385b7343-7e51-4167-b40a-3bc9ed8e0e06" providerId="ADAL" clId="{2C55090A-9F6D-4F86-9122-1528814634FE}" dt="2020-09-01T05:53:04.982" v="5544" actId="478"/>
          <ac:cxnSpMkLst>
            <pc:docMk/>
            <pc:sldMk cId="2442864043" sldId="1110"/>
            <ac:cxnSpMk id="398" creationId="{805FD365-3D40-4068-B0EA-3612FCABB030}"/>
          </ac:cxnSpMkLst>
        </pc:cxnChg>
        <pc:cxnChg chg="mod">
          <ac:chgData name="Danielle Detering" userId="385b7343-7e51-4167-b40a-3bc9ed8e0e06" providerId="ADAL" clId="{2C55090A-9F6D-4F86-9122-1528814634FE}" dt="2020-09-01T05:53:04.982" v="5544" actId="478"/>
          <ac:cxnSpMkLst>
            <pc:docMk/>
            <pc:sldMk cId="2442864043" sldId="1110"/>
            <ac:cxnSpMk id="401" creationId="{5EAD367C-9E51-41E2-B359-C79FC50E60F0}"/>
          </ac:cxnSpMkLst>
        </pc:cxnChg>
        <pc:cxnChg chg="mod">
          <ac:chgData name="Danielle Detering" userId="385b7343-7e51-4167-b40a-3bc9ed8e0e06" providerId="ADAL" clId="{2C55090A-9F6D-4F86-9122-1528814634FE}" dt="2020-09-01T05:53:04.982" v="5544" actId="478"/>
          <ac:cxnSpMkLst>
            <pc:docMk/>
            <pc:sldMk cId="2442864043" sldId="1110"/>
            <ac:cxnSpMk id="404" creationId="{52EA4023-8660-499F-BAAA-F52EDDE72A61}"/>
          </ac:cxnSpMkLst>
        </pc:cxnChg>
        <pc:cxnChg chg="mod">
          <ac:chgData name="Danielle Detering" userId="385b7343-7e51-4167-b40a-3bc9ed8e0e06" providerId="ADAL" clId="{2C55090A-9F6D-4F86-9122-1528814634FE}" dt="2020-09-01T05:53:04.982" v="5544" actId="478"/>
          <ac:cxnSpMkLst>
            <pc:docMk/>
            <pc:sldMk cId="2442864043" sldId="1110"/>
            <ac:cxnSpMk id="528" creationId="{9E268294-D25C-4C34-A8DD-62F6C84C8248}"/>
          </ac:cxnSpMkLst>
        </pc:cxnChg>
        <pc:cxnChg chg="mod">
          <ac:chgData name="Danielle Detering" userId="385b7343-7e51-4167-b40a-3bc9ed8e0e06" providerId="ADAL" clId="{2C55090A-9F6D-4F86-9122-1528814634FE}" dt="2020-09-01T05:53:04.982" v="5544" actId="478"/>
          <ac:cxnSpMkLst>
            <pc:docMk/>
            <pc:sldMk cId="2442864043" sldId="1110"/>
            <ac:cxnSpMk id="529" creationId="{5EE5926A-3B71-470F-A575-7687C22C2678}"/>
          </ac:cxnSpMkLst>
        </pc:cxnChg>
        <pc:cxnChg chg="mod">
          <ac:chgData name="Danielle Detering" userId="385b7343-7e51-4167-b40a-3bc9ed8e0e06" providerId="ADAL" clId="{2C55090A-9F6D-4F86-9122-1528814634FE}" dt="2020-09-01T05:53:04.982" v="5544" actId="478"/>
          <ac:cxnSpMkLst>
            <pc:docMk/>
            <pc:sldMk cId="2442864043" sldId="1110"/>
            <ac:cxnSpMk id="530" creationId="{1E5111D2-520F-4A7D-AC4E-F607AC3013E3}"/>
          </ac:cxnSpMkLst>
        </pc:cxnChg>
        <pc:cxnChg chg="mod">
          <ac:chgData name="Danielle Detering" userId="385b7343-7e51-4167-b40a-3bc9ed8e0e06" providerId="ADAL" clId="{2C55090A-9F6D-4F86-9122-1528814634FE}" dt="2020-09-01T05:53:04.982" v="5544" actId="478"/>
          <ac:cxnSpMkLst>
            <pc:docMk/>
            <pc:sldMk cId="2442864043" sldId="1110"/>
            <ac:cxnSpMk id="531" creationId="{CAF72B7B-4A45-4147-A738-4A7E9D4185AD}"/>
          </ac:cxnSpMkLst>
        </pc:cxnChg>
        <pc:cxnChg chg="mod">
          <ac:chgData name="Danielle Detering" userId="385b7343-7e51-4167-b40a-3bc9ed8e0e06" providerId="ADAL" clId="{2C55090A-9F6D-4F86-9122-1528814634FE}" dt="2020-09-01T05:53:04.982" v="5544" actId="478"/>
          <ac:cxnSpMkLst>
            <pc:docMk/>
            <pc:sldMk cId="2442864043" sldId="1110"/>
            <ac:cxnSpMk id="532" creationId="{DAC71A7A-643E-439D-BD39-F052F6AC4E20}"/>
          </ac:cxnSpMkLst>
        </pc:cxnChg>
        <pc:cxnChg chg="mod">
          <ac:chgData name="Danielle Detering" userId="385b7343-7e51-4167-b40a-3bc9ed8e0e06" providerId="ADAL" clId="{2C55090A-9F6D-4F86-9122-1528814634FE}" dt="2020-09-01T05:53:04.982" v="5544" actId="478"/>
          <ac:cxnSpMkLst>
            <pc:docMk/>
            <pc:sldMk cId="2442864043" sldId="1110"/>
            <ac:cxnSpMk id="533" creationId="{C3EB29B6-EB0B-4602-A6CD-046348FE62A7}"/>
          </ac:cxnSpMkLst>
        </pc:cxnChg>
        <pc:cxnChg chg="mod">
          <ac:chgData name="Danielle Detering" userId="385b7343-7e51-4167-b40a-3bc9ed8e0e06" providerId="ADAL" clId="{2C55090A-9F6D-4F86-9122-1528814634FE}" dt="2020-09-01T05:53:04.982" v="5544" actId="478"/>
          <ac:cxnSpMkLst>
            <pc:docMk/>
            <pc:sldMk cId="2442864043" sldId="1110"/>
            <ac:cxnSpMk id="534" creationId="{907968F8-1068-4E72-B801-66330F5DA829}"/>
          </ac:cxnSpMkLst>
        </pc:cxnChg>
        <pc:cxnChg chg="mod">
          <ac:chgData name="Danielle Detering" userId="385b7343-7e51-4167-b40a-3bc9ed8e0e06" providerId="ADAL" clId="{2C55090A-9F6D-4F86-9122-1528814634FE}" dt="2020-09-01T05:53:04.982" v="5544" actId="478"/>
          <ac:cxnSpMkLst>
            <pc:docMk/>
            <pc:sldMk cId="2442864043" sldId="1110"/>
            <ac:cxnSpMk id="535" creationId="{8EEA0342-EE77-48D9-A463-AF76996FC9A9}"/>
          </ac:cxnSpMkLst>
        </pc:cxnChg>
        <pc:cxnChg chg="mod">
          <ac:chgData name="Danielle Detering" userId="385b7343-7e51-4167-b40a-3bc9ed8e0e06" providerId="ADAL" clId="{2C55090A-9F6D-4F86-9122-1528814634FE}" dt="2020-09-01T05:53:04.982" v="5544" actId="478"/>
          <ac:cxnSpMkLst>
            <pc:docMk/>
            <pc:sldMk cId="2442864043" sldId="1110"/>
            <ac:cxnSpMk id="536" creationId="{9FDA0BF6-A651-4FDC-9A94-591B3F8BF5B3}"/>
          </ac:cxnSpMkLst>
        </pc:cxnChg>
        <pc:cxnChg chg="mod">
          <ac:chgData name="Danielle Detering" userId="385b7343-7e51-4167-b40a-3bc9ed8e0e06" providerId="ADAL" clId="{2C55090A-9F6D-4F86-9122-1528814634FE}" dt="2020-09-01T05:53:04.982" v="5544" actId="478"/>
          <ac:cxnSpMkLst>
            <pc:docMk/>
            <pc:sldMk cId="2442864043" sldId="1110"/>
            <ac:cxnSpMk id="537" creationId="{C7F58611-20C9-4786-B14D-7E98649D34C9}"/>
          </ac:cxnSpMkLst>
        </pc:cxnChg>
        <pc:cxnChg chg="mod">
          <ac:chgData name="Danielle Detering" userId="385b7343-7e51-4167-b40a-3bc9ed8e0e06" providerId="ADAL" clId="{2C55090A-9F6D-4F86-9122-1528814634FE}" dt="2020-09-01T05:53:04.982" v="5544" actId="478"/>
          <ac:cxnSpMkLst>
            <pc:docMk/>
            <pc:sldMk cId="2442864043" sldId="1110"/>
            <ac:cxnSpMk id="538" creationId="{51F0BD90-9DD0-4561-BDFE-33FCBF6F1718}"/>
          </ac:cxnSpMkLst>
        </pc:cxnChg>
        <pc:cxnChg chg="mod">
          <ac:chgData name="Danielle Detering" userId="385b7343-7e51-4167-b40a-3bc9ed8e0e06" providerId="ADAL" clId="{2C55090A-9F6D-4F86-9122-1528814634FE}" dt="2020-09-01T05:53:04.982" v="5544" actId="478"/>
          <ac:cxnSpMkLst>
            <pc:docMk/>
            <pc:sldMk cId="2442864043" sldId="1110"/>
            <ac:cxnSpMk id="539" creationId="{E8125993-8B8C-4E26-B788-6EFDBCFB0081}"/>
          </ac:cxnSpMkLst>
        </pc:cxnChg>
        <pc:cxnChg chg="mod">
          <ac:chgData name="Danielle Detering" userId="385b7343-7e51-4167-b40a-3bc9ed8e0e06" providerId="ADAL" clId="{2C55090A-9F6D-4F86-9122-1528814634FE}" dt="2020-09-01T05:53:04.982" v="5544" actId="478"/>
          <ac:cxnSpMkLst>
            <pc:docMk/>
            <pc:sldMk cId="2442864043" sldId="1110"/>
            <ac:cxnSpMk id="540" creationId="{392152A1-AFF6-414C-AE6D-C752F5EE6581}"/>
          </ac:cxnSpMkLst>
        </pc:cxnChg>
        <pc:cxnChg chg="mod">
          <ac:chgData name="Danielle Detering" userId="385b7343-7e51-4167-b40a-3bc9ed8e0e06" providerId="ADAL" clId="{2C55090A-9F6D-4F86-9122-1528814634FE}" dt="2020-09-01T05:53:04.982" v="5544" actId="478"/>
          <ac:cxnSpMkLst>
            <pc:docMk/>
            <pc:sldMk cId="2442864043" sldId="1110"/>
            <ac:cxnSpMk id="541" creationId="{7F5C439D-9C78-4D6D-BC57-99C3D209FFA3}"/>
          </ac:cxnSpMkLst>
        </pc:cxnChg>
        <pc:cxnChg chg="mod">
          <ac:chgData name="Danielle Detering" userId="385b7343-7e51-4167-b40a-3bc9ed8e0e06" providerId="ADAL" clId="{2C55090A-9F6D-4F86-9122-1528814634FE}" dt="2020-09-01T05:53:04.982" v="5544" actId="478"/>
          <ac:cxnSpMkLst>
            <pc:docMk/>
            <pc:sldMk cId="2442864043" sldId="1110"/>
            <ac:cxnSpMk id="542" creationId="{D3681A71-158E-47B9-92D5-9AB81ADF0A6F}"/>
          </ac:cxnSpMkLst>
        </pc:cxnChg>
        <pc:cxnChg chg="mod">
          <ac:chgData name="Danielle Detering" userId="385b7343-7e51-4167-b40a-3bc9ed8e0e06" providerId="ADAL" clId="{2C55090A-9F6D-4F86-9122-1528814634FE}" dt="2020-09-01T05:53:04.982" v="5544" actId="478"/>
          <ac:cxnSpMkLst>
            <pc:docMk/>
            <pc:sldMk cId="2442864043" sldId="1110"/>
            <ac:cxnSpMk id="543" creationId="{EAF603A6-8109-4E70-998B-089305A5B028}"/>
          </ac:cxnSpMkLst>
        </pc:cxnChg>
        <pc:cxnChg chg="mod">
          <ac:chgData name="Danielle Detering" userId="385b7343-7e51-4167-b40a-3bc9ed8e0e06" providerId="ADAL" clId="{2C55090A-9F6D-4F86-9122-1528814634FE}" dt="2020-09-01T05:53:04.982" v="5544" actId="478"/>
          <ac:cxnSpMkLst>
            <pc:docMk/>
            <pc:sldMk cId="2442864043" sldId="1110"/>
            <ac:cxnSpMk id="544" creationId="{24909178-45A9-4AFE-ADBC-12CAE0F24153}"/>
          </ac:cxnSpMkLst>
        </pc:cxnChg>
        <pc:cxnChg chg="mod">
          <ac:chgData name="Danielle Detering" userId="385b7343-7e51-4167-b40a-3bc9ed8e0e06" providerId="ADAL" clId="{2C55090A-9F6D-4F86-9122-1528814634FE}" dt="2020-09-01T05:53:04.982" v="5544" actId="478"/>
          <ac:cxnSpMkLst>
            <pc:docMk/>
            <pc:sldMk cId="2442864043" sldId="1110"/>
            <ac:cxnSpMk id="545" creationId="{9517D913-9681-4C34-A669-8C29FBAF170E}"/>
          </ac:cxnSpMkLst>
        </pc:cxnChg>
        <pc:cxnChg chg="mod">
          <ac:chgData name="Danielle Detering" userId="385b7343-7e51-4167-b40a-3bc9ed8e0e06" providerId="ADAL" clId="{2C55090A-9F6D-4F86-9122-1528814634FE}" dt="2020-09-01T05:53:04.982" v="5544" actId="478"/>
          <ac:cxnSpMkLst>
            <pc:docMk/>
            <pc:sldMk cId="2442864043" sldId="1110"/>
            <ac:cxnSpMk id="546" creationId="{F9CF52A3-D8AE-4B0F-8CF2-0009B8533844}"/>
          </ac:cxnSpMkLst>
        </pc:cxnChg>
        <pc:cxnChg chg="mod">
          <ac:chgData name="Danielle Detering" userId="385b7343-7e51-4167-b40a-3bc9ed8e0e06" providerId="ADAL" clId="{2C55090A-9F6D-4F86-9122-1528814634FE}" dt="2020-09-01T05:53:04.982" v="5544" actId="478"/>
          <ac:cxnSpMkLst>
            <pc:docMk/>
            <pc:sldMk cId="2442864043" sldId="1110"/>
            <ac:cxnSpMk id="547" creationId="{AF0AFB90-99E5-479F-AC2E-1645379C2A6C}"/>
          </ac:cxnSpMkLst>
        </pc:cxnChg>
        <pc:cxnChg chg="mod">
          <ac:chgData name="Danielle Detering" userId="385b7343-7e51-4167-b40a-3bc9ed8e0e06" providerId="ADAL" clId="{2C55090A-9F6D-4F86-9122-1528814634FE}" dt="2020-09-01T05:53:04.982" v="5544" actId="478"/>
          <ac:cxnSpMkLst>
            <pc:docMk/>
            <pc:sldMk cId="2442864043" sldId="1110"/>
            <ac:cxnSpMk id="548" creationId="{DFDC214C-512E-4A4A-878E-D4ADFE9A8F2F}"/>
          </ac:cxnSpMkLst>
        </pc:cxnChg>
        <pc:cxnChg chg="mod">
          <ac:chgData name="Danielle Detering" userId="385b7343-7e51-4167-b40a-3bc9ed8e0e06" providerId="ADAL" clId="{2C55090A-9F6D-4F86-9122-1528814634FE}" dt="2020-09-01T05:53:04.982" v="5544" actId="478"/>
          <ac:cxnSpMkLst>
            <pc:docMk/>
            <pc:sldMk cId="2442864043" sldId="1110"/>
            <ac:cxnSpMk id="549" creationId="{9AD82F72-4757-491E-AD30-685D865E0E4C}"/>
          </ac:cxnSpMkLst>
        </pc:cxnChg>
        <pc:cxnChg chg="mod">
          <ac:chgData name="Danielle Detering" userId="385b7343-7e51-4167-b40a-3bc9ed8e0e06" providerId="ADAL" clId="{2C55090A-9F6D-4F86-9122-1528814634FE}" dt="2020-09-01T05:53:04.982" v="5544" actId="478"/>
          <ac:cxnSpMkLst>
            <pc:docMk/>
            <pc:sldMk cId="2442864043" sldId="1110"/>
            <ac:cxnSpMk id="550" creationId="{A472C02B-C803-466B-8B25-629DA177F146}"/>
          </ac:cxnSpMkLst>
        </pc:cxnChg>
        <pc:cxnChg chg="mod">
          <ac:chgData name="Danielle Detering" userId="385b7343-7e51-4167-b40a-3bc9ed8e0e06" providerId="ADAL" clId="{2C55090A-9F6D-4F86-9122-1528814634FE}" dt="2020-09-01T05:53:04.982" v="5544" actId="478"/>
          <ac:cxnSpMkLst>
            <pc:docMk/>
            <pc:sldMk cId="2442864043" sldId="1110"/>
            <ac:cxnSpMk id="551" creationId="{E2F6F8EC-0212-4332-9254-B162D8DB0088}"/>
          </ac:cxnSpMkLst>
        </pc:cxnChg>
        <pc:cxnChg chg="mod">
          <ac:chgData name="Danielle Detering" userId="385b7343-7e51-4167-b40a-3bc9ed8e0e06" providerId="ADAL" clId="{2C55090A-9F6D-4F86-9122-1528814634FE}" dt="2020-09-01T05:53:04.982" v="5544" actId="478"/>
          <ac:cxnSpMkLst>
            <pc:docMk/>
            <pc:sldMk cId="2442864043" sldId="1110"/>
            <ac:cxnSpMk id="552" creationId="{77D4C7B1-0C6C-469F-9681-A1E9E19073E8}"/>
          </ac:cxnSpMkLst>
        </pc:cxnChg>
        <pc:cxnChg chg="mod">
          <ac:chgData name="Danielle Detering" userId="385b7343-7e51-4167-b40a-3bc9ed8e0e06" providerId="ADAL" clId="{2C55090A-9F6D-4F86-9122-1528814634FE}" dt="2020-09-01T05:53:04.982" v="5544" actId="478"/>
          <ac:cxnSpMkLst>
            <pc:docMk/>
            <pc:sldMk cId="2442864043" sldId="1110"/>
            <ac:cxnSpMk id="553" creationId="{8E33BDAA-A6CE-44F7-B563-F530D3ECD7A6}"/>
          </ac:cxnSpMkLst>
        </pc:cxnChg>
        <pc:cxnChg chg="mod">
          <ac:chgData name="Danielle Detering" userId="385b7343-7e51-4167-b40a-3bc9ed8e0e06" providerId="ADAL" clId="{2C55090A-9F6D-4F86-9122-1528814634FE}" dt="2020-09-01T05:53:04.982" v="5544" actId="478"/>
          <ac:cxnSpMkLst>
            <pc:docMk/>
            <pc:sldMk cId="2442864043" sldId="1110"/>
            <ac:cxnSpMk id="554" creationId="{A3421CAA-AB34-4215-8B64-EE81BBA23AAD}"/>
          </ac:cxnSpMkLst>
        </pc:cxnChg>
        <pc:cxnChg chg="mod">
          <ac:chgData name="Danielle Detering" userId="385b7343-7e51-4167-b40a-3bc9ed8e0e06" providerId="ADAL" clId="{2C55090A-9F6D-4F86-9122-1528814634FE}" dt="2020-09-01T05:53:04.982" v="5544" actId="478"/>
          <ac:cxnSpMkLst>
            <pc:docMk/>
            <pc:sldMk cId="2442864043" sldId="1110"/>
            <ac:cxnSpMk id="555" creationId="{1D8DC317-5740-49D8-A79C-571B5E927D0B}"/>
          </ac:cxnSpMkLst>
        </pc:cxnChg>
        <pc:cxnChg chg="mod">
          <ac:chgData name="Danielle Detering" userId="385b7343-7e51-4167-b40a-3bc9ed8e0e06" providerId="ADAL" clId="{2C55090A-9F6D-4F86-9122-1528814634FE}" dt="2020-09-01T05:53:04.982" v="5544" actId="478"/>
          <ac:cxnSpMkLst>
            <pc:docMk/>
            <pc:sldMk cId="2442864043" sldId="1110"/>
            <ac:cxnSpMk id="556" creationId="{641C78CD-1FEB-46BC-9536-4D9DF2E513C9}"/>
          </ac:cxnSpMkLst>
        </pc:cxnChg>
        <pc:cxnChg chg="mod">
          <ac:chgData name="Danielle Detering" userId="385b7343-7e51-4167-b40a-3bc9ed8e0e06" providerId="ADAL" clId="{2C55090A-9F6D-4F86-9122-1528814634FE}" dt="2020-09-01T05:53:04.982" v="5544" actId="478"/>
          <ac:cxnSpMkLst>
            <pc:docMk/>
            <pc:sldMk cId="2442864043" sldId="1110"/>
            <ac:cxnSpMk id="557" creationId="{F3CDCC62-7181-4481-8413-BC9F359D6F37}"/>
          </ac:cxnSpMkLst>
        </pc:cxnChg>
        <pc:cxnChg chg="mod">
          <ac:chgData name="Danielle Detering" userId="385b7343-7e51-4167-b40a-3bc9ed8e0e06" providerId="ADAL" clId="{2C55090A-9F6D-4F86-9122-1528814634FE}" dt="2020-09-01T05:53:04.982" v="5544" actId="478"/>
          <ac:cxnSpMkLst>
            <pc:docMk/>
            <pc:sldMk cId="2442864043" sldId="1110"/>
            <ac:cxnSpMk id="558" creationId="{793C9854-E1E7-468D-B6DE-F0A6DC52E8E2}"/>
          </ac:cxnSpMkLst>
        </pc:cxnChg>
        <pc:cxnChg chg="mod">
          <ac:chgData name="Danielle Detering" userId="385b7343-7e51-4167-b40a-3bc9ed8e0e06" providerId="ADAL" clId="{2C55090A-9F6D-4F86-9122-1528814634FE}" dt="2020-09-01T05:53:04.982" v="5544" actId="478"/>
          <ac:cxnSpMkLst>
            <pc:docMk/>
            <pc:sldMk cId="2442864043" sldId="1110"/>
            <ac:cxnSpMk id="559" creationId="{54C8C96E-B813-4A44-9D4E-1C6F49D02D16}"/>
          </ac:cxnSpMkLst>
        </pc:cxnChg>
        <pc:cxnChg chg="mod">
          <ac:chgData name="Danielle Detering" userId="385b7343-7e51-4167-b40a-3bc9ed8e0e06" providerId="ADAL" clId="{2C55090A-9F6D-4F86-9122-1528814634FE}" dt="2020-09-01T05:53:04.982" v="5544" actId="478"/>
          <ac:cxnSpMkLst>
            <pc:docMk/>
            <pc:sldMk cId="2442864043" sldId="1110"/>
            <ac:cxnSpMk id="560" creationId="{CCE42C37-EA20-494A-BAF2-9FB6865DB572}"/>
          </ac:cxnSpMkLst>
        </pc:cxnChg>
        <pc:cxnChg chg="mod">
          <ac:chgData name="Danielle Detering" userId="385b7343-7e51-4167-b40a-3bc9ed8e0e06" providerId="ADAL" clId="{2C55090A-9F6D-4F86-9122-1528814634FE}" dt="2020-09-01T05:53:04.982" v="5544" actId="478"/>
          <ac:cxnSpMkLst>
            <pc:docMk/>
            <pc:sldMk cId="2442864043" sldId="1110"/>
            <ac:cxnSpMk id="561" creationId="{77E24FBF-A72C-4748-8688-C312F0CD26C3}"/>
          </ac:cxnSpMkLst>
        </pc:cxnChg>
        <pc:cxnChg chg="mod">
          <ac:chgData name="Danielle Detering" userId="385b7343-7e51-4167-b40a-3bc9ed8e0e06" providerId="ADAL" clId="{2C55090A-9F6D-4F86-9122-1528814634FE}" dt="2020-09-01T05:53:04.982" v="5544" actId="478"/>
          <ac:cxnSpMkLst>
            <pc:docMk/>
            <pc:sldMk cId="2442864043" sldId="1110"/>
            <ac:cxnSpMk id="562" creationId="{CACE7979-00AB-4DE5-8CD6-9CD910E17960}"/>
          </ac:cxnSpMkLst>
        </pc:cxnChg>
        <pc:cxnChg chg="mod">
          <ac:chgData name="Danielle Detering" userId="385b7343-7e51-4167-b40a-3bc9ed8e0e06" providerId="ADAL" clId="{2C55090A-9F6D-4F86-9122-1528814634FE}" dt="2020-09-01T05:53:04.982" v="5544" actId="478"/>
          <ac:cxnSpMkLst>
            <pc:docMk/>
            <pc:sldMk cId="2442864043" sldId="1110"/>
            <ac:cxnSpMk id="563" creationId="{F06FE6BB-06C7-40C8-98CA-95C2BA7C09D9}"/>
          </ac:cxnSpMkLst>
        </pc:cxnChg>
        <pc:cxnChg chg="mod">
          <ac:chgData name="Danielle Detering" userId="385b7343-7e51-4167-b40a-3bc9ed8e0e06" providerId="ADAL" clId="{2C55090A-9F6D-4F86-9122-1528814634FE}" dt="2020-09-01T05:53:04.982" v="5544" actId="478"/>
          <ac:cxnSpMkLst>
            <pc:docMk/>
            <pc:sldMk cId="2442864043" sldId="1110"/>
            <ac:cxnSpMk id="564" creationId="{AACFD3D6-CCA6-4F86-A083-C5CFAA1B9483}"/>
          </ac:cxnSpMkLst>
        </pc:cxnChg>
        <pc:cxnChg chg="mod">
          <ac:chgData name="Danielle Detering" userId="385b7343-7e51-4167-b40a-3bc9ed8e0e06" providerId="ADAL" clId="{2C55090A-9F6D-4F86-9122-1528814634FE}" dt="2020-09-01T05:53:04.982" v="5544" actId="478"/>
          <ac:cxnSpMkLst>
            <pc:docMk/>
            <pc:sldMk cId="2442864043" sldId="1110"/>
            <ac:cxnSpMk id="565" creationId="{A987B66F-7D12-434E-8223-E761CDEFD454}"/>
          </ac:cxnSpMkLst>
        </pc:cxnChg>
        <pc:cxnChg chg="mod">
          <ac:chgData name="Danielle Detering" userId="385b7343-7e51-4167-b40a-3bc9ed8e0e06" providerId="ADAL" clId="{2C55090A-9F6D-4F86-9122-1528814634FE}" dt="2020-09-01T05:53:04.982" v="5544" actId="478"/>
          <ac:cxnSpMkLst>
            <pc:docMk/>
            <pc:sldMk cId="2442864043" sldId="1110"/>
            <ac:cxnSpMk id="566" creationId="{F67EF811-C6EE-4CE8-B976-BBEEFCF90E98}"/>
          </ac:cxnSpMkLst>
        </pc:cxnChg>
        <pc:cxnChg chg="mod">
          <ac:chgData name="Danielle Detering" userId="385b7343-7e51-4167-b40a-3bc9ed8e0e06" providerId="ADAL" clId="{2C55090A-9F6D-4F86-9122-1528814634FE}" dt="2020-09-01T05:53:04.982" v="5544" actId="478"/>
          <ac:cxnSpMkLst>
            <pc:docMk/>
            <pc:sldMk cId="2442864043" sldId="1110"/>
            <ac:cxnSpMk id="567" creationId="{97833DA4-2B76-4D6F-9F7D-D6C90784269F}"/>
          </ac:cxnSpMkLst>
        </pc:cxnChg>
        <pc:cxnChg chg="mod">
          <ac:chgData name="Danielle Detering" userId="385b7343-7e51-4167-b40a-3bc9ed8e0e06" providerId="ADAL" clId="{2C55090A-9F6D-4F86-9122-1528814634FE}" dt="2020-09-01T05:53:04.982" v="5544" actId="478"/>
          <ac:cxnSpMkLst>
            <pc:docMk/>
            <pc:sldMk cId="2442864043" sldId="1110"/>
            <ac:cxnSpMk id="568" creationId="{7A8D2475-21C8-4A63-BFDE-D4F946AC0AB8}"/>
          </ac:cxnSpMkLst>
        </pc:cxnChg>
        <pc:cxnChg chg="mod">
          <ac:chgData name="Danielle Detering" userId="385b7343-7e51-4167-b40a-3bc9ed8e0e06" providerId="ADAL" clId="{2C55090A-9F6D-4F86-9122-1528814634FE}" dt="2020-09-01T05:53:04.982" v="5544" actId="478"/>
          <ac:cxnSpMkLst>
            <pc:docMk/>
            <pc:sldMk cId="2442864043" sldId="1110"/>
            <ac:cxnSpMk id="569" creationId="{9C11BF4F-42A7-45AD-976E-032960832626}"/>
          </ac:cxnSpMkLst>
        </pc:cxnChg>
        <pc:cxnChg chg="mod">
          <ac:chgData name="Danielle Detering" userId="385b7343-7e51-4167-b40a-3bc9ed8e0e06" providerId="ADAL" clId="{2C55090A-9F6D-4F86-9122-1528814634FE}" dt="2020-09-01T05:53:04.982" v="5544" actId="478"/>
          <ac:cxnSpMkLst>
            <pc:docMk/>
            <pc:sldMk cId="2442864043" sldId="1110"/>
            <ac:cxnSpMk id="570" creationId="{F83F92D6-9340-4C01-B8EF-451D9B408FE4}"/>
          </ac:cxnSpMkLst>
        </pc:cxnChg>
        <pc:cxnChg chg="mod">
          <ac:chgData name="Danielle Detering" userId="385b7343-7e51-4167-b40a-3bc9ed8e0e06" providerId="ADAL" clId="{2C55090A-9F6D-4F86-9122-1528814634FE}" dt="2020-09-01T05:53:04.982" v="5544" actId="478"/>
          <ac:cxnSpMkLst>
            <pc:docMk/>
            <pc:sldMk cId="2442864043" sldId="1110"/>
            <ac:cxnSpMk id="571" creationId="{566A1DDC-7E75-4C3C-907E-28B3A9CA43F4}"/>
          </ac:cxnSpMkLst>
        </pc:cxnChg>
        <pc:cxnChg chg="mod">
          <ac:chgData name="Danielle Detering" userId="385b7343-7e51-4167-b40a-3bc9ed8e0e06" providerId="ADAL" clId="{2C55090A-9F6D-4F86-9122-1528814634FE}" dt="2020-09-01T05:53:04.982" v="5544" actId="478"/>
          <ac:cxnSpMkLst>
            <pc:docMk/>
            <pc:sldMk cId="2442864043" sldId="1110"/>
            <ac:cxnSpMk id="572" creationId="{7C7175DC-10B8-4937-AC7C-6275BA60B6D1}"/>
          </ac:cxnSpMkLst>
        </pc:cxnChg>
        <pc:cxnChg chg="mod">
          <ac:chgData name="Danielle Detering" userId="385b7343-7e51-4167-b40a-3bc9ed8e0e06" providerId="ADAL" clId="{2C55090A-9F6D-4F86-9122-1528814634FE}" dt="2020-09-01T05:53:04.982" v="5544" actId="478"/>
          <ac:cxnSpMkLst>
            <pc:docMk/>
            <pc:sldMk cId="2442864043" sldId="1110"/>
            <ac:cxnSpMk id="573" creationId="{2BC0A31C-82C3-4F06-9768-08FB82A94669}"/>
          </ac:cxnSpMkLst>
        </pc:cxnChg>
        <pc:cxnChg chg="mod">
          <ac:chgData name="Danielle Detering" userId="385b7343-7e51-4167-b40a-3bc9ed8e0e06" providerId="ADAL" clId="{2C55090A-9F6D-4F86-9122-1528814634FE}" dt="2020-09-01T05:53:04.982" v="5544" actId="478"/>
          <ac:cxnSpMkLst>
            <pc:docMk/>
            <pc:sldMk cId="2442864043" sldId="1110"/>
            <ac:cxnSpMk id="574" creationId="{05749D0C-EB0F-44A1-83FD-73D9AE275F0A}"/>
          </ac:cxnSpMkLst>
        </pc:cxnChg>
        <pc:cxnChg chg="mod">
          <ac:chgData name="Danielle Detering" userId="385b7343-7e51-4167-b40a-3bc9ed8e0e06" providerId="ADAL" clId="{2C55090A-9F6D-4F86-9122-1528814634FE}" dt="2020-09-01T05:53:04.982" v="5544" actId="478"/>
          <ac:cxnSpMkLst>
            <pc:docMk/>
            <pc:sldMk cId="2442864043" sldId="1110"/>
            <ac:cxnSpMk id="575" creationId="{7955A5B4-BBD3-495B-8C8A-1B931CA4831B}"/>
          </ac:cxnSpMkLst>
        </pc:cxnChg>
        <pc:cxnChg chg="mod">
          <ac:chgData name="Danielle Detering" userId="385b7343-7e51-4167-b40a-3bc9ed8e0e06" providerId="ADAL" clId="{2C55090A-9F6D-4F86-9122-1528814634FE}" dt="2020-09-01T05:53:04.982" v="5544" actId="478"/>
          <ac:cxnSpMkLst>
            <pc:docMk/>
            <pc:sldMk cId="2442864043" sldId="1110"/>
            <ac:cxnSpMk id="576" creationId="{9DC0FE8D-8F07-4F6B-BD99-066D0B6EEE58}"/>
          </ac:cxnSpMkLst>
        </pc:cxnChg>
        <pc:cxnChg chg="mod">
          <ac:chgData name="Danielle Detering" userId="385b7343-7e51-4167-b40a-3bc9ed8e0e06" providerId="ADAL" clId="{2C55090A-9F6D-4F86-9122-1528814634FE}" dt="2020-09-01T05:53:04.982" v="5544" actId="478"/>
          <ac:cxnSpMkLst>
            <pc:docMk/>
            <pc:sldMk cId="2442864043" sldId="1110"/>
            <ac:cxnSpMk id="577" creationId="{CEEC7089-1EB0-4F1F-9DF8-DDF9C0A06F20}"/>
          </ac:cxnSpMkLst>
        </pc:cxnChg>
        <pc:cxnChg chg="mod">
          <ac:chgData name="Danielle Detering" userId="385b7343-7e51-4167-b40a-3bc9ed8e0e06" providerId="ADAL" clId="{2C55090A-9F6D-4F86-9122-1528814634FE}" dt="2020-09-01T05:53:04.982" v="5544" actId="478"/>
          <ac:cxnSpMkLst>
            <pc:docMk/>
            <pc:sldMk cId="2442864043" sldId="1110"/>
            <ac:cxnSpMk id="578" creationId="{9AA2F49D-D77C-4231-96AB-3C1390ACC597}"/>
          </ac:cxnSpMkLst>
        </pc:cxnChg>
        <pc:cxnChg chg="mod">
          <ac:chgData name="Danielle Detering" userId="385b7343-7e51-4167-b40a-3bc9ed8e0e06" providerId="ADAL" clId="{2C55090A-9F6D-4F86-9122-1528814634FE}" dt="2020-09-01T05:53:04.982" v="5544" actId="478"/>
          <ac:cxnSpMkLst>
            <pc:docMk/>
            <pc:sldMk cId="2442864043" sldId="1110"/>
            <ac:cxnSpMk id="579" creationId="{B2DE35BE-B44D-4E5F-A86D-B69891840696}"/>
          </ac:cxnSpMkLst>
        </pc:cxnChg>
        <pc:cxnChg chg="mod">
          <ac:chgData name="Danielle Detering" userId="385b7343-7e51-4167-b40a-3bc9ed8e0e06" providerId="ADAL" clId="{2C55090A-9F6D-4F86-9122-1528814634FE}" dt="2020-09-01T05:53:04.982" v="5544" actId="478"/>
          <ac:cxnSpMkLst>
            <pc:docMk/>
            <pc:sldMk cId="2442864043" sldId="1110"/>
            <ac:cxnSpMk id="580" creationId="{C59E3E0A-9EB3-4085-8F77-48E2E6DE1DDF}"/>
          </ac:cxnSpMkLst>
        </pc:cxnChg>
        <pc:cxnChg chg="mod">
          <ac:chgData name="Danielle Detering" userId="385b7343-7e51-4167-b40a-3bc9ed8e0e06" providerId="ADAL" clId="{2C55090A-9F6D-4F86-9122-1528814634FE}" dt="2020-09-01T05:53:04.982" v="5544" actId="478"/>
          <ac:cxnSpMkLst>
            <pc:docMk/>
            <pc:sldMk cId="2442864043" sldId="1110"/>
            <ac:cxnSpMk id="581" creationId="{B63A048C-27F2-4646-AB18-0B7D1D487C17}"/>
          </ac:cxnSpMkLst>
        </pc:cxnChg>
        <pc:cxnChg chg="mod">
          <ac:chgData name="Danielle Detering" userId="385b7343-7e51-4167-b40a-3bc9ed8e0e06" providerId="ADAL" clId="{2C55090A-9F6D-4F86-9122-1528814634FE}" dt="2020-09-01T05:53:04.982" v="5544" actId="478"/>
          <ac:cxnSpMkLst>
            <pc:docMk/>
            <pc:sldMk cId="2442864043" sldId="1110"/>
            <ac:cxnSpMk id="582" creationId="{DDE9343C-5C19-4CAB-8983-EA924E085D60}"/>
          </ac:cxnSpMkLst>
        </pc:cxnChg>
        <pc:cxnChg chg="mod">
          <ac:chgData name="Danielle Detering" userId="385b7343-7e51-4167-b40a-3bc9ed8e0e06" providerId="ADAL" clId="{2C55090A-9F6D-4F86-9122-1528814634FE}" dt="2020-09-01T05:53:04.982" v="5544" actId="478"/>
          <ac:cxnSpMkLst>
            <pc:docMk/>
            <pc:sldMk cId="2442864043" sldId="1110"/>
            <ac:cxnSpMk id="583" creationId="{58D1E7C2-5C04-4DA0-B550-4C6CC5C07E18}"/>
          </ac:cxnSpMkLst>
        </pc:cxnChg>
        <pc:cxnChg chg="mod">
          <ac:chgData name="Danielle Detering" userId="385b7343-7e51-4167-b40a-3bc9ed8e0e06" providerId="ADAL" clId="{2C55090A-9F6D-4F86-9122-1528814634FE}" dt="2020-09-01T05:53:04.982" v="5544" actId="478"/>
          <ac:cxnSpMkLst>
            <pc:docMk/>
            <pc:sldMk cId="2442864043" sldId="1110"/>
            <ac:cxnSpMk id="584" creationId="{78302A22-AC8B-4BDF-AFF8-42F81CC14DA4}"/>
          </ac:cxnSpMkLst>
        </pc:cxnChg>
        <pc:cxnChg chg="mod">
          <ac:chgData name="Danielle Detering" userId="385b7343-7e51-4167-b40a-3bc9ed8e0e06" providerId="ADAL" clId="{2C55090A-9F6D-4F86-9122-1528814634FE}" dt="2020-09-01T05:53:04.982" v="5544" actId="478"/>
          <ac:cxnSpMkLst>
            <pc:docMk/>
            <pc:sldMk cId="2442864043" sldId="1110"/>
            <ac:cxnSpMk id="585" creationId="{6DEC3B0C-8FF2-441E-931F-3005ACD0BDAF}"/>
          </ac:cxnSpMkLst>
        </pc:cxnChg>
        <pc:cxnChg chg="mod">
          <ac:chgData name="Danielle Detering" userId="385b7343-7e51-4167-b40a-3bc9ed8e0e06" providerId="ADAL" clId="{2C55090A-9F6D-4F86-9122-1528814634FE}" dt="2020-09-01T05:53:04.982" v="5544" actId="478"/>
          <ac:cxnSpMkLst>
            <pc:docMk/>
            <pc:sldMk cId="2442864043" sldId="1110"/>
            <ac:cxnSpMk id="586" creationId="{5E8C2CDD-B0CA-4600-A2CE-0FCB13392AAB}"/>
          </ac:cxnSpMkLst>
        </pc:cxnChg>
        <pc:cxnChg chg="mod">
          <ac:chgData name="Danielle Detering" userId="385b7343-7e51-4167-b40a-3bc9ed8e0e06" providerId="ADAL" clId="{2C55090A-9F6D-4F86-9122-1528814634FE}" dt="2020-09-01T05:53:04.982" v="5544" actId="478"/>
          <ac:cxnSpMkLst>
            <pc:docMk/>
            <pc:sldMk cId="2442864043" sldId="1110"/>
            <ac:cxnSpMk id="587" creationId="{1F824BBA-2D1C-449B-B132-CDE6F75448FE}"/>
          </ac:cxnSpMkLst>
        </pc:cxnChg>
        <pc:cxnChg chg="mod">
          <ac:chgData name="Danielle Detering" userId="385b7343-7e51-4167-b40a-3bc9ed8e0e06" providerId="ADAL" clId="{2C55090A-9F6D-4F86-9122-1528814634FE}" dt="2020-09-01T05:53:04.982" v="5544" actId="478"/>
          <ac:cxnSpMkLst>
            <pc:docMk/>
            <pc:sldMk cId="2442864043" sldId="1110"/>
            <ac:cxnSpMk id="588" creationId="{1AFDCE91-589C-4A79-BBD8-5D2E433B753F}"/>
          </ac:cxnSpMkLst>
        </pc:cxnChg>
        <pc:cxnChg chg="mod">
          <ac:chgData name="Danielle Detering" userId="385b7343-7e51-4167-b40a-3bc9ed8e0e06" providerId="ADAL" clId="{2C55090A-9F6D-4F86-9122-1528814634FE}" dt="2020-09-01T05:53:04.982" v="5544" actId="478"/>
          <ac:cxnSpMkLst>
            <pc:docMk/>
            <pc:sldMk cId="2442864043" sldId="1110"/>
            <ac:cxnSpMk id="589" creationId="{BA2D900D-07F7-4E49-879B-D760892E6DD9}"/>
          </ac:cxnSpMkLst>
        </pc:cxnChg>
        <pc:cxnChg chg="mod">
          <ac:chgData name="Danielle Detering" userId="385b7343-7e51-4167-b40a-3bc9ed8e0e06" providerId="ADAL" clId="{2C55090A-9F6D-4F86-9122-1528814634FE}" dt="2020-09-01T05:53:04.982" v="5544" actId="478"/>
          <ac:cxnSpMkLst>
            <pc:docMk/>
            <pc:sldMk cId="2442864043" sldId="1110"/>
            <ac:cxnSpMk id="590" creationId="{690EAA8A-20D7-4717-BA0F-36A5DF697943}"/>
          </ac:cxnSpMkLst>
        </pc:cxnChg>
        <pc:cxnChg chg="mod">
          <ac:chgData name="Danielle Detering" userId="385b7343-7e51-4167-b40a-3bc9ed8e0e06" providerId="ADAL" clId="{2C55090A-9F6D-4F86-9122-1528814634FE}" dt="2020-09-01T05:53:04.982" v="5544" actId="478"/>
          <ac:cxnSpMkLst>
            <pc:docMk/>
            <pc:sldMk cId="2442864043" sldId="1110"/>
            <ac:cxnSpMk id="591" creationId="{E4B7BC20-9071-4ECD-A0CA-33B22F5AE31A}"/>
          </ac:cxnSpMkLst>
        </pc:cxnChg>
        <pc:cxnChg chg="mod">
          <ac:chgData name="Danielle Detering" userId="385b7343-7e51-4167-b40a-3bc9ed8e0e06" providerId="ADAL" clId="{2C55090A-9F6D-4F86-9122-1528814634FE}" dt="2020-09-01T05:53:04.982" v="5544" actId="478"/>
          <ac:cxnSpMkLst>
            <pc:docMk/>
            <pc:sldMk cId="2442864043" sldId="1110"/>
            <ac:cxnSpMk id="592" creationId="{078997C6-F912-458D-9B5B-600C7C4595BB}"/>
          </ac:cxnSpMkLst>
        </pc:cxnChg>
        <pc:cxnChg chg="mod">
          <ac:chgData name="Danielle Detering" userId="385b7343-7e51-4167-b40a-3bc9ed8e0e06" providerId="ADAL" clId="{2C55090A-9F6D-4F86-9122-1528814634FE}" dt="2020-09-01T05:53:04.982" v="5544" actId="478"/>
          <ac:cxnSpMkLst>
            <pc:docMk/>
            <pc:sldMk cId="2442864043" sldId="1110"/>
            <ac:cxnSpMk id="593" creationId="{74D4A1AB-8766-42AE-BB68-963B684CD268}"/>
          </ac:cxnSpMkLst>
        </pc:cxnChg>
        <pc:cxnChg chg="mod">
          <ac:chgData name="Danielle Detering" userId="385b7343-7e51-4167-b40a-3bc9ed8e0e06" providerId="ADAL" clId="{2C55090A-9F6D-4F86-9122-1528814634FE}" dt="2020-09-01T05:53:04.982" v="5544" actId="478"/>
          <ac:cxnSpMkLst>
            <pc:docMk/>
            <pc:sldMk cId="2442864043" sldId="1110"/>
            <ac:cxnSpMk id="594" creationId="{D424F8BB-15BF-4765-B813-843F4409BF6F}"/>
          </ac:cxnSpMkLst>
        </pc:cxnChg>
        <pc:cxnChg chg="mod">
          <ac:chgData name="Danielle Detering" userId="385b7343-7e51-4167-b40a-3bc9ed8e0e06" providerId="ADAL" clId="{2C55090A-9F6D-4F86-9122-1528814634FE}" dt="2020-09-01T05:53:04.982" v="5544" actId="478"/>
          <ac:cxnSpMkLst>
            <pc:docMk/>
            <pc:sldMk cId="2442864043" sldId="1110"/>
            <ac:cxnSpMk id="595" creationId="{BDE5745F-FB01-4300-90A3-5518AD27F792}"/>
          </ac:cxnSpMkLst>
        </pc:cxnChg>
        <pc:cxnChg chg="mod">
          <ac:chgData name="Danielle Detering" userId="385b7343-7e51-4167-b40a-3bc9ed8e0e06" providerId="ADAL" clId="{2C55090A-9F6D-4F86-9122-1528814634FE}" dt="2020-09-01T05:53:04.982" v="5544" actId="478"/>
          <ac:cxnSpMkLst>
            <pc:docMk/>
            <pc:sldMk cId="2442864043" sldId="1110"/>
            <ac:cxnSpMk id="596" creationId="{6CA3150F-07E9-465F-8C62-D99D95073E6F}"/>
          </ac:cxnSpMkLst>
        </pc:cxnChg>
        <pc:cxnChg chg="mod">
          <ac:chgData name="Danielle Detering" userId="385b7343-7e51-4167-b40a-3bc9ed8e0e06" providerId="ADAL" clId="{2C55090A-9F6D-4F86-9122-1528814634FE}" dt="2020-09-01T05:53:04.982" v="5544" actId="478"/>
          <ac:cxnSpMkLst>
            <pc:docMk/>
            <pc:sldMk cId="2442864043" sldId="1110"/>
            <ac:cxnSpMk id="597" creationId="{23591ABB-57D1-4E1C-AA55-5023A3D15FA0}"/>
          </ac:cxnSpMkLst>
        </pc:cxnChg>
        <pc:cxnChg chg="mod">
          <ac:chgData name="Danielle Detering" userId="385b7343-7e51-4167-b40a-3bc9ed8e0e06" providerId="ADAL" clId="{2C55090A-9F6D-4F86-9122-1528814634FE}" dt="2020-09-01T05:53:04.982" v="5544" actId="478"/>
          <ac:cxnSpMkLst>
            <pc:docMk/>
            <pc:sldMk cId="2442864043" sldId="1110"/>
            <ac:cxnSpMk id="598" creationId="{710571C8-C4DF-403F-8C70-7FF720D96EC2}"/>
          </ac:cxnSpMkLst>
        </pc:cxnChg>
        <pc:cxnChg chg="mod">
          <ac:chgData name="Danielle Detering" userId="385b7343-7e51-4167-b40a-3bc9ed8e0e06" providerId="ADAL" clId="{2C55090A-9F6D-4F86-9122-1528814634FE}" dt="2020-09-01T05:53:04.982" v="5544" actId="478"/>
          <ac:cxnSpMkLst>
            <pc:docMk/>
            <pc:sldMk cId="2442864043" sldId="1110"/>
            <ac:cxnSpMk id="599" creationId="{B9B02652-FE09-49DF-A976-B44309E707DF}"/>
          </ac:cxnSpMkLst>
        </pc:cxnChg>
        <pc:cxnChg chg="mod">
          <ac:chgData name="Danielle Detering" userId="385b7343-7e51-4167-b40a-3bc9ed8e0e06" providerId="ADAL" clId="{2C55090A-9F6D-4F86-9122-1528814634FE}" dt="2020-09-01T05:53:04.982" v="5544" actId="478"/>
          <ac:cxnSpMkLst>
            <pc:docMk/>
            <pc:sldMk cId="2442864043" sldId="1110"/>
            <ac:cxnSpMk id="629" creationId="{B476DACF-9DD6-453D-A33E-F34C4F0271E0}"/>
          </ac:cxnSpMkLst>
        </pc:cxnChg>
      </pc:sldChg>
      <pc:sldChg chg="addSp modSp add mod modNotesTx">
        <pc:chgData name="Danielle Detering" userId="385b7343-7e51-4167-b40a-3bc9ed8e0e06" providerId="ADAL" clId="{2C55090A-9F6D-4F86-9122-1528814634FE}" dt="2020-09-01T06:39:15.540" v="8083" actId="20577"/>
        <pc:sldMkLst>
          <pc:docMk/>
          <pc:sldMk cId="4106267601" sldId="1111"/>
        </pc:sldMkLst>
        <pc:spChg chg="add mod">
          <ac:chgData name="Danielle Detering" userId="385b7343-7e51-4167-b40a-3bc9ed8e0e06" providerId="ADAL" clId="{2C55090A-9F6D-4F86-9122-1528814634FE}" dt="2020-09-01T06:36:41.676" v="7852" actId="1076"/>
          <ac:spMkLst>
            <pc:docMk/>
            <pc:sldMk cId="4106267601" sldId="1111"/>
            <ac:spMk id="6" creationId="{680E8E81-7829-4269-AB6F-EAC2BC257F7D}"/>
          </ac:spMkLst>
        </pc:spChg>
      </pc:sldChg>
      <pc:sldChg chg="modSp add mod modNotesTx">
        <pc:chgData name="Danielle Detering" userId="385b7343-7e51-4167-b40a-3bc9ed8e0e06" providerId="ADAL" clId="{2C55090A-9F6D-4F86-9122-1528814634FE}" dt="2020-09-01T06:38:05.677" v="7987" actId="5793"/>
        <pc:sldMkLst>
          <pc:docMk/>
          <pc:sldMk cId="3339998162" sldId="1112"/>
        </pc:sldMkLst>
        <pc:spChg chg="mod">
          <ac:chgData name="Danielle Detering" userId="385b7343-7e51-4167-b40a-3bc9ed8e0e06" providerId="ADAL" clId="{2C55090A-9F6D-4F86-9122-1528814634FE}" dt="2020-09-01T06:33:25.348" v="7751" actId="20577"/>
          <ac:spMkLst>
            <pc:docMk/>
            <pc:sldMk cId="3339998162" sldId="1112"/>
            <ac:spMk id="3" creationId="{00000000-0000-0000-0000-000000000000}"/>
          </ac:spMkLst>
        </pc:spChg>
      </pc:sldChg>
      <pc:sldChg chg="addSp delSp modSp add mod modNotesTx">
        <pc:chgData name="Danielle Detering" userId="385b7343-7e51-4167-b40a-3bc9ed8e0e06" providerId="ADAL" clId="{2C55090A-9F6D-4F86-9122-1528814634FE}" dt="2020-09-01T07:49:07.347" v="8938" actId="22"/>
        <pc:sldMkLst>
          <pc:docMk/>
          <pc:sldMk cId="1591331758" sldId="1113"/>
        </pc:sldMkLst>
        <pc:spChg chg="add del mod">
          <ac:chgData name="Danielle Detering" userId="385b7343-7e51-4167-b40a-3bc9ed8e0e06" providerId="ADAL" clId="{2C55090A-9F6D-4F86-9122-1528814634FE}" dt="2020-09-01T07:49:06.366" v="8937" actId="478"/>
          <ac:spMkLst>
            <pc:docMk/>
            <pc:sldMk cId="1591331758" sldId="1113"/>
            <ac:spMk id="2" creationId="{BF9A85B8-C052-4D95-ACA5-A24984124B9B}"/>
          </ac:spMkLst>
        </pc:spChg>
        <pc:spChg chg="mod">
          <ac:chgData name="Danielle Detering" userId="385b7343-7e51-4167-b40a-3bc9ed8e0e06" providerId="ADAL" clId="{2C55090A-9F6D-4F86-9122-1528814634FE}" dt="2020-09-01T07:31:40.098" v="8312" actId="14100"/>
          <ac:spMkLst>
            <pc:docMk/>
            <pc:sldMk cId="1591331758" sldId="1113"/>
            <ac:spMk id="3" creationId="{42E02F80-2BAC-46A7-ADF3-3FEC8DAC1254}"/>
          </ac:spMkLst>
        </pc:spChg>
        <pc:spChg chg="add">
          <ac:chgData name="Danielle Detering" userId="385b7343-7e51-4167-b40a-3bc9ed8e0e06" providerId="ADAL" clId="{2C55090A-9F6D-4F86-9122-1528814634FE}" dt="2020-09-01T07:49:07.347" v="8938" actId="22"/>
          <ac:spMkLst>
            <pc:docMk/>
            <pc:sldMk cId="1591331758" sldId="1113"/>
            <ac:spMk id="4" creationId="{613BB58F-5173-48AA-B944-42F1C1BE4476}"/>
          </ac:spMkLst>
        </pc:spChg>
        <pc:spChg chg="mod">
          <ac:chgData name="Danielle Detering" userId="385b7343-7e51-4167-b40a-3bc9ed8e0e06" providerId="ADAL" clId="{2C55090A-9F6D-4F86-9122-1528814634FE}" dt="2020-09-01T07:31:34.140" v="8311" actId="14100"/>
          <ac:spMkLst>
            <pc:docMk/>
            <pc:sldMk cId="1591331758" sldId="1113"/>
            <ac:spMk id="5" creationId="{2B892057-55EF-4725-B2B1-584A436320EC}"/>
          </ac:spMkLst>
        </pc:spChg>
        <pc:spChg chg="del mod">
          <ac:chgData name="Danielle Detering" userId="385b7343-7e51-4167-b40a-3bc9ed8e0e06" providerId="ADAL" clId="{2C55090A-9F6D-4F86-9122-1528814634FE}" dt="2020-09-01T07:49:06.366" v="8937" actId="478"/>
          <ac:spMkLst>
            <pc:docMk/>
            <pc:sldMk cId="1591331758" sldId="1113"/>
            <ac:spMk id="6" creationId="{E07E48A7-AAF1-4B94-B387-FDDE0B9DEAB4}"/>
          </ac:spMkLst>
        </pc:spChg>
        <pc:spChg chg="del">
          <ac:chgData name="Danielle Detering" userId="385b7343-7e51-4167-b40a-3bc9ed8e0e06" providerId="ADAL" clId="{2C55090A-9F6D-4F86-9122-1528814634FE}" dt="2020-09-01T07:32:10.691" v="8334" actId="478"/>
          <ac:spMkLst>
            <pc:docMk/>
            <pc:sldMk cId="1591331758" sldId="1113"/>
            <ac:spMk id="7" creationId="{6ECD7BBE-BAE5-4945-91D8-9B7EDB33DB36}"/>
          </ac:spMkLst>
        </pc:spChg>
        <pc:spChg chg="add">
          <ac:chgData name="Danielle Detering" userId="385b7343-7e51-4167-b40a-3bc9ed8e0e06" providerId="ADAL" clId="{2C55090A-9F6D-4F86-9122-1528814634FE}" dt="2020-09-01T07:49:07.347" v="8938" actId="22"/>
          <ac:spMkLst>
            <pc:docMk/>
            <pc:sldMk cId="1591331758" sldId="1113"/>
            <ac:spMk id="10" creationId="{4138EB61-5569-450E-B655-09E2EDE81BBF}"/>
          </ac:spMkLst>
        </pc:spChg>
        <pc:spChg chg="mod">
          <ac:chgData name="Danielle Detering" userId="385b7343-7e51-4167-b40a-3bc9ed8e0e06" providerId="ADAL" clId="{2C55090A-9F6D-4F86-9122-1528814634FE}" dt="2020-09-01T07:36:21.388" v="8775" actId="20577"/>
          <ac:spMkLst>
            <pc:docMk/>
            <pc:sldMk cId="1591331758" sldId="1113"/>
            <ac:spMk id="15" creationId="{7A7A645B-2474-4C85-AD94-80EEEEC6C42E}"/>
          </ac:spMkLst>
        </pc:spChg>
      </pc:sldChg>
      <pc:sldChg chg="addSp delSp modSp add mod modNotesTx">
        <pc:chgData name="Danielle Detering" userId="385b7343-7e51-4167-b40a-3bc9ed8e0e06" providerId="ADAL" clId="{2C55090A-9F6D-4F86-9122-1528814634FE}" dt="2020-09-02T17:01:06.062" v="21991" actId="1038"/>
        <pc:sldMkLst>
          <pc:docMk/>
          <pc:sldMk cId="2570752908" sldId="1114"/>
        </pc:sldMkLst>
        <pc:spChg chg="del">
          <ac:chgData name="Danielle Detering" userId="385b7343-7e51-4167-b40a-3bc9ed8e0e06" providerId="ADAL" clId="{2C55090A-9F6D-4F86-9122-1528814634FE}" dt="2020-09-01T07:39:16.424" v="8841" actId="478"/>
          <ac:spMkLst>
            <pc:docMk/>
            <pc:sldMk cId="2570752908" sldId="1114"/>
            <ac:spMk id="2" creationId="{BF9A85B8-C052-4D95-ACA5-A24984124B9B}"/>
          </ac:spMkLst>
        </pc:spChg>
        <pc:spChg chg="del">
          <ac:chgData name="Danielle Detering" userId="385b7343-7e51-4167-b40a-3bc9ed8e0e06" providerId="ADAL" clId="{2C55090A-9F6D-4F86-9122-1528814634FE}" dt="2020-09-01T07:39:16.424" v="8841" actId="478"/>
          <ac:spMkLst>
            <pc:docMk/>
            <pc:sldMk cId="2570752908" sldId="1114"/>
            <ac:spMk id="6" creationId="{E07E48A7-AAF1-4B94-B387-FDDE0B9DEAB4}"/>
          </ac:spMkLst>
        </pc:spChg>
        <pc:spChg chg="add mod topLvl">
          <ac:chgData name="Danielle Detering" userId="385b7343-7e51-4167-b40a-3bc9ed8e0e06" providerId="ADAL" clId="{2C55090A-9F6D-4F86-9122-1528814634FE}" dt="2020-09-01T07:46:34.182" v="8912" actId="165"/>
          <ac:spMkLst>
            <pc:docMk/>
            <pc:sldMk cId="2570752908" sldId="1114"/>
            <ac:spMk id="7" creationId="{00122A3D-7BC1-40BF-B533-C61466E2E325}"/>
          </ac:spMkLst>
        </pc:spChg>
        <pc:spChg chg="add mod topLvl">
          <ac:chgData name="Danielle Detering" userId="385b7343-7e51-4167-b40a-3bc9ed8e0e06" providerId="ADAL" clId="{2C55090A-9F6D-4F86-9122-1528814634FE}" dt="2020-09-01T07:46:34.182" v="8912" actId="165"/>
          <ac:spMkLst>
            <pc:docMk/>
            <pc:sldMk cId="2570752908" sldId="1114"/>
            <ac:spMk id="8" creationId="{C2F46F04-0D01-4ABC-9E60-2B6A3488437A}"/>
          </ac:spMkLst>
        </pc:spChg>
        <pc:spChg chg="add mod topLvl">
          <ac:chgData name="Danielle Detering" userId="385b7343-7e51-4167-b40a-3bc9ed8e0e06" providerId="ADAL" clId="{2C55090A-9F6D-4F86-9122-1528814634FE}" dt="2020-09-01T07:46:34.182" v="8912" actId="165"/>
          <ac:spMkLst>
            <pc:docMk/>
            <pc:sldMk cId="2570752908" sldId="1114"/>
            <ac:spMk id="9" creationId="{79DA4442-B689-4CAB-85E3-829218557A86}"/>
          </ac:spMkLst>
        </pc:spChg>
        <pc:spChg chg="add mod topLvl">
          <ac:chgData name="Danielle Detering" userId="385b7343-7e51-4167-b40a-3bc9ed8e0e06" providerId="ADAL" clId="{2C55090A-9F6D-4F86-9122-1528814634FE}" dt="2020-09-01T07:46:34.182" v="8912" actId="165"/>
          <ac:spMkLst>
            <pc:docMk/>
            <pc:sldMk cId="2570752908" sldId="1114"/>
            <ac:spMk id="10" creationId="{86235C2D-9B9E-467D-899F-131D3EBE9103}"/>
          </ac:spMkLst>
        </pc:spChg>
        <pc:spChg chg="add mod topLvl">
          <ac:chgData name="Danielle Detering" userId="385b7343-7e51-4167-b40a-3bc9ed8e0e06" providerId="ADAL" clId="{2C55090A-9F6D-4F86-9122-1528814634FE}" dt="2020-09-01T07:46:34.182" v="8912" actId="165"/>
          <ac:spMkLst>
            <pc:docMk/>
            <pc:sldMk cId="2570752908" sldId="1114"/>
            <ac:spMk id="11" creationId="{794674B3-1F11-464B-A704-50DF93657BF5}"/>
          </ac:spMkLst>
        </pc:spChg>
        <pc:spChg chg="add mod topLvl">
          <ac:chgData name="Danielle Detering" userId="385b7343-7e51-4167-b40a-3bc9ed8e0e06" providerId="ADAL" clId="{2C55090A-9F6D-4F86-9122-1528814634FE}" dt="2020-09-01T07:46:34.182" v="8912" actId="165"/>
          <ac:spMkLst>
            <pc:docMk/>
            <pc:sldMk cId="2570752908" sldId="1114"/>
            <ac:spMk id="12" creationId="{A612F40A-A65A-4D1C-A9E3-07965173EAA2}"/>
          </ac:spMkLst>
        </pc:spChg>
        <pc:spChg chg="add mod topLvl">
          <ac:chgData name="Danielle Detering" userId="385b7343-7e51-4167-b40a-3bc9ed8e0e06" providerId="ADAL" clId="{2C55090A-9F6D-4F86-9122-1528814634FE}" dt="2020-09-01T07:46:34.182" v="8912" actId="165"/>
          <ac:spMkLst>
            <pc:docMk/>
            <pc:sldMk cId="2570752908" sldId="1114"/>
            <ac:spMk id="13" creationId="{96E155B1-F6A2-44A0-AB3D-471AFB8C17CF}"/>
          </ac:spMkLst>
        </pc:spChg>
        <pc:spChg chg="add mod topLvl">
          <ac:chgData name="Danielle Detering" userId="385b7343-7e51-4167-b40a-3bc9ed8e0e06" providerId="ADAL" clId="{2C55090A-9F6D-4F86-9122-1528814634FE}" dt="2020-09-01T07:46:34.182" v="8912" actId="165"/>
          <ac:spMkLst>
            <pc:docMk/>
            <pc:sldMk cId="2570752908" sldId="1114"/>
            <ac:spMk id="14" creationId="{0C9C476D-C080-462A-9F13-25E7118CA214}"/>
          </ac:spMkLst>
        </pc:spChg>
        <pc:spChg chg="mod">
          <ac:chgData name="Danielle Detering" userId="385b7343-7e51-4167-b40a-3bc9ed8e0e06" providerId="ADAL" clId="{2C55090A-9F6D-4F86-9122-1528814634FE}" dt="2020-09-01T07:36:30.640" v="8776"/>
          <ac:spMkLst>
            <pc:docMk/>
            <pc:sldMk cId="2570752908" sldId="1114"/>
            <ac:spMk id="15" creationId="{7A7A645B-2474-4C85-AD94-80EEEEC6C42E}"/>
          </ac:spMkLst>
        </pc:spChg>
        <pc:spChg chg="add mod topLvl">
          <ac:chgData name="Danielle Detering" userId="385b7343-7e51-4167-b40a-3bc9ed8e0e06" providerId="ADAL" clId="{2C55090A-9F6D-4F86-9122-1528814634FE}" dt="2020-09-01T07:46:34.182" v="8912" actId="165"/>
          <ac:spMkLst>
            <pc:docMk/>
            <pc:sldMk cId="2570752908" sldId="1114"/>
            <ac:spMk id="16" creationId="{84CFD0DC-AD26-4B33-8E26-BFA897F86B8F}"/>
          </ac:spMkLst>
        </pc:spChg>
        <pc:spChg chg="add mod topLvl">
          <ac:chgData name="Danielle Detering" userId="385b7343-7e51-4167-b40a-3bc9ed8e0e06" providerId="ADAL" clId="{2C55090A-9F6D-4F86-9122-1528814634FE}" dt="2020-09-01T07:47:00.043" v="8915" actId="12788"/>
          <ac:spMkLst>
            <pc:docMk/>
            <pc:sldMk cId="2570752908" sldId="1114"/>
            <ac:spMk id="17" creationId="{1FA6F24B-7B12-44F9-A590-816CED3375A6}"/>
          </ac:spMkLst>
        </pc:spChg>
        <pc:spChg chg="add mod topLvl">
          <ac:chgData name="Danielle Detering" userId="385b7343-7e51-4167-b40a-3bc9ed8e0e06" providerId="ADAL" clId="{2C55090A-9F6D-4F86-9122-1528814634FE}" dt="2020-09-01T07:47:04.105" v="8916" actId="465"/>
          <ac:spMkLst>
            <pc:docMk/>
            <pc:sldMk cId="2570752908" sldId="1114"/>
            <ac:spMk id="18" creationId="{337EF646-5E95-4186-B92F-1E2B55675F14}"/>
          </ac:spMkLst>
        </pc:spChg>
        <pc:spChg chg="add mod topLvl">
          <ac:chgData name="Danielle Detering" userId="385b7343-7e51-4167-b40a-3bc9ed8e0e06" providerId="ADAL" clId="{2C55090A-9F6D-4F86-9122-1528814634FE}" dt="2020-09-01T07:47:00.043" v="8915" actId="12788"/>
          <ac:spMkLst>
            <pc:docMk/>
            <pc:sldMk cId="2570752908" sldId="1114"/>
            <ac:spMk id="19" creationId="{6891AB59-60E9-4ABE-963A-542081A1A65C}"/>
          </ac:spMkLst>
        </pc:spChg>
        <pc:spChg chg="add mod topLvl">
          <ac:chgData name="Danielle Detering" userId="385b7343-7e51-4167-b40a-3bc9ed8e0e06" providerId="ADAL" clId="{2C55090A-9F6D-4F86-9122-1528814634FE}" dt="2020-09-01T07:46:34.182" v="8912" actId="165"/>
          <ac:spMkLst>
            <pc:docMk/>
            <pc:sldMk cId="2570752908" sldId="1114"/>
            <ac:spMk id="20" creationId="{EFC4DB7C-5480-4BED-805D-72390B93239B}"/>
          </ac:spMkLst>
        </pc:spChg>
        <pc:spChg chg="add mod topLvl">
          <ac:chgData name="Danielle Detering" userId="385b7343-7e51-4167-b40a-3bc9ed8e0e06" providerId="ADAL" clId="{2C55090A-9F6D-4F86-9122-1528814634FE}" dt="2020-09-01T07:46:34.182" v="8912" actId="165"/>
          <ac:spMkLst>
            <pc:docMk/>
            <pc:sldMk cId="2570752908" sldId="1114"/>
            <ac:spMk id="21" creationId="{8911CDEF-7F99-4AE4-9C8C-475CEF7DB506}"/>
          </ac:spMkLst>
        </pc:spChg>
        <pc:spChg chg="add mod topLvl">
          <ac:chgData name="Danielle Detering" userId="385b7343-7e51-4167-b40a-3bc9ed8e0e06" providerId="ADAL" clId="{2C55090A-9F6D-4F86-9122-1528814634FE}" dt="2020-09-01T07:46:34.182" v="8912" actId="165"/>
          <ac:spMkLst>
            <pc:docMk/>
            <pc:sldMk cId="2570752908" sldId="1114"/>
            <ac:spMk id="22" creationId="{654270AE-4C53-43EA-873B-DF7937F23A9B}"/>
          </ac:spMkLst>
        </pc:spChg>
        <pc:spChg chg="add mod topLvl">
          <ac:chgData name="Danielle Detering" userId="385b7343-7e51-4167-b40a-3bc9ed8e0e06" providerId="ADAL" clId="{2C55090A-9F6D-4F86-9122-1528814634FE}" dt="2020-09-01T07:46:34.182" v="8912" actId="165"/>
          <ac:spMkLst>
            <pc:docMk/>
            <pc:sldMk cId="2570752908" sldId="1114"/>
            <ac:spMk id="23" creationId="{FB63ED82-2F0E-4929-AC52-BF26319393BF}"/>
          </ac:spMkLst>
        </pc:spChg>
        <pc:spChg chg="add mod topLvl">
          <ac:chgData name="Danielle Detering" userId="385b7343-7e51-4167-b40a-3bc9ed8e0e06" providerId="ADAL" clId="{2C55090A-9F6D-4F86-9122-1528814634FE}" dt="2020-09-01T07:46:34.182" v="8912" actId="165"/>
          <ac:spMkLst>
            <pc:docMk/>
            <pc:sldMk cId="2570752908" sldId="1114"/>
            <ac:spMk id="48" creationId="{7B55A09A-2F9E-4E39-B327-5D48837D5A70}"/>
          </ac:spMkLst>
        </pc:spChg>
        <pc:spChg chg="add mod topLvl">
          <ac:chgData name="Danielle Detering" userId="385b7343-7e51-4167-b40a-3bc9ed8e0e06" providerId="ADAL" clId="{2C55090A-9F6D-4F86-9122-1528814634FE}" dt="2020-09-01T07:46:34.182" v="8912" actId="165"/>
          <ac:spMkLst>
            <pc:docMk/>
            <pc:sldMk cId="2570752908" sldId="1114"/>
            <ac:spMk id="49" creationId="{50BD2155-CCAA-4B8F-A8B6-CB3381CBF295}"/>
          </ac:spMkLst>
        </pc:spChg>
        <pc:spChg chg="add mod">
          <ac:chgData name="Danielle Detering" userId="385b7343-7e51-4167-b40a-3bc9ed8e0e06" providerId="ADAL" clId="{2C55090A-9F6D-4F86-9122-1528814634FE}" dt="2020-09-01T07:46:19.136" v="8911" actId="1076"/>
          <ac:spMkLst>
            <pc:docMk/>
            <pc:sldMk cId="2570752908" sldId="1114"/>
            <ac:spMk id="106" creationId="{46E715F5-4A99-41A8-97BC-8BF3D55F5C0E}"/>
          </ac:spMkLst>
        </pc:spChg>
        <pc:spChg chg="add mod">
          <ac:chgData name="Danielle Detering" userId="385b7343-7e51-4167-b40a-3bc9ed8e0e06" providerId="ADAL" clId="{2C55090A-9F6D-4F86-9122-1528814634FE}" dt="2020-09-01T07:46:19.136" v="8911" actId="1076"/>
          <ac:spMkLst>
            <pc:docMk/>
            <pc:sldMk cId="2570752908" sldId="1114"/>
            <ac:spMk id="108" creationId="{7B0D09E5-A57F-41EF-8916-3EC014E66AED}"/>
          </ac:spMkLst>
        </pc:spChg>
        <pc:spChg chg="add mod">
          <ac:chgData name="Danielle Detering" userId="385b7343-7e51-4167-b40a-3bc9ed8e0e06" providerId="ADAL" clId="{2C55090A-9F6D-4F86-9122-1528814634FE}" dt="2020-09-01T07:46:19.136" v="8911" actId="1076"/>
          <ac:spMkLst>
            <pc:docMk/>
            <pc:sldMk cId="2570752908" sldId="1114"/>
            <ac:spMk id="110" creationId="{C996805C-1404-45B1-BB2D-C04C68AEA928}"/>
          </ac:spMkLst>
        </pc:spChg>
        <pc:spChg chg="add mod">
          <ac:chgData name="Danielle Detering" userId="385b7343-7e51-4167-b40a-3bc9ed8e0e06" providerId="ADAL" clId="{2C55090A-9F6D-4F86-9122-1528814634FE}" dt="2020-09-01T07:47:13.554" v="8917" actId="1076"/>
          <ac:spMkLst>
            <pc:docMk/>
            <pc:sldMk cId="2570752908" sldId="1114"/>
            <ac:spMk id="236" creationId="{F4588E9A-5C73-4BB6-BADA-0667DEE66591}"/>
          </ac:spMkLst>
        </pc:spChg>
        <pc:spChg chg="add del mod">
          <ac:chgData name="Danielle Detering" userId="385b7343-7e51-4167-b40a-3bc9ed8e0e06" providerId="ADAL" clId="{2C55090A-9F6D-4F86-9122-1528814634FE}" dt="2020-09-01T07:47:59.167" v="8921" actId="22"/>
          <ac:spMkLst>
            <pc:docMk/>
            <pc:sldMk cId="2570752908" sldId="1114"/>
            <ac:spMk id="259" creationId="{87357CB2-0D2A-4B86-B766-F07D771F2C64}"/>
          </ac:spMkLst>
        </pc:spChg>
        <pc:spChg chg="add del mod">
          <ac:chgData name="Danielle Detering" userId="385b7343-7e51-4167-b40a-3bc9ed8e0e06" providerId="ADAL" clId="{2C55090A-9F6D-4F86-9122-1528814634FE}" dt="2020-09-01T07:47:59.167" v="8921" actId="22"/>
          <ac:spMkLst>
            <pc:docMk/>
            <pc:sldMk cId="2570752908" sldId="1114"/>
            <ac:spMk id="261" creationId="{54DE70D7-495D-4643-8D2E-165992F89F76}"/>
          </ac:spMkLst>
        </pc:spChg>
        <pc:spChg chg="add del mod">
          <ac:chgData name="Danielle Detering" userId="385b7343-7e51-4167-b40a-3bc9ed8e0e06" providerId="ADAL" clId="{2C55090A-9F6D-4F86-9122-1528814634FE}" dt="2020-09-01T07:48:29.357" v="8930" actId="478"/>
          <ac:spMkLst>
            <pc:docMk/>
            <pc:sldMk cId="2570752908" sldId="1114"/>
            <ac:spMk id="263" creationId="{ECE72F22-09AD-44DD-A37A-82EF73D6A65F}"/>
          </ac:spMkLst>
        </pc:spChg>
        <pc:spChg chg="add del mod">
          <ac:chgData name="Danielle Detering" userId="385b7343-7e51-4167-b40a-3bc9ed8e0e06" providerId="ADAL" clId="{2C55090A-9F6D-4F86-9122-1528814634FE}" dt="2020-09-01T07:48:26.081" v="8928" actId="478"/>
          <ac:spMkLst>
            <pc:docMk/>
            <pc:sldMk cId="2570752908" sldId="1114"/>
            <ac:spMk id="265" creationId="{3B13DDA7-5799-48B1-BBAD-CDCDADE03AC7}"/>
          </ac:spMkLst>
        </pc:spChg>
        <pc:spChg chg="add mod">
          <ac:chgData name="Danielle Detering" userId="385b7343-7e51-4167-b40a-3bc9ed8e0e06" providerId="ADAL" clId="{2C55090A-9F6D-4F86-9122-1528814634FE}" dt="2020-09-01T07:48:47.809" v="8935" actId="1076"/>
          <ac:spMkLst>
            <pc:docMk/>
            <pc:sldMk cId="2570752908" sldId="1114"/>
            <ac:spMk id="267" creationId="{D232086F-6291-4D6E-AEB6-39EB6CC1F8D5}"/>
          </ac:spMkLst>
        </pc:spChg>
        <pc:spChg chg="add mod">
          <ac:chgData name="Danielle Detering" userId="385b7343-7e51-4167-b40a-3bc9ed8e0e06" providerId="ADAL" clId="{2C55090A-9F6D-4F86-9122-1528814634FE}" dt="2020-09-01T07:48:56.423" v="8936" actId="1076"/>
          <ac:spMkLst>
            <pc:docMk/>
            <pc:sldMk cId="2570752908" sldId="1114"/>
            <ac:spMk id="269" creationId="{F73D0A2E-D5E4-4641-9EAC-2F57C1B093C9}"/>
          </ac:spMkLst>
        </pc:spChg>
        <pc:spChg chg="add mod">
          <ac:chgData name="Danielle Detering" userId="385b7343-7e51-4167-b40a-3bc9ed8e0e06" providerId="ADAL" clId="{2C55090A-9F6D-4F86-9122-1528814634FE}" dt="2020-09-01T07:51:12.770" v="8974" actId="553"/>
          <ac:spMkLst>
            <pc:docMk/>
            <pc:sldMk cId="2570752908" sldId="1114"/>
            <ac:spMk id="270" creationId="{1509C758-3637-411E-ADAE-58DC9F86514E}"/>
          </ac:spMkLst>
        </pc:spChg>
        <pc:spChg chg="add mod">
          <ac:chgData name="Danielle Detering" userId="385b7343-7e51-4167-b40a-3bc9ed8e0e06" providerId="ADAL" clId="{2C55090A-9F6D-4F86-9122-1528814634FE}" dt="2020-09-01T07:51:21.549" v="8975" actId="465"/>
          <ac:spMkLst>
            <pc:docMk/>
            <pc:sldMk cId="2570752908" sldId="1114"/>
            <ac:spMk id="272" creationId="{514B5203-76A2-4BBC-80DC-C5A9947C04CF}"/>
          </ac:spMkLst>
        </pc:spChg>
        <pc:spChg chg="add mod">
          <ac:chgData name="Danielle Detering" userId="385b7343-7e51-4167-b40a-3bc9ed8e0e06" providerId="ADAL" clId="{2C55090A-9F6D-4F86-9122-1528814634FE}" dt="2020-09-01T07:51:21.549" v="8975" actId="465"/>
          <ac:spMkLst>
            <pc:docMk/>
            <pc:sldMk cId="2570752908" sldId="1114"/>
            <ac:spMk id="274" creationId="{822951B0-3B41-4D23-A9DD-D9636B517C92}"/>
          </ac:spMkLst>
        </pc:spChg>
        <pc:spChg chg="add mod">
          <ac:chgData name="Danielle Detering" userId="385b7343-7e51-4167-b40a-3bc9ed8e0e06" providerId="ADAL" clId="{2C55090A-9F6D-4F86-9122-1528814634FE}" dt="2020-09-01T07:51:21.549" v="8975" actId="465"/>
          <ac:spMkLst>
            <pc:docMk/>
            <pc:sldMk cId="2570752908" sldId="1114"/>
            <ac:spMk id="276" creationId="{E6F00E54-AF27-4AEB-9E74-A285211D0912}"/>
          </ac:spMkLst>
        </pc:spChg>
        <pc:spChg chg="add mod">
          <ac:chgData name="Danielle Detering" userId="385b7343-7e51-4167-b40a-3bc9ed8e0e06" providerId="ADAL" clId="{2C55090A-9F6D-4F86-9122-1528814634FE}" dt="2020-09-01T07:51:12.770" v="8974" actId="553"/>
          <ac:spMkLst>
            <pc:docMk/>
            <pc:sldMk cId="2570752908" sldId="1114"/>
            <ac:spMk id="278" creationId="{89E4A0A9-FCDA-4681-B62D-1D5325CDB863}"/>
          </ac:spMkLst>
        </pc:spChg>
        <pc:spChg chg="add mod">
          <ac:chgData name="Danielle Detering" userId="385b7343-7e51-4167-b40a-3bc9ed8e0e06" providerId="ADAL" clId="{2C55090A-9F6D-4F86-9122-1528814634FE}" dt="2020-09-02T17:01:06.062" v="21991" actId="1038"/>
          <ac:spMkLst>
            <pc:docMk/>
            <pc:sldMk cId="2570752908" sldId="1114"/>
            <ac:spMk id="280" creationId="{4DA16808-3463-46A3-941B-7C107ED8CAA1}"/>
          </ac:spMkLst>
        </pc:spChg>
        <pc:spChg chg="add mod">
          <ac:chgData name="Danielle Detering" userId="385b7343-7e51-4167-b40a-3bc9ed8e0e06" providerId="ADAL" clId="{2C55090A-9F6D-4F86-9122-1528814634FE}" dt="2020-09-02T17:01:06.062" v="21991" actId="1038"/>
          <ac:spMkLst>
            <pc:docMk/>
            <pc:sldMk cId="2570752908" sldId="1114"/>
            <ac:spMk id="282" creationId="{1871427E-5DDE-4A8A-A91F-728F7D2343E7}"/>
          </ac:spMkLst>
        </pc:spChg>
        <pc:spChg chg="add mod">
          <ac:chgData name="Danielle Detering" userId="385b7343-7e51-4167-b40a-3bc9ed8e0e06" providerId="ADAL" clId="{2C55090A-9F6D-4F86-9122-1528814634FE}" dt="2020-09-02T17:01:06.062" v="21991" actId="1038"/>
          <ac:spMkLst>
            <pc:docMk/>
            <pc:sldMk cId="2570752908" sldId="1114"/>
            <ac:spMk id="284" creationId="{382C7A38-44D9-4B12-B48E-8CA49D99C4CF}"/>
          </ac:spMkLst>
        </pc:spChg>
        <pc:spChg chg="add mod">
          <ac:chgData name="Danielle Detering" userId="385b7343-7e51-4167-b40a-3bc9ed8e0e06" providerId="ADAL" clId="{2C55090A-9F6D-4F86-9122-1528814634FE}" dt="2020-09-02T17:01:06.062" v="21991" actId="1038"/>
          <ac:spMkLst>
            <pc:docMk/>
            <pc:sldMk cId="2570752908" sldId="1114"/>
            <ac:spMk id="286" creationId="{41860C5C-C760-4D79-B640-BFCC85105887}"/>
          </ac:spMkLst>
        </pc:spChg>
        <pc:spChg chg="add mod">
          <ac:chgData name="Danielle Detering" userId="385b7343-7e51-4167-b40a-3bc9ed8e0e06" providerId="ADAL" clId="{2C55090A-9F6D-4F86-9122-1528814634FE}" dt="2020-09-02T17:01:06.062" v="21991" actId="1038"/>
          <ac:spMkLst>
            <pc:docMk/>
            <pc:sldMk cId="2570752908" sldId="1114"/>
            <ac:spMk id="288" creationId="{52900541-7205-46C7-AC6D-281DDB45B005}"/>
          </ac:spMkLst>
        </pc:spChg>
        <pc:grpChg chg="add del mod">
          <ac:chgData name="Danielle Detering" userId="385b7343-7e51-4167-b40a-3bc9ed8e0e06" providerId="ADAL" clId="{2C55090A-9F6D-4F86-9122-1528814634FE}" dt="2020-09-01T07:46:34.182" v="8912" actId="165"/>
          <ac:grpSpMkLst>
            <pc:docMk/>
            <pc:sldMk cId="2570752908" sldId="1114"/>
            <ac:grpSpMk id="237" creationId="{15810B4C-972B-4318-B829-212822271BA8}"/>
          </ac:grpSpMkLst>
        </pc:grpChg>
        <pc:cxnChg chg="add mod topLvl">
          <ac:chgData name="Danielle Detering" userId="385b7343-7e51-4167-b40a-3bc9ed8e0e06" providerId="ADAL" clId="{2C55090A-9F6D-4F86-9122-1528814634FE}" dt="2020-09-01T07:46:34.182" v="8912" actId="165"/>
          <ac:cxnSpMkLst>
            <pc:docMk/>
            <pc:sldMk cId="2570752908" sldId="1114"/>
            <ac:cxnSpMk id="24" creationId="{9807005D-F8C0-4875-AEAB-BFA6F2B3F1FD}"/>
          </ac:cxnSpMkLst>
        </pc:cxnChg>
        <pc:cxnChg chg="add mod topLvl">
          <ac:chgData name="Danielle Detering" userId="385b7343-7e51-4167-b40a-3bc9ed8e0e06" providerId="ADAL" clId="{2C55090A-9F6D-4F86-9122-1528814634FE}" dt="2020-09-01T07:46:34.182" v="8912" actId="165"/>
          <ac:cxnSpMkLst>
            <pc:docMk/>
            <pc:sldMk cId="2570752908" sldId="1114"/>
            <ac:cxnSpMk id="25" creationId="{7AF5047F-DB4E-4212-8123-9CD90110F0F3}"/>
          </ac:cxnSpMkLst>
        </pc:cxnChg>
        <pc:cxnChg chg="add mod topLvl">
          <ac:chgData name="Danielle Detering" userId="385b7343-7e51-4167-b40a-3bc9ed8e0e06" providerId="ADAL" clId="{2C55090A-9F6D-4F86-9122-1528814634FE}" dt="2020-09-01T07:46:34.182" v="8912" actId="165"/>
          <ac:cxnSpMkLst>
            <pc:docMk/>
            <pc:sldMk cId="2570752908" sldId="1114"/>
            <ac:cxnSpMk id="26" creationId="{59F1C8BD-88D3-4B54-9437-BD440BEADB9B}"/>
          </ac:cxnSpMkLst>
        </pc:cxnChg>
        <pc:cxnChg chg="add mod topLvl">
          <ac:chgData name="Danielle Detering" userId="385b7343-7e51-4167-b40a-3bc9ed8e0e06" providerId="ADAL" clId="{2C55090A-9F6D-4F86-9122-1528814634FE}" dt="2020-09-01T07:46:34.182" v="8912" actId="165"/>
          <ac:cxnSpMkLst>
            <pc:docMk/>
            <pc:sldMk cId="2570752908" sldId="1114"/>
            <ac:cxnSpMk id="27" creationId="{9C231938-6ED8-4A14-8F87-5F6239AD6165}"/>
          </ac:cxnSpMkLst>
        </pc:cxnChg>
        <pc:cxnChg chg="add mod topLvl">
          <ac:chgData name="Danielle Detering" userId="385b7343-7e51-4167-b40a-3bc9ed8e0e06" providerId="ADAL" clId="{2C55090A-9F6D-4F86-9122-1528814634FE}" dt="2020-09-01T07:46:34.182" v="8912" actId="165"/>
          <ac:cxnSpMkLst>
            <pc:docMk/>
            <pc:sldMk cId="2570752908" sldId="1114"/>
            <ac:cxnSpMk id="28" creationId="{3224E003-9FD9-44CA-A862-0B009F533DA0}"/>
          </ac:cxnSpMkLst>
        </pc:cxnChg>
        <pc:cxnChg chg="add mod topLvl">
          <ac:chgData name="Danielle Detering" userId="385b7343-7e51-4167-b40a-3bc9ed8e0e06" providerId="ADAL" clId="{2C55090A-9F6D-4F86-9122-1528814634FE}" dt="2020-09-01T07:46:34.182" v="8912" actId="165"/>
          <ac:cxnSpMkLst>
            <pc:docMk/>
            <pc:sldMk cId="2570752908" sldId="1114"/>
            <ac:cxnSpMk id="29" creationId="{30ED6150-5721-4D49-AC46-575F772F344D}"/>
          </ac:cxnSpMkLst>
        </pc:cxnChg>
        <pc:cxnChg chg="add mod topLvl">
          <ac:chgData name="Danielle Detering" userId="385b7343-7e51-4167-b40a-3bc9ed8e0e06" providerId="ADAL" clId="{2C55090A-9F6D-4F86-9122-1528814634FE}" dt="2020-09-01T07:46:34.182" v="8912" actId="165"/>
          <ac:cxnSpMkLst>
            <pc:docMk/>
            <pc:sldMk cId="2570752908" sldId="1114"/>
            <ac:cxnSpMk id="30" creationId="{B8BB8161-36B0-48FA-A7A8-AC515EB58871}"/>
          </ac:cxnSpMkLst>
        </pc:cxnChg>
        <pc:cxnChg chg="add mod topLvl">
          <ac:chgData name="Danielle Detering" userId="385b7343-7e51-4167-b40a-3bc9ed8e0e06" providerId="ADAL" clId="{2C55090A-9F6D-4F86-9122-1528814634FE}" dt="2020-09-01T07:46:34.182" v="8912" actId="165"/>
          <ac:cxnSpMkLst>
            <pc:docMk/>
            <pc:sldMk cId="2570752908" sldId="1114"/>
            <ac:cxnSpMk id="31" creationId="{1E2471E5-31FD-4584-AE68-E15AFF1F72EF}"/>
          </ac:cxnSpMkLst>
        </pc:cxnChg>
        <pc:cxnChg chg="add mod topLvl">
          <ac:chgData name="Danielle Detering" userId="385b7343-7e51-4167-b40a-3bc9ed8e0e06" providerId="ADAL" clId="{2C55090A-9F6D-4F86-9122-1528814634FE}" dt="2020-09-01T07:47:00.043" v="8915" actId="12788"/>
          <ac:cxnSpMkLst>
            <pc:docMk/>
            <pc:sldMk cId="2570752908" sldId="1114"/>
            <ac:cxnSpMk id="32" creationId="{8DCDC6D1-C0C4-453B-A854-A03FC7E56432}"/>
          </ac:cxnSpMkLst>
        </pc:cxnChg>
        <pc:cxnChg chg="add mod topLvl">
          <ac:chgData name="Danielle Detering" userId="385b7343-7e51-4167-b40a-3bc9ed8e0e06" providerId="ADAL" clId="{2C55090A-9F6D-4F86-9122-1528814634FE}" dt="2020-09-01T07:47:04.105" v="8916" actId="465"/>
          <ac:cxnSpMkLst>
            <pc:docMk/>
            <pc:sldMk cId="2570752908" sldId="1114"/>
            <ac:cxnSpMk id="33" creationId="{80EC1528-5A10-46CF-ACD7-C967C5C888B3}"/>
          </ac:cxnSpMkLst>
        </pc:cxnChg>
        <pc:cxnChg chg="add mod topLvl">
          <ac:chgData name="Danielle Detering" userId="385b7343-7e51-4167-b40a-3bc9ed8e0e06" providerId="ADAL" clId="{2C55090A-9F6D-4F86-9122-1528814634FE}" dt="2020-09-01T07:47:00.043" v="8915" actId="12788"/>
          <ac:cxnSpMkLst>
            <pc:docMk/>
            <pc:sldMk cId="2570752908" sldId="1114"/>
            <ac:cxnSpMk id="34" creationId="{191FF030-10D9-46BC-8356-2051EB965D35}"/>
          </ac:cxnSpMkLst>
        </pc:cxnChg>
        <pc:cxnChg chg="add mod topLvl">
          <ac:chgData name="Danielle Detering" userId="385b7343-7e51-4167-b40a-3bc9ed8e0e06" providerId="ADAL" clId="{2C55090A-9F6D-4F86-9122-1528814634FE}" dt="2020-09-01T07:47:00.043" v="8915" actId="12788"/>
          <ac:cxnSpMkLst>
            <pc:docMk/>
            <pc:sldMk cId="2570752908" sldId="1114"/>
            <ac:cxnSpMk id="35" creationId="{B9FAAC5A-D859-49CC-907D-C44F78CF3B78}"/>
          </ac:cxnSpMkLst>
        </pc:cxnChg>
        <pc:cxnChg chg="add mod topLvl">
          <ac:chgData name="Danielle Detering" userId="385b7343-7e51-4167-b40a-3bc9ed8e0e06" providerId="ADAL" clId="{2C55090A-9F6D-4F86-9122-1528814634FE}" dt="2020-09-01T07:47:04.105" v="8916" actId="465"/>
          <ac:cxnSpMkLst>
            <pc:docMk/>
            <pc:sldMk cId="2570752908" sldId="1114"/>
            <ac:cxnSpMk id="36" creationId="{FD434BC3-33C8-409A-B1E7-80FAAD48D706}"/>
          </ac:cxnSpMkLst>
        </pc:cxnChg>
        <pc:cxnChg chg="add mod topLvl">
          <ac:chgData name="Danielle Detering" userId="385b7343-7e51-4167-b40a-3bc9ed8e0e06" providerId="ADAL" clId="{2C55090A-9F6D-4F86-9122-1528814634FE}" dt="2020-09-01T07:47:00.043" v="8915" actId="12788"/>
          <ac:cxnSpMkLst>
            <pc:docMk/>
            <pc:sldMk cId="2570752908" sldId="1114"/>
            <ac:cxnSpMk id="37" creationId="{19F48C1D-7632-418A-9B1F-CF9F8F044E00}"/>
          </ac:cxnSpMkLst>
        </pc:cxnChg>
        <pc:cxnChg chg="add mod topLvl">
          <ac:chgData name="Danielle Detering" userId="385b7343-7e51-4167-b40a-3bc9ed8e0e06" providerId="ADAL" clId="{2C55090A-9F6D-4F86-9122-1528814634FE}" dt="2020-09-01T07:47:00.043" v="8915" actId="12788"/>
          <ac:cxnSpMkLst>
            <pc:docMk/>
            <pc:sldMk cId="2570752908" sldId="1114"/>
            <ac:cxnSpMk id="38" creationId="{FDF70517-AD79-47D0-B28A-C88EEB209C17}"/>
          </ac:cxnSpMkLst>
        </pc:cxnChg>
        <pc:cxnChg chg="add mod topLvl">
          <ac:chgData name="Danielle Detering" userId="385b7343-7e51-4167-b40a-3bc9ed8e0e06" providerId="ADAL" clId="{2C55090A-9F6D-4F86-9122-1528814634FE}" dt="2020-09-01T07:47:00.043" v="8915" actId="12788"/>
          <ac:cxnSpMkLst>
            <pc:docMk/>
            <pc:sldMk cId="2570752908" sldId="1114"/>
            <ac:cxnSpMk id="39" creationId="{A554EE9B-F815-4101-A602-6A7DE86BA938}"/>
          </ac:cxnSpMkLst>
        </pc:cxnChg>
        <pc:cxnChg chg="add mod topLvl">
          <ac:chgData name="Danielle Detering" userId="385b7343-7e51-4167-b40a-3bc9ed8e0e06" providerId="ADAL" clId="{2C55090A-9F6D-4F86-9122-1528814634FE}" dt="2020-09-01T07:47:00.043" v="8915" actId="12788"/>
          <ac:cxnSpMkLst>
            <pc:docMk/>
            <pc:sldMk cId="2570752908" sldId="1114"/>
            <ac:cxnSpMk id="40" creationId="{A1662FFC-7236-4A78-9FD3-66D1D5D65409}"/>
          </ac:cxnSpMkLst>
        </pc:cxnChg>
        <pc:cxnChg chg="add mod topLvl">
          <ac:chgData name="Danielle Detering" userId="385b7343-7e51-4167-b40a-3bc9ed8e0e06" providerId="ADAL" clId="{2C55090A-9F6D-4F86-9122-1528814634FE}" dt="2020-09-01T07:47:04.105" v="8916" actId="465"/>
          <ac:cxnSpMkLst>
            <pc:docMk/>
            <pc:sldMk cId="2570752908" sldId="1114"/>
            <ac:cxnSpMk id="41" creationId="{263C0544-115A-4FE4-8CDF-03F0BB746D68}"/>
          </ac:cxnSpMkLst>
        </pc:cxnChg>
        <pc:cxnChg chg="add mod topLvl">
          <ac:chgData name="Danielle Detering" userId="385b7343-7e51-4167-b40a-3bc9ed8e0e06" providerId="ADAL" clId="{2C55090A-9F6D-4F86-9122-1528814634FE}" dt="2020-09-01T07:47:04.105" v="8916" actId="465"/>
          <ac:cxnSpMkLst>
            <pc:docMk/>
            <pc:sldMk cId="2570752908" sldId="1114"/>
            <ac:cxnSpMk id="42" creationId="{AD3A48E9-6A6F-4B4F-AA1F-0AF03E425D1F}"/>
          </ac:cxnSpMkLst>
        </pc:cxnChg>
        <pc:cxnChg chg="add mod topLvl">
          <ac:chgData name="Danielle Detering" userId="385b7343-7e51-4167-b40a-3bc9ed8e0e06" providerId="ADAL" clId="{2C55090A-9F6D-4F86-9122-1528814634FE}" dt="2020-09-01T07:47:04.105" v="8916" actId="465"/>
          <ac:cxnSpMkLst>
            <pc:docMk/>
            <pc:sldMk cId="2570752908" sldId="1114"/>
            <ac:cxnSpMk id="43" creationId="{626E276D-6293-4260-83E2-09F9A06DDFBA}"/>
          </ac:cxnSpMkLst>
        </pc:cxnChg>
        <pc:cxnChg chg="add mod topLvl">
          <ac:chgData name="Danielle Detering" userId="385b7343-7e51-4167-b40a-3bc9ed8e0e06" providerId="ADAL" clId="{2C55090A-9F6D-4F86-9122-1528814634FE}" dt="2020-09-01T07:47:00.043" v="8915" actId="12788"/>
          <ac:cxnSpMkLst>
            <pc:docMk/>
            <pc:sldMk cId="2570752908" sldId="1114"/>
            <ac:cxnSpMk id="44" creationId="{28071810-7F24-4E76-8D4B-C6959E6A12DE}"/>
          </ac:cxnSpMkLst>
        </pc:cxnChg>
        <pc:cxnChg chg="add mod topLvl">
          <ac:chgData name="Danielle Detering" userId="385b7343-7e51-4167-b40a-3bc9ed8e0e06" providerId="ADAL" clId="{2C55090A-9F6D-4F86-9122-1528814634FE}" dt="2020-09-01T07:47:00.043" v="8915" actId="12788"/>
          <ac:cxnSpMkLst>
            <pc:docMk/>
            <pc:sldMk cId="2570752908" sldId="1114"/>
            <ac:cxnSpMk id="45" creationId="{2EE36232-69C3-48DB-ADA1-FB72AF1950E6}"/>
          </ac:cxnSpMkLst>
        </pc:cxnChg>
        <pc:cxnChg chg="add mod topLvl">
          <ac:chgData name="Danielle Detering" userId="385b7343-7e51-4167-b40a-3bc9ed8e0e06" providerId="ADAL" clId="{2C55090A-9F6D-4F86-9122-1528814634FE}" dt="2020-09-01T07:47:00.043" v="8915" actId="12788"/>
          <ac:cxnSpMkLst>
            <pc:docMk/>
            <pc:sldMk cId="2570752908" sldId="1114"/>
            <ac:cxnSpMk id="46" creationId="{BAA99F90-A6E7-4706-9845-85F309E892E1}"/>
          </ac:cxnSpMkLst>
        </pc:cxnChg>
        <pc:cxnChg chg="add mod topLvl">
          <ac:chgData name="Danielle Detering" userId="385b7343-7e51-4167-b40a-3bc9ed8e0e06" providerId="ADAL" clId="{2C55090A-9F6D-4F86-9122-1528814634FE}" dt="2020-09-01T07:47:00.043" v="8915" actId="12788"/>
          <ac:cxnSpMkLst>
            <pc:docMk/>
            <pc:sldMk cId="2570752908" sldId="1114"/>
            <ac:cxnSpMk id="47" creationId="{6BFD12D7-80B1-4F89-8AF7-C348D0BFCB28}"/>
          </ac:cxnSpMkLst>
        </pc:cxnChg>
        <pc:cxnChg chg="add mod topLvl">
          <ac:chgData name="Danielle Detering" userId="385b7343-7e51-4167-b40a-3bc9ed8e0e06" providerId="ADAL" clId="{2C55090A-9F6D-4F86-9122-1528814634FE}" dt="2020-09-01T07:46:34.182" v="8912" actId="165"/>
          <ac:cxnSpMkLst>
            <pc:docMk/>
            <pc:sldMk cId="2570752908" sldId="1114"/>
            <ac:cxnSpMk id="50" creationId="{35FF1BF5-A168-47B5-8944-12E677BC76BF}"/>
          </ac:cxnSpMkLst>
        </pc:cxnChg>
        <pc:cxnChg chg="add mod topLvl">
          <ac:chgData name="Danielle Detering" userId="385b7343-7e51-4167-b40a-3bc9ed8e0e06" providerId="ADAL" clId="{2C55090A-9F6D-4F86-9122-1528814634FE}" dt="2020-09-01T07:46:34.182" v="8912" actId="165"/>
          <ac:cxnSpMkLst>
            <pc:docMk/>
            <pc:sldMk cId="2570752908" sldId="1114"/>
            <ac:cxnSpMk id="51" creationId="{B62C93F6-A133-4271-A71A-B661393ED0A4}"/>
          </ac:cxnSpMkLst>
        </pc:cxnChg>
        <pc:cxnChg chg="add mod topLvl">
          <ac:chgData name="Danielle Detering" userId="385b7343-7e51-4167-b40a-3bc9ed8e0e06" providerId="ADAL" clId="{2C55090A-9F6D-4F86-9122-1528814634FE}" dt="2020-09-01T07:47:00.043" v="8915" actId="12788"/>
          <ac:cxnSpMkLst>
            <pc:docMk/>
            <pc:sldMk cId="2570752908" sldId="1114"/>
            <ac:cxnSpMk id="52" creationId="{3A0D3CFC-7386-4FD5-B818-C12A4D9B83D9}"/>
          </ac:cxnSpMkLst>
        </pc:cxnChg>
        <pc:cxnChg chg="add mod topLvl">
          <ac:chgData name="Danielle Detering" userId="385b7343-7e51-4167-b40a-3bc9ed8e0e06" providerId="ADAL" clId="{2C55090A-9F6D-4F86-9122-1528814634FE}" dt="2020-09-01T07:47:00.043" v="8915" actId="12788"/>
          <ac:cxnSpMkLst>
            <pc:docMk/>
            <pc:sldMk cId="2570752908" sldId="1114"/>
            <ac:cxnSpMk id="53" creationId="{F91CA3E2-4FEB-4D1C-9437-AB298DAC9968}"/>
          </ac:cxnSpMkLst>
        </pc:cxnChg>
        <pc:cxnChg chg="add mod topLvl">
          <ac:chgData name="Danielle Detering" userId="385b7343-7e51-4167-b40a-3bc9ed8e0e06" providerId="ADAL" clId="{2C55090A-9F6D-4F86-9122-1528814634FE}" dt="2020-09-01T07:47:00.043" v="8915" actId="12788"/>
          <ac:cxnSpMkLst>
            <pc:docMk/>
            <pc:sldMk cId="2570752908" sldId="1114"/>
            <ac:cxnSpMk id="54" creationId="{B241DBE0-9EBD-4075-BEE1-B5DE74CDC438}"/>
          </ac:cxnSpMkLst>
        </pc:cxnChg>
        <pc:cxnChg chg="add mod topLvl">
          <ac:chgData name="Danielle Detering" userId="385b7343-7e51-4167-b40a-3bc9ed8e0e06" providerId="ADAL" clId="{2C55090A-9F6D-4F86-9122-1528814634FE}" dt="2020-09-01T07:47:00.043" v="8915" actId="12788"/>
          <ac:cxnSpMkLst>
            <pc:docMk/>
            <pc:sldMk cId="2570752908" sldId="1114"/>
            <ac:cxnSpMk id="55" creationId="{DDA7C73D-943D-48CD-8830-5A8F81DC4E5A}"/>
          </ac:cxnSpMkLst>
        </pc:cxnChg>
        <pc:cxnChg chg="add mod topLvl">
          <ac:chgData name="Danielle Detering" userId="385b7343-7e51-4167-b40a-3bc9ed8e0e06" providerId="ADAL" clId="{2C55090A-9F6D-4F86-9122-1528814634FE}" dt="2020-09-01T07:47:04.105" v="8916" actId="465"/>
          <ac:cxnSpMkLst>
            <pc:docMk/>
            <pc:sldMk cId="2570752908" sldId="1114"/>
            <ac:cxnSpMk id="56" creationId="{0F9AC526-7BE3-4977-96F2-99CFEC33DADC}"/>
          </ac:cxnSpMkLst>
        </pc:cxnChg>
        <pc:cxnChg chg="add mod topLvl">
          <ac:chgData name="Danielle Detering" userId="385b7343-7e51-4167-b40a-3bc9ed8e0e06" providerId="ADAL" clId="{2C55090A-9F6D-4F86-9122-1528814634FE}" dt="2020-09-01T07:47:04.105" v="8916" actId="465"/>
          <ac:cxnSpMkLst>
            <pc:docMk/>
            <pc:sldMk cId="2570752908" sldId="1114"/>
            <ac:cxnSpMk id="57" creationId="{D1A5D296-7B54-4539-8C21-2C8A528E210A}"/>
          </ac:cxnSpMkLst>
        </pc:cxnChg>
        <pc:cxnChg chg="add mod topLvl">
          <ac:chgData name="Danielle Detering" userId="385b7343-7e51-4167-b40a-3bc9ed8e0e06" providerId="ADAL" clId="{2C55090A-9F6D-4F86-9122-1528814634FE}" dt="2020-09-01T07:47:04.105" v="8916" actId="465"/>
          <ac:cxnSpMkLst>
            <pc:docMk/>
            <pc:sldMk cId="2570752908" sldId="1114"/>
            <ac:cxnSpMk id="58" creationId="{EEDB78EC-C218-49BE-9228-B7AC734F261E}"/>
          </ac:cxnSpMkLst>
        </pc:cxnChg>
        <pc:cxnChg chg="add mod topLvl">
          <ac:chgData name="Danielle Detering" userId="385b7343-7e51-4167-b40a-3bc9ed8e0e06" providerId="ADAL" clId="{2C55090A-9F6D-4F86-9122-1528814634FE}" dt="2020-09-01T07:47:04.105" v="8916" actId="465"/>
          <ac:cxnSpMkLst>
            <pc:docMk/>
            <pc:sldMk cId="2570752908" sldId="1114"/>
            <ac:cxnSpMk id="60" creationId="{F4FB215D-B67C-47F9-895E-D87203301DA6}"/>
          </ac:cxnSpMkLst>
        </pc:cxnChg>
        <pc:cxnChg chg="add mod topLvl">
          <ac:chgData name="Danielle Detering" userId="385b7343-7e51-4167-b40a-3bc9ed8e0e06" providerId="ADAL" clId="{2C55090A-9F6D-4F86-9122-1528814634FE}" dt="2020-09-01T07:47:04.105" v="8916" actId="465"/>
          <ac:cxnSpMkLst>
            <pc:docMk/>
            <pc:sldMk cId="2570752908" sldId="1114"/>
            <ac:cxnSpMk id="63" creationId="{16481F7A-CEBB-4452-B4FA-472836A83DC1}"/>
          </ac:cxnSpMkLst>
        </pc:cxnChg>
        <pc:cxnChg chg="add mod topLvl">
          <ac:chgData name="Danielle Detering" userId="385b7343-7e51-4167-b40a-3bc9ed8e0e06" providerId="ADAL" clId="{2C55090A-9F6D-4F86-9122-1528814634FE}" dt="2020-09-01T07:47:00.043" v="8915" actId="12788"/>
          <ac:cxnSpMkLst>
            <pc:docMk/>
            <pc:sldMk cId="2570752908" sldId="1114"/>
            <ac:cxnSpMk id="66" creationId="{F033B03A-CFD1-481D-B4BF-AACE899B1513}"/>
          </ac:cxnSpMkLst>
        </pc:cxnChg>
        <pc:cxnChg chg="add mod topLvl">
          <ac:chgData name="Danielle Detering" userId="385b7343-7e51-4167-b40a-3bc9ed8e0e06" providerId="ADAL" clId="{2C55090A-9F6D-4F86-9122-1528814634FE}" dt="2020-09-01T07:47:00.043" v="8915" actId="12788"/>
          <ac:cxnSpMkLst>
            <pc:docMk/>
            <pc:sldMk cId="2570752908" sldId="1114"/>
            <ac:cxnSpMk id="69" creationId="{C3ED5C81-6035-41DF-9A66-C086C1143892}"/>
          </ac:cxnSpMkLst>
        </pc:cxnChg>
        <pc:cxnChg chg="add mod topLvl">
          <ac:chgData name="Danielle Detering" userId="385b7343-7e51-4167-b40a-3bc9ed8e0e06" providerId="ADAL" clId="{2C55090A-9F6D-4F86-9122-1528814634FE}" dt="2020-09-01T07:47:00.043" v="8915" actId="12788"/>
          <ac:cxnSpMkLst>
            <pc:docMk/>
            <pc:sldMk cId="2570752908" sldId="1114"/>
            <ac:cxnSpMk id="72" creationId="{9D38D9E4-D71F-4FE3-9C6D-FF81BBD6CC15}"/>
          </ac:cxnSpMkLst>
        </pc:cxnChg>
        <pc:cxnChg chg="add mod topLvl">
          <ac:chgData name="Danielle Detering" userId="385b7343-7e51-4167-b40a-3bc9ed8e0e06" providerId="ADAL" clId="{2C55090A-9F6D-4F86-9122-1528814634FE}" dt="2020-09-01T07:47:00.043" v="8915" actId="12788"/>
          <ac:cxnSpMkLst>
            <pc:docMk/>
            <pc:sldMk cId="2570752908" sldId="1114"/>
            <ac:cxnSpMk id="75" creationId="{57582EEB-C46D-4BE4-B78C-5E801DE44E0C}"/>
          </ac:cxnSpMkLst>
        </pc:cxnChg>
        <pc:cxnChg chg="add mod topLvl">
          <ac:chgData name="Danielle Detering" userId="385b7343-7e51-4167-b40a-3bc9ed8e0e06" providerId="ADAL" clId="{2C55090A-9F6D-4F86-9122-1528814634FE}" dt="2020-09-01T07:47:00.043" v="8915" actId="12788"/>
          <ac:cxnSpMkLst>
            <pc:docMk/>
            <pc:sldMk cId="2570752908" sldId="1114"/>
            <ac:cxnSpMk id="78" creationId="{6683A750-61A4-4E25-8A5F-135BC82056ED}"/>
          </ac:cxnSpMkLst>
        </pc:cxnChg>
      </pc:sldChg>
      <pc:sldChg chg="addSp modSp add mod modNotesTx">
        <pc:chgData name="Danielle Detering" userId="385b7343-7e51-4167-b40a-3bc9ed8e0e06" providerId="ADAL" clId="{2C55090A-9F6D-4F86-9122-1528814634FE}" dt="2020-09-01T07:57:31.287" v="9334" actId="20577"/>
        <pc:sldMkLst>
          <pc:docMk/>
          <pc:sldMk cId="185377596" sldId="1115"/>
        </pc:sldMkLst>
        <pc:spChg chg="add mod">
          <ac:chgData name="Danielle Detering" userId="385b7343-7e51-4167-b40a-3bc9ed8e0e06" providerId="ADAL" clId="{2C55090A-9F6D-4F86-9122-1528814634FE}" dt="2020-09-01T07:55:28.995" v="9165" actId="552"/>
          <ac:spMkLst>
            <pc:docMk/>
            <pc:sldMk cId="185377596" sldId="1115"/>
            <ac:spMk id="2" creationId="{4B4FD6DD-738B-440E-8D22-25311F60083E}"/>
          </ac:spMkLst>
        </pc:spChg>
        <pc:spChg chg="add mod">
          <ac:chgData name="Danielle Detering" userId="385b7343-7e51-4167-b40a-3bc9ed8e0e06" providerId="ADAL" clId="{2C55090A-9F6D-4F86-9122-1528814634FE}" dt="2020-09-01T07:55:32.182" v="9166" actId="465"/>
          <ac:spMkLst>
            <pc:docMk/>
            <pc:sldMk cId="185377596" sldId="1115"/>
            <ac:spMk id="4" creationId="{E34EB331-DD56-4F07-9587-AB7C2F5EAEE0}"/>
          </ac:spMkLst>
        </pc:spChg>
        <pc:spChg chg="add mod">
          <ac:chgData name="Danielle Detering" userId="385b7343-7e51-4167-b40a-3bc9ed8e0e06" providerId="ADAL" clId="{2C55090A-9F6D-4F86-9122-1528814634FE}" dt="2020-09-01T07:55:39.685" v="9168" actId="20577"/>
          <ac:spMkLst>
            <pc:docMk/>
            <pc:sldMk cId="185377596" sldId="1115"/>
            <ac:spMk id="6" creationId="{DFB568A8-BB10-43E5-B142-F6C83A8F8C48}"/>
          </ac:spMkLst>
        </pc:spChg>
        <pc:spChg chg="mod">
          <ac:chgData name="Danielle Detering" userId="385b7343-7e51-4167-b40a-3bc9ed8e0e06" providerId="ADAL" clId="{2C55090A-9F6D-4F86-9122-1528814634FE}" dt="2020-09-01T07:52:41.657" v="9024" actId="20577"/>
          <ac:spMkLst>
            <pc:docMk/>
            <pc:sldMk cId="185377596" sldId="1115"/>
            <ac:spMk id="270" creationId="{1509C758-3637-411E-ADAE-58DC9F86514E}"/>
          </ac:spMkLst>
        </pc:spChg>
        <pc:spChg chg="mod">
          <ac:chgData name="Danielle Detering" userId="385b7343-7e51-4167-b40a-3bc9ed8e0e06" providerId="ADAL" clId="{2C55090A-9F6D-4F86-9122-1528814634FE}" dt="2020-09-01T07:52:46.908" v="9027" actId="20577"/>
          <ac:spMkLst>
            <pc:docMk/>
            <pc:sldMk cId="185377596" sldId="1115"/>
            <ac:spMk id="272" creationId="{514B5203-76A2-4BBC-80DC-C5A9947C04CF}"/>
          </ac:spMkLst>
        </pc:spChg>
        <pc:spChg chg="mod">
          <ac:chgData name="Danielle Detering" userId="385b7343-7e51-4167-b40a-3bc9ed8e0e06" providerId="ADAL" clId="{2C55090A-9F6D-4F86-9122-1528814634FE}" dt="2020-09-01T07:52:50.664" v="9032" actId="20577"/>
          <ac:spMkLst>
            <pc:docMk/>
            <pc:sldMk cId="185377596" sldId="1115"/>
            <ac:spMk id="274" creationId="{822951B0-3B41-4D23-A9DD-D9636B517C92}"/>
          </ac:spMkLst>
        </pc:spChg>
        <pc:spChg chg="mod">
          <ac:chgData name="Danielle Detering" userId="385b7343-7e51-4167-b40a-3bc9ed8e0e06" providerId="ADAL" clId="{2C55090A-9F6D-4F86-9122-1528814634FE}" dt="2020-09-01T07:52:54.568" v="9036" actId="20577"/>
          <ac:spMkLst>
            <pc:docMk/>
            <pc:sldMk cId="185377596" sldId="1115"/>
            <ac:spMk id="276" creationId="{E6F00E54-AF27-4AEB-9E74-A285211D0912}"/>
          </ac:spMkLst>
        </pc:spChg>
        <pc:spChg chg="mod">
          <ac:chgData name="Danielle Detering" userId="385b7343-7e51-4167-b40a-3bc9ed8e0e06" providerId="ADAL" clId="{2C55090A-9F6D-4F86-9122-1528814634FE}" dt="2020-09-01T07:52:58.352" v="9041" actId="20577"/>
          <ac:spMkLst>
            <pc:docMk/>
            <pc:sldMk cId="185377596" sldId="1115"/>
            <ac:spMk id="278" creationId="{89E4A0A9-FCDA-4681-B62D-1D5325CDB863}"/>
          </ac:spMkLst>
        </pc:spChg>
        <pc:spChg chg="mod">
          <ac:chgData name="Danielle Detering" userId="385b7343-7e51-4167-b40a-3bc9ed8e0e06" providerId="ADAL" clId="{2C55090A-9F6D-4F86-9122-1528814634FE}" dt="2020-09-01T07:56:38.008" v="9195" actId="552"/>
          <ac:spMkLst>
            <pc:docMk/>
            <pc:sldMk cId="185377596" sldId="1115"/>
            <ac:spMk id="280" creationId="{4DA16808-3463-46A3-941B-7C107ED8CAA1}"/>
          </ac:spMkLst>
        </pc:spChg>
        <pc:spChg chg="mod">
          <ac:chgData name="Danielle Detering" userId="385b7343-7e51-4167-b40a-3bc9ed8e0e06" providerId="ADAL" clId="{2C55090A-9F6D-4F86-9122-1528814634FE}" dt="2020-09-01T07:56:38.008" v="9195" actId="552"/>
          <ac:spMkLst>
            <pc:docMk/>
            <pc:sldMk cId="185377596" sldId="1115"/>
            <ac:spMk id="282" creationId="{1871427E-5DDE-4A8A-A91F-728F7D2343E7}"/>
          </ac:spMkLst>
        </pc:spChg>
        <pc:spChg chg="mod">
          <ac:chgData name="Danielle Detering" userId="385b7343-7e51-4167-b40a-3bc9ed8e0e06" providerId="ADAL" clId="{2C55090A-9F6D-4F86-9122-1528814634FE}" dt="2020-09-01T07:56:38.008" v="9195" actId="552"/>
          <ac:spMkLst>
            <pc:docMk/>
            <pc:sldMk cId="185377596" sldId="1115"/>
            <ac:spMk id="284" creationId="{382C7A38-44D9-4B12-B48E-8CA49D99C4CF}"/>
          </ac:spMkLst>
        </pc:spChg>
        <pc:spChg chg="mod">
          <ac:chgData name="Danielle Detering" userId="385b7343-7e51-4167-b40a-3bc9ed8e0e06" providerId="ADAL" clId="{2C55090A-9F6D-4F86-9122-1528814634FE}" dt="2020-09-01T07:56:38.008" v="9195" actId="552"/>
          <ac:spMkLst>
            <pc:docMk/>
            <pc:sldMk cId="185377596" sldId="1115"/>
            <ac:spMk id="286" creationId="{41860C5C-C760-4D79-B640-BFCC85105887}"/>
          </ac:spMkLst>
        </pc:spChg>
        <pc:spChg chg="mod">
          <ac:chgData name="Danielle Detering" userId="385b7343-7e51-4167-b40a-3bc9ed8e0e06" providerId="ADAL" clId="{2C55090A-9F6D-4F86-9122-1528814634FE}" dt="2020-09-01T07:56:38.008" v="9195" actId="552"/>
          <ac:spMkLst>
            <pc:docMk/>
            <pc:sldMk cId="185377596" sldId="1115"/>
            <ac:spMk id="288" creationId="{52900541-7205-46C7-AC6D-281DDB45B005}"/>
          </ac:spMkLst>
        </pc:spChg>
      </pc:sldChg>
      <pc:sldChg chg="addSp modSp add mod modNotesTx">
        <pc:chgData name="Danielle Detering" userId="385b7343-7e51-4167-b40a-3bc9ed8e0e06" providerId="ADAL" clId="{2C55090A-9F6D-4F86-9122-1528814634FE}" dt="2020-09-01T08:35:51.445" v="10854" actId="20577"/>
        <pc:sldMkLst>
          <pc:docMk/>
          <pc:sldMk cId="4176719768" sldId="1116"/>
        </pc:sldMkLst>
        <pc:spChg chg="add mod">
          <ac:chgData name="Danielle Detering" userId="385b7343-7e51-4167-b40a-3bc9ed8e0e06" providerId="ADAL" clId="{2C55090A-9F6D-4F86-9122-1528814634FE}" dt="2020-09-01T07:59:21.410" v="9375" actId="404"/>
          <ac:spMkLst>
            <pc:docMk/>
            <pc:sldMk cId="4176719768" sldId="1116"/>
            <ac:spMk id="224" creationId="{4FF7A8A0-880C-4242-9A63-AECE55B8FA57}"/>
          </ac:spMkLst>
        </pc:spChg>
      </pc:sldChg>
      <pc:sldChg chg="addSp delSp modSp add mod modNotesTx">
        <pc:chgData name="Danielle Detering" userId="385b7343-7e51-4167-b40a-3bc9ed8e0e06" providerId="ADAL" clId="{2C55090A-9F6D-4F86-9122-1528814634FE}" dt="2020-09-01T08:07:30.097" v="10034" actId="478"/>
        <pc:sldMkLst>
          <pc:docMk/>
          <pc:sldMk cId="2084520970" sldId="1117"/>
        </pc:sldMkLst>
        <pc:spChg chg="add mod">
          <ac:chgData name="Danielle Detering" userId="385b7343-7e51-4167-b40a-3bc9ed8e0e06" providerId="ADAL" clId="{2C55090A-9F6D-4F86-9122-1528814634FE}" dt="2020-09-01T08:01:10.298" v="9572" actId="207"/>
          <ac:spMkLst>
            <pc:docMk/>
            <pc:sldMk cId="2084520970" sldId="1117"/>
            <ac:spMk id="225" creationId="{CCA8BCBC-1CB0-4F9B-8E3B-78296CF405EB}"/>
          </ac:spMkLst>
        </pc:spChg>
        <pc:spChg chg="del mod">
          <ac:chgData name="Danielle Detering" userId="385b7343-7e51-4167-b40a-3bc9ed8e0e06" providerId="ADAL" clId="{2C55090A-9F6D-4F86-9122-1528814634FE}" dt="2020-09-01T08:07:26.874" v="10033" actId="478"/>
          <ac:spMkLst>
            <pc:docMk/>
            <pc:sldMk cId="2084520970" sldId="1117"/>
            <ac:spMk id="280" creationId="{4DA16808-3463-46A3-941B-7C107ED8CAA1}"/>
          </ac:spMkLst>
        </pc:spChg>
        <pc:spChg chg="del">
          <ac:chgData name="Danielle Detering" userId="385b7343-7e51-4167-b40a-3bc9ed8e0e06" providerId="ADAL" clId="{2C55090A-9F6D-4F86-9122-1528814634FE}" dt="2020-09-01T08:07:26.874" v="10033" actId="478"/>
          <ac:spMkLst>
            <pc:docMk/>
            <pc:sldMk cId="2084520970" sldId="1117"/>
            <ac:spMk id="282" creationId="{1871427E-5DDE-4A8A-A91F-728F7D2343E7}"/>
          </ac:spMkLst>
        </pc:spChg>
        <pc:spChg chg="del">
          <ac:chgData name="Danielle Detering" userId="385b7343-7e51-4167-b40a-3bc9ed8e0e06" providerId="ADAL" clId="{2C55090A-9F6D-4F86-9122-1528814634FE}" dt="2020-09-01T08:07:26.874" v="10033" actId="478"/>
          <ac:spMkLst>
            <pc:docMk/>
            <pc:sldMk cId="2084520970" sldId="1117"/>
            <ac:spMk id="284" creationId="{382C7A38-44D9-4B12-B48E-8CA49D99C4CF}"/>
          </ac:spMkLst>
        </pc:spChg>
        <pc:spChg chg="del">
          <ac:chgData name="Danielle Detering" userId="385b7343-7e51-4167-b40a-3bc9ed8e0e06" providerId="ADAL" clId="{2C55090A-9F6D-4F86-9122-1528814634FE}" dt="2020-09-01T08:07:26.874" v="10033" actId="478"/>
          <ac:spMkLst>
            <pc:docMk/>
            <pc:sldMk cId="2084520970" sldId="1117"/>
            <ac:spMk id="286" creationId="{41860C5C-C760-4D79-B640-BFCC85105887}"/>
          </ac:spMkLst>
        </pc:spChg>
        <pc:spChg chg="del">
          <ac:chgData name="Danielle Detering" userId="385b7343-7e51-4167-b40a-3bc9ed8e0e06" providerId="ADAL" clId="{2C55090A-9F6D-4F86-9122-1528814634FE}" dt="2020-09-01T08:07:30.097" v="10034" actId="478"/>
          <ac:spMkLst>
            <pc:docMk/>
            <pc:sldMk cId="2084520970" sldId="1117"/>
            <ac:spMk id="288" creationId="{52900541-7205-46C7-AC6D-281DDB45B005}"/>
          </ac:spMkLst>
        </pc:spChg>
      </pc:sldChg>
      <pc:sldChg chg="addSp delSp modSp add mod modNotesTx">
        <pc:chgData name="Danielle Detering" userId="385b7343-7e51-4167-b40a-3bc9ed8e0e06" providerId="ADAL" clId="{2C55090A-9F6D-4F86-9122-1528814634FE}" dt="2020-09-01T08:07:50.223" v="10037" actId="478"/>
        <pc:sldMkLst>
          <pc:docMk/>
          <pc:sldMk cId="1958039255" sldId="1118"/>
        </pc:sldMkLst>
        <pc:spChg chg="mod">
          <ac:chgData name="Danielle Detering" userId="385b7343-7e51-4167-b40a-3bc9ed8e0e06" providerId="ADAL" clId="{2C55090A-9F6D-4F86-9122-1528814634FE}" dt="2020-09-01T08:04:39.904" v="9924" actId="20577"/>
          <ac:spMkLst>
            <pc:docMk/>
            <pc:sldMk cId="1958039255" sldId="1118"/>
            <ac:spMk id="2" creationId="{4B4FD6DD-738B-440E-8D22-25311F60083E}"/>
          </ac:spMkLst>
        </pc:spChg>
        <pc:spChg chg="mod">
          <ac:chgData name="Danielle Detering" userId="385b7343-7e51-4167-b40a-3bc9ed8e0e06" providerId="ADAL" clId="{2C55090A-9F6D-4F86-9122-1528814634FE}" dt="2020-09-01T08:04:37.667" v="9923" actId="20577"/>
          <ac:spMkLst>
            <pc:docMk/>
            <pc:sldMk cId="1958039255" sldId="1118"/>
            <ac:spMk id="4" creationId="{E34EB331-DD56-4F07-9587-AB7C2F5EAEE0}"/>
          </ac:spMkLst>
        </pc:spChg>
        <pc:spChg chg="mod">
          <ac:chgData name="Danielle Detering" userId="385b7343-7e51-4167-b40a-3bc9ed8e0e06" providerId="ADAL" clId="{2C55090A-9F6D-4F86-9122-1528814634FE}" dt="2020-09-01T08:04:46.808" v="9927" actId="20577"/>
          <ac:spMkLst>
            <pc:docMk/>
            <pc:sldMk cId="1958039255" sldId="1118"/>
            <ac:spMk id="6" creationId="{DFB568A8-BB10-43E5-B142-F6C83A8F8C48}"/>
          </ac:spMkLst>
        </pc:spChg>
        <pc:spChg chg="add del">
          <ac:chgData name="Danielle Detering" userId="385b7343-7e51-4167-b40a-3bc9ed8e0e06" providerId="ADAL" clId="{2C55090A-9F6D-4F86-9122-1528814634FE}" dt="2020-09-01T08:07:46.492" v="10036" actId="478"/>
          <ac:spMkLst>
            <pc:docMk/>
            <pc:sldMk cId="1958039255" sldId="1118"/>
            <ac:spMk id="20" creationId="{EFC4DB7C-5480-4BED-805D-72390B93239B}"/>
          </ac:spMkLst>
        </pc:spChg>
        <pc:spChg chg="add del">
          <ac:chgData name="Danielle Detering" userId="385b7343-7e51-4167-b40a-3bc9ed8e0e06" providerId="ADAL" clId="{2C55090A-9F6D-4F86-9122-1528814634FE}" dt="2020-09-01T08:07:46.492" v="10036" actId="478"/>
          <ac:spMkLst>
            <pc:docMk/>
            <pc:sldMk cId="1958039255" sldId="1118"/>
            <ac:spMk id="21" creationId="{8911CDEF-7F99-4AE4-9C8C-475CEF7DB506}"/>
          </ac:spMkLst>
        </pc:spChg>
        <pc:spChg chg="add del">
          <ac:chgData name="Danielle Detering" userId="385b7343-7e51-4167-b40a-3bc9ed8e0e06" providerId="ADAL" clId="{2C55090A-9F6D-4F86-9122-1528814634FE}" dt="2020-09-01T08:07:46.492" v="10036" actId="478"/>
          <ac:spMkLst>
            <pc:docMk/>
            <pc:sldMk cId="1958039255" sldId="1118"/>
            <ac:spMk id="22" creationId="{654270AE-4C53-43EA-873B-DF7937F23A9B}"/>
          </ac:spMkLst>
        </pc:spChg>
        <pc:spChg chg="add del">
          <ac:chgData name="Danielle Detering" userId="385b7343-7e51-4167-b40a-3bc9ed8e0e06" providerId="ADAL" clId="{2C55090A-9F6D-4F86-9122-1528814634FE}" dt="2020-09-01T08:07:46.492" v="10036" actId="478"/>
          <ac:spMkLst>
            <pc:docMk/>
            <pc:sldMk cId="1958039255" sldId="1118"/>
            <ac:spMk id="23" creationId="{FB63ED82-2F0E-4929-AC52-BF26319393BF}"/>
          </ac:spMkLst>
        </pc:spChg>
        <pc:spChg chg="add del">
          <ac:chgData name="Danielle Detering" userId="385b7343-7e51-4167-b40a-3bc9ed8e0e06" providerId="ADAL" clId="{2C55090A-9F6D-4F86-9122-1528814634FE}" dt="2020-09-01T08:07:46.492" v="10036" actId="478"/>
          <ac:spMkLst>
            <pc:docMk/>
            <pc:sldMk cId="1958039255" sldId="1118"/>
            <ac:spMk id="49" creationId="{50BD2155-CCAA-4B8F-A8B6-CB3381CBF295}"/>
          </ac:spMkLst>
        </pc:spChg>
        <pc:spChg chg="del">
          <ac:chgData name="Danielle Detering" userId="385b7343-7e51-4167-b40a-3bc9ed8e0e06" providerId="ADAL" clId="{2C55090A-9F6D-4F86-9122-1528814634FE}" dt="2020-09-01T08:03:26.671" v="9851" actId="478"/>
          <ac:spMkLst>
            <pc:docMk/>
            <pc:sldMk cId="1958039255" sldId="1118"/>
            <ac:spMk id="224" creationId="{4FF7A8A0-880C-4242-9A63-AECE55B8FA57}"/>
          </ac:spMkLst>
        </pc:spChg>
        <pc:spChg chg="mod">
          <ac:chgData name="Danielle Detering" userId="385b7343-7e51-4167-b40a-3bc9ed8e0e06" providerId="ADAL" clId="{2C55090A-9F6D-4F86-9122-1528814634FE}" dt="2020-09-01T08:04:55.229" v="9929" actId="20577"/>
          <ac:spMkLst>
            <pc:docMk/>
            <pc:sldMk cId="1958039255" sldId="1118"/>
            <ac:spMk id="270" creationId="{1509C758-3637-411E-ADAE-58DC9F86514E}"/>
          </ac:spMkLst>
        </pc:spChg>
        <pc:spChg chg="mod">
          <ac:chgData name="Danielle Detering" userId="385b7343-7e51-4167-b40a-3bc9ed8e0e06" providerId="ADAL" clId="{2C55090A-9F6D-4F86-9122-1528814634FE}" dt="2020-09-01T08:05:11.265" v="9931" actId="20577"/>
          <ac:spMkLst>
            <pc:docMk/>
            <pc:sldMk cId="1958039255" sldId="1118"/>
            <ac:spMk id="276" creationId="{E6F00E54-AF27-4AEB-9E74-A285211D0912}"/>
          </ac:spMkLst>
        </pc:spChg>
        <pc:spChg chg="add del">
          <ac:chgData name="Danielle Detering" userId="385b7343-7e51-4167-b40a-3bc9ed8e0e06" providerId="ADAL" clId="{2C55090A-9F6D-4F86-9122-1528814634FE}" dt="2020-09-01T08:07:50.223" v="10037" actId="478"/>
          <ac:spMkLst>
            <pc:docMk/>
            <pc:sldMk cId="1958039255" sldId="1118"/>
            <ac:spMk id="280" creationId="{4DA16808-3463-46A3-941B-7C107ED8CAA1}"/>
          </ac:spMkLst>
        </pc:spChg>
        <pc:spChg chg="add del">
          <ac:chgData name="Danielle Detering" userId="385b7343-7e51-4167-b40a-3bc9ed8e0e06" providerId="ADAL" clId="{2C55090A-9F6D-4F86-9122-1528814634FE}" dt="2020-09-01T08:07:50.223" v="10037" actId="478"/>
          <ac:spMkLst>
            <pc:docMk/>
            <pc:sldMk cId="1958039255" sldId="1118"/>
            <ac:spMk id="282" creationId="{1871427E-5DDE-4A8A-A91F-728F7D2343E7}"/>
          </ac:spMkLst>
        </pc:spChg>
        <pc:spChg chg="add del">
          <ac:chgData name="Danielle Detering" userId="385b7343-7e51-4167-b40a-3bc9ed8e0e06" providerId="ADAL" clId="{2C55090A-9F6D-4F86-9122-1528814634FE}" dt="2020-09-01T08:07:50.223" v="10037" actId="478"/>
          <ac:spMkLst>
            <pc:docMk/>
            <pc:sldMk cId="1958039255" sldId="1118"/>
            <ac:spMk id="284" creationId="{382C7A38-44D9-4B12-B48E-8CA49D99C4CF}"/>
          </ac:spMkLst>
        </pc:spChg>
        <pc:spChg chg="add del">
          <ac:chgData name="Danielle Detering" userId="385b7343-7e51-4167-b40a-3bc9ed8e0e06" providerId="ADAL" clId="{2C55090A-9F6D-4F86-9122-1528814634FE}" dt="2020-09-01T08:07:50.223" v="10037" actId="478"/>
          <ac:spMkLst>
            <pc:docMk/>
            <pc:sldMk cId="1958039255" sldId="1118"/>
            <ac:spMk id="286" creationId="{41860C5C-C760-4D79-B640-BFCC85105887}"/>
          </ac:spMkLst>
        </pc:spChg>
        <pc:spChg chg="add del">
          <ac:chgData name="Danielle Detering" userId="385b7343-7e51-4167-b40a-3bc9ed8e0e06" providerId="ADAL" clId="{2C55090A-9F6D-4F86-9122-1528814634FE}" dt="2020-09-01T08:07:50.223" v="10037" actId="478"/>
          <ac:spMkLst>
            <pc:docMk/>
            <pc:sldMk cId="1958039255" sldId="1118"/>
            <ac:spMk id="288" creationId="{52900541-7205-46C7-AC6D-281DDB45B005}"/>
          </ac:spMkLst>
        </pc:spChg>
        <pc:cxnChg chg="mod">
          <ac:chgData name="Danielle Detering" userId="385b7343-7e51-4167-b40a-3bc9ed8e0e06" providerId="ADAL" clId="{2C55090A-9F6D-4F86-9122-1528814634FE}" dt="2020-09-01T08:07:46.492" v="10036" actId="478"/>
          <ac:cxnSpMkLst>
            <pc:docMk/>
            <pc:sldMk cId="1958039255" sldId="1118"/>
            <ac:cxnSpMk id="47" creationId="{6BFD12D7-80B1-4F89-8AF7-C348D0BFCB28}"/>
          </ac:cxnSpMkLst>
        </pc:cxnChg>
        <pc:cxnChg chg="mod">
          <ac:chgData name="Danielle Detering" userId="385b7343-7e51-4167-b40a-3bc9ed8e0e06" providerId="ADAL" clId="{2C55090A-9F6D-4F86-9122-1528814634FE}" dt="2020-09-01T08:07:46.492" v="10036" actId="478"/>
          <ac:cxnSpMkLst>
            <pc:docMk/>
            <pc:sldMk cId="1958039255" sldId="1118"/>
            <ac:cxnSpMk id="52" creationId="{3A0D3CFC-7386-4FD5-B818-C12A4D9B83D9}"/>
          </ac:cxnSpMkLst>
        </pc:cxnChg>
        <pc:cxnChg chg="mod">
          <ac:chgData name="Danielle Detering" userId="385b7343-7e51-4167-b40a-3bc9ed8e0e06" providerId="ADAL" clId="{2C55090A-9F6D-4F86-9122-1528814634FE}" dt="2020-09-01T08:07:46.492" v="10036" actId="478"/>
          <ac:cxnSpMkLst>
            <pc:docMk/>
            <pc:sldMk cId="1958039255" sldId="1118"/>
            <ac:cxnSpMk id="53" creationId="{F91CA3E2-4FEB-4D1C-9437-AB298DAC9968}"/>
          </ac:cxnSpMkLst>
        </pc:cxnChg>
        <pc:cxnChg chg="mod">
          <ac:chgData name="Danielle Detering" userId="385b7343-7e51-4167-b40a-3bc9ed8e0e06" providerId="ADAL" clId="{2C55090A-9F6D-4F86-9122-1528814634FE}" dt="2020-09-01T08:07:46.492" v="10036" actId="478"/>
          <ac:cxnSpMkLst>
            <pc:docMk/>
            <pc:sldMk cId="1958039255" sldId="1118"/>
            <ac:cxnSpMk id="54" creationId="{B241DBE0-9EBD-4075-BEE1-B5DE74CDC438}"/>
          </ac:cxnSpMkLst>
        </pc:cxnChg>
        <pc:cxnChg chg="mod">
          <ac:chgData name="Danielle Detering" userId="385b7343-7e51-4167-b40a-3bc9ed8e0e06" providerId="ADAL" clId="{2C55090A-9F6D-4F86-9122-1528814634FE}" dt="2020-09-01T08:07:46.492" v="10036" actId="478"/>
          <ac:cxnSpMkLst>
            <pc:docMk/>
            <pc:sldMk cId="1958039255" sldId="1118"/>
            <ac:cxnSpMk id="55" creationId="{DDA7C73D-943D-48CD-8830-5A8F81DC4E5A}"/>
          </ac:cxnSpMkLst>
        </pc:cxnChg>
        <pc:cxnChg chg="mod">
          <ac:chgData name="Danielle Detering" userId="385b7343-7e51-4167-b40a-3bc9ed8e0e06" providerId="ADAL" clId="{2C55090A-9F6D-4F86-9122-1528814634FE}" dt="2020-09-01T08:07:46.492" v="10036" actId="478"/>
          <ac:cxnSpMkLst>
            <pc:docMk/>
            <pc:sldMk cId="1958039255" sldId="1118"/>
            <ac:cxnSpMk id="56" creationId="{0F9AC526-7BE3-4977-96F2-99CFEC33DADC}"/>
          </ac:cxnSpMkLst>
        </pc:cxnChg>
        <pc:cxnChg chg="mod">
          <ac:chgData name="Danielle Detering" userId="385b7343-7e51-4167-b40a-3bc9ed8e0e06" providerId="ADAL" clId="{2C55090A-9F6D-4F86-9122-1528814634FE}" dt="2020-09-01T08:07:46.492" v="10036" actId="478"/>
          <ac:cxnSpMkLst>
            <pc:docMk/>
            <pc:sldMk cId="1958039255" sldId="1118"/>
            <ac:cxnSpMk id="57" creationId="{D1A5D296-7B54-4539-8C21-2C8A528E210A}"/>
          </ac:cxnSpMkLst>
        </pc:cxnChg>
        <pc:cxnChg chg="mod">
          <ac:chgData name="Danielle Detering" userId="385b7343-7e51-4167-b40a-3bc9ed8e0e06" providerId="ADAL" clId="{2C55090A-9F6D-4F86-9122-1528814634FE}" dt="2020-09-01T08:07:46.492" v="10036" actId="478"/>
          <ac:cxnSpMkLst>
            <pc:docMk/>
            <pc:sldMk cId="1958039255" sldId="1118"/>
            <ac:cxnSpMk id="58" creationId="{EEDB78EC-C218-49BE-9228-B7AC734F261E}"/>
          </ac:cxnSpMkLst>
        </pc:cxnChg>
        <pc:cxnChg chg="mod">
          <ac:chgData name="Danielle Detering" userId="385b7343-7e51-4167-b40a-3bc9ed8e0e06" providerId="ADAL" clId="{2C55090A-9F6D-4F86-9122-1528814634FE}" dt="2020-09-01T08:07:46.492" v="10036" actId="478"/>
          <ac:cxnSpMkLst>
            <pc:docMk/>
            <pc:sldMk cId="1958039255" sldId="1118"/>
            <ac:cxnSpMk id="60" creationId="{F4FB215D-B67C-47F9-895E-D87203301DA6}"/>
          </ac:cxnSpMkLst>
        </pc:cxnChg>
        <pc:cxnChg chg="mod">
          <ac:chgData name="Danielle Detering" userId="385b7343-7e51-4167-b40a-3bc9ed8e0e06" providerId="ADAL" clId="{2C55090A-9F6D-4F86-9122-1528814634FE}" dt="2020-09-01T08:07:46.492" v="10036" actId="478"/>
          <ac:cxnSpMkLst>
            <pc:docMk/>
            <pc:sldMk cId="1958039255" sldId="1118"/>
            <ac:cxnSpMk id="63" creationId="{16481F7A-CEBB-4452-B4FA-472836A83DC1}"/>
          </ac:cxnSpMkLst>
        </pc:cxnChg>
        <pc:cxnChg chg="mod">
          <ac:chgData name="Danielle Detering" userId="385b7343-7e51-4167-b40a-3bc9ed8e0e06" providerId="ADAL" clId="{2C55090A-9F6D-4F86-9122-1528814634FE}" dt="2020-09-01T08:07:46.492" v="10036" actId="478"/>
          <ac:cxnSpMkLst>
            <pc:docMk/>
            <pc:sldMk cId="1958039255" sldId="1118"/>
            <ac:cxnSpMk id="66" creationId="{F033B03A-CFD1-481D-B4BF-AACE899B1513}"/>
          </ac:cxnSpMkLst>
        </pc:cxnChg>
        <pc:cxnChg chg="mod">
          <ac:chgData name="Danielle Detering" userId="385b7343-7e51-4167-b40a-3bc9ed8e0e06" providerId="ADAL" clId="{2C55090A-9F6D-4F86-9122-1528814634FE}" dt="2020-09-01T08:07:46.492" v="10036" actId="478"/>
          <ac:cxnSpMkLst>
            <pc:docMk/>
            <pc:sldMk cId="1958039255" sldId="1118"/>
            <ac:cxnSpMk id="69" creationId="{C3ED5C81-6035-41DF-9A66-C086C1143892}"/>
          </ac:cxnSpMkLst>
        </pc:cxnChg>
        <pc:cxnChg chg="mod">
          <ac:chgData name="Danielle Detering" userId="385b7343-7e51-4167-b40a-3bc9ed8e0e06" providerId="ADAL" clId="{2C55090A-9F6D-4F86-9122-1528814634FE}" dt="2020-09-01T08:07:46.492" v="10036" actId="478"/>
          <ac:cxnSpMkLst>
            <pc:docMk/>
            <pc:sldMk cId="1958039255" sldId="1118"/>
            <ac:cxnSpMk id="72" creationId="{9D38D9E4-D71F-4FE3-9C6D-FF81BBD6CC15}"/>
          </ac:cxnSpMkLst>
        </pc:cxnChg>
        <pc:cxnChg chg="mod">
          <ac:chgData name="Danielle Detering" userId="385b7343-7e51-4167-b40a-3bc9ed8e0e06" providerId="ADAL" clId="{2C55090A-9F6D-4F86-9122-1528814634FE}" dt="2020-09-01T08:07:46.492" v="10036" actId="478"/>
          <ac:cxnSpMkLst>
            <pc:docMk/>
            <pc:sldMk cId="1958039255" sldId="1118"/>
            <ac:cxnSpMk id="75" creationId="{57582EEB-C46D-4BE4-B78C-5E801DE44E0C}"/>
          </ac:cxnSpMkLst>
        </pc:cxnChg>
        <pc:cxnChg chg="mod">
          <ac:chgData name="Danielle Detering" userId="385b7343-7e51-4167-b40a-3bc9ed8e0e06" providerId="ADAL" clId="{2C55090A-9F6D-4F86-9122-1528814634FE}" dt="2020-09-01T08:07:46.492" v="10036" actId="478"/>
          <ac:cxnSpMkLst>
            <pc:docMk/>
            <pc:sldMk cId="1958039255" sldId="1118"/>
            <ac:cxnSpMk id="78" creationId="{6683A750-61A4-4E25-8A5F-135BC82056ED}"/>
          </ac:cxnSpMkLst>
        </pc:cxnChg>
      </pc:sldChg>
      <pc:sldChg chg="addSp delSp modSp add mod modNotesTx">
        <pc:chgData name="Danielle Detering" userId="385b7343-7e51-4167-b40a-3bc9ed8e0e06" providerId="ADAL" clId="{2C55090A-9F6D-4F86-9122-1528814634FE}" dt="2020-09-01T08:09:48.104" v="10158" actId="14100"/>
        <pc:sldMkLst>
          <pc:docMk/>
          <pc:sldMk cId="3502803842" sldId="1119"/>
        </pc:sldMkLst>
        <pc:spChg chg="add mod">
          <ac:chgData name="Danielle Detering" userId="385b7343-7e51-4167-b40a-3bc9ed8e0e06" providerId="ADAL" clId="{2C55090A-9F6D-4F86-9122-1528814634FE}" dt="2020-09-01T08:06:41.426" v="10019" actId="20577"/>
          <ac:spMkLst>
            <pc:docMk/>
            <pc:sldMk cId="3502803842" sldId="1119"/>
            <ac:spMk id="224" creationId="{00B82D21-8359-4949-9CC3-1C9FB7D3D305}"/>
          </ac:spMkLst>
        </pc:spChg>
        <pc:spChg chg="del">
          <ac:chgData name="Danielle Detering" userId="385b7343-7e51-4167-b40a-3bc9ed8e0e06" providerId="ADAL" clId="{2C55090A-9F6D-4F86-9122-1528814634FE}" dt="2020-09-01T08:06:19.852" v="10004" actId="478"/>
          <ac:spMkLst>
            <pc:docMk/>
            <pc:sldMk cId="3502803842" sldId="1119"/>
            <ac:spMk id="225" creationId="{CCA8BCBC-1CB0-4F9B-8E3B-78296CF405EB}"/>
          </ac:spMkLst>
        </pc:spChg>
        <pc:spChg chg="add mod">
          <ac:chgData name="Danielle Detering" userId="385b7343-7e51-4167-b40a-3bc9ed8e0e06" providerId="ADAL" clId="{2C55090A-9F6D-4F86-9122-1528814634FE}" dt="2020-09-01T08:09:48.104" v="10158" actId="14100"/>
          <ac:spMkLst>
            <pc:docMk/>
            <pc:sldMk cId="3502803842" sldId="1119"/>
            <ac:spMk id="226" creationId="{96EB7096-7974-477D-AE39-B523BA3E14F7}"/>
          </ac:spMkLst>
        </pc:spChg>
        <pc:spChg chg="mod">
          <ac:chgData name="Danielle Detering" userId="385b7343-7e51-4167-b40a-3bc9ed8e0e06" providerId="ADAL" clId="{2C55090A-9F6D-4F86-9122-1528814634FE}" dt="2020-09-01T08:08:44.171" v="10095" actId="1038"/>
          <ac:spMkLst>
            <pc:docMk/>
            <pc:sldMk cId="3502803842" sldId="1119"/>
            <ac:spMk id="280" creationId="{4DA16808-3463-46A3-941B-7C107ED8CAA1}"/>
          </ac:spMkLst>
        </pc:spChg>
        <pc:spChg chg="mod">
          <ac:chgData name="Danielle Detering" userId="385b7343-7e51-4167-b40a-3bc9ed8e0e06" providerId="ADAL" clId="{2C55090A-9F6D-4F86-9122-1528814634FE}" dt="2020-09-01T08:08:44.171" v="10095" actId="1038"/>
          <ac:spMkLst>
            <pc:docMk/>
            <pc:sldMk cId="3502803842" sldId="1119"/>
            <ac:spMk id="282" creationId="{1871427E-5DDE-4A8A-A91F-728F7D2343E7}"/>
          </ac:spMkLst>
        </pc:spChg>
        <pc:spChg chg="mod">
          <ac:chgData name="Danielle Detering" userId="385b7343-7e51-4167-b40a-3bc9ed8e0e06" providerId="ADAL" clId="{2C55090A-9F6D-4F86-9122-1528814634FE}" dt="2020-09-01T08:08:44.171" v="10095" actId="1038"/>
          <ac:spMkLst>
            <pc:docMk/>
            <pc:sldMk cId="3502803842" sldId="1119"/>
            <ac:spMk id="284" creationId="{382C7A38-44D9-4B12-B48E-8CA49D99C4CF}"/>
          </ac:spMkLst>
        </pc:spChg>
        <pc:spChg chg="mod">
          <ac:chgData name="Danielle Detering" userId="385b7343-7e51-4167-b40a-3bc9ed8e0e06" providerId="ADAL" clId="{2C55090A-9F6D-4F86-9122-1528814634FE}" dt="2020-09-01T08:08:44.171" v="10095" actId="1038"/>
          <ac:spMkLst>
            <pc:docMk/>
            <pc:sldMk cId="3502803842" sldId="1119"/>
            <ac:spMk id="286" creationId="{41860C5C-C760-4D79-B640-BFCC85105887}"/>
          </ac:spMkLst>
        </pc:spChg>
        <pc:spChg chg="mod">
          <ac:chgData name="Danielle Detering" userId="385b7343-7e51-4167-b40a-3bc9ed8e0e06" providerId="ADAL" clId="{2C55090A-9F6D-4F86-9122-1528814634FE}" dt="2020-09-01T08:08:44.171" v="10095" actId="1038"/>
          <ac:spMkLst>
            <pc:docMk/>
            <pc:sldMk cId="3502803842" sldId="1119"/>
            <ac:spMk id="288" creationId="{52900541-7205-46C7-AC6D-281DDB45B005}"/>
          </ac:spMkLst>
        </pc:spChg>
      </pc:sldChg>
      <pc:sldChg chg="modSp add mod modNotesTx">
        <pc:chgData name="Danielle Detering" userId="385b7343-7e51-4167-b40a-3bc9ed8e0e06" providerId="ADAL" clId="{2C55090A-9F6D-4F86-9122-1528814634FE}" dt="2020-09-01T23:42:58.233" v="11006" actId="20577"/>
        <pc:sldMkLst>
          <pc:docMk/>
          <pc:sldMk cId="3369015511" sldId="1120"/>
        </pc:sldMkLst>
        <pc:spChg chg="mod">
          <ac:chgData name="Danielle Detering" userId="385b7343-7e51-4167-b40a-3bc9ed8e0e06" providerId="ADAL" clId="{2C55090A-9F6D-4F86-9122-1528814634FE}" dt="2020-09-01T08:15:12.106" v="10180" actId="20577"/>
          <ac:spMkLst>
            <pc:docMk/>
            <pc:sldMk cId="3369015511" sldId="1120"/>
            <ac:spMk id="3" creationId="{00000000-0000-0000-0000-000000000000}"/>
          </ac:spMkLst>
        </pc:spChg>
      </pc:sldChg>
      <pc:sldChg chg="addSp delSp modSp add mod ord modNotesTx">
        <pc:chgData name="Danielle Detering" userId="385b7343-7e51-4167-b40a-3bc9ed8e0e06" providerId="ADAL" clId="{2C55090A-9F6D-4F86-9122-1528814634FE}" dt="2020-09-02T00:28:27.626" v="12075" actId="1076"/>
        <pc:sldMkLst>
          <pc:docMk/>
          <pc:sldMk cId="3112610169" sldId="1121"/>
        </pc:sldMkLst>
        <pc:spChg chg="mod">
          <ac:chgData name="Danielle Detering" userId="385b7343-7e51-4167-b40a-3bc9ed8e0e06" providerId="ADAL" clId="{2C55090A-9F6D-4F86-9122-1528814634FE}" dt="2020-09-02T00:18:49.458" v="11911" actId="1076"/>
          <ac:spMkLst>
            <pc:docMk/>
            <pc:sldMk cId="3112610169" sldId="1121"/>
            <ac:spMk id="2" creationId="{13DDE902-0C6D-8D45-962E-302ABDE4FDA4}"/>
          </ac:spMkLst>
        </pc:spChg>
        <pc:spChg chg="add mod">
          <ac:chgData name="Danielle Detering" userId="385b7343-7e51-4167-b40a-3bc9ed8e0e06" providerId="ADAL" clId="{2C55090A-9F6D-4F86-9122-1528814634FE}" dt="2020-09-02T00:19:48.110" v="11916" actId="164"/>
          <ac:spMkLst>
            <pc:docMk/>
            <pc:sldMk cId="3112610169" sldId="1121"/>
            <ac:spMk id="3" creationId="{911D803D-C397-4057-B626-090E6A3EF58F}"/>
          </ac:spMkLst>
        </pc:spChg>
        <pc:spChg chg="add mod">
          <ac:chgData name="Danielle Detering" userId="385b7343-7e51-4167-b40a-3bc9ed8e0e06" providerId="ADAL" clId="{2C55090A-9F6D-4F86-9122-1528814634FE}" dt="2020-09-02T00:19:48.110" v="11916" actId="164"/>
          <ac:spMkLst>
            <pc:docMk/>
            <pc:sldMk cId="3112610169" sldId="1121"/>
            <ac:spMk id="4" creationId="{48EFE16F-A3AD-4C9D-B84B-CB8DD4121F78}"/>
          </ac:spMkLst>
        </pc:spChg>
        <pc:spChg chg="add del mod topLvl">
          <ac:chgData name="Danielle Detering" userId="385b7343-7e51-4167-b40a-3bc9ed8e0e06" providerId="ADAL" clId="{2C55090A-9F6D-4F86-9122-1528814634FE}" dt="2020-09-02T00:19:22.118" v="11913" actId="478"/>
          <ac:spMkLst>
            <pc:docMk/>
            <pc:sldMk cId="3112610169" sldId="1121"/>
            <ac:spMk id="17" creationId="{E2474B8D-2696-4225-97E8-6DC29BC2BEA1}"/>
          </ac:spMkLst>
        </pc:spChg>
        <pc:spChg chg="add del mod topLvl">
          <ac:chgData name="Danielle Detering" userId="385b7343-7e51-4167-b40a-3bc9ed8e0e06" providerId="ADAL" clId="{2C55090A-9F6D-4F86-9122-1528814634FE}" dt="2020-09-02T00:19:22.118" v="11913" actId="478"/>
          <ac:spMkLst>
            <pc:docMk/>
            <pc:sldMk cId="3112610169" sldId="1121"/>
            <ac:spMk id="18" creationId="{3F18E801-0A2E-4CEB-A406-104A0CA6A4FE}"/>
          </ac:spMkLst>
        </pc:spChg>
        <pc:spChg chg="add del mod topLvl">
          <ac:chgData name="Danielle Detering" userId="385b7343-7e51-4167-b40a-3bc9ed8e0e06" providerId="ADAL" clId="{2C55090A-9F6D-4F86-9122-1528814634FE}" dt="2020-09-02T00:19:22.118" v="11913" actId="478"/>
          <ac:spMkLst>
            <pc:docMk/>
            <pc:sldMk cId="3112610169" sldId="1121"/>
            <ac:spMk id="19" creationId="{F847DB7B-A182-4AD7-8943-FEE3A043C8B5}"/>
          </ac:spMkLst>
        </pc:spChg>
        <pc:spChg chg="add del mod topLvl">
          <ac:chgData name="Danielle Detering" userId="385b7343-7e51-4167-b40a-3bc9ed8e0e06" providerId="ADAL" clId="{2C55090A-9F6D-4F86-9122-1528814634FE}" dt="2020-09-02T00:19:22.118" v="11913" actId="478"/>
          <ac:spMkLst>
            <pc:docMk/>
            <pc:sldMk cId="3112610169" sldId="1121"/>
            <ac:spMk id="20" creationId="{CAF0E608-8642-46C4-87A6-A0929A4651B8}"/>
          </ac:spMkLst>
        </pc:spChg>
        <pc:spChg chg="add del mod topLvl">
          <ac:chgData name="Danielle Detering" userId="385b7343-7e51-4167-b40a-3bc9ed8e0e06" providerId="ADAL" clId="{2C55090A-9F6D-4F86-9122-1528814634FE}" dt="2020-09-02T00:19:22.118" v="11913" actId="478"/>
          <ac:spMkLst>
            <pc:docMk/>
            <pc:sldMk cId="3112610169" sldId="1121"/>
            <ac:spMk id="21" creationId="{CC35AC72-5C84-4193-84CD-BDB2350E02A3}"/>
          </ac:spMkLst>
        </pc:spChg>
        <pc:spChg chg="add del mod topLvl">
          <ac:chgData name="Danielle Detering" userId="385b7343-7e51-4167-b40a-3bc9ed8e0e06" providerId="ADAL" clId="{2C55090A-9F6D-4F86-9122-1528814634FE}" dt="2020-09-02T00:19:22.118" v="11913" actId="478"/>
          <ac:spMkLst>
            <pc:docMk/>
            <pc:sldMk cId="3112610169" sldId="1121"/>
            <ac:spMk id="22" creationId="{37C82145-4BBC-43B3-BBCA-E644701A5BF4}"/>
          </ac:spMkLst>
        </pc:spChg>
        <pc:spChg chg="add del mod topLvl">
          <ac:chgData name="Danielle Detering" userId="385b7343-7e51-4167-b40a-3bc9ed8e0e06" providerId="ADAL" clId="{2C55090A-9F6D-4F86-9122-1528814634FE}" dt="2020-09-02T00:19:22.118" v="11913" actId="478"/>
          <ac:spMkLst>
            <pc:docMk/>
            <pc:sldMk cId="3112610169" sldId="1121"/>
            <ac:spMk id="23" creationId="{16F52E63-DE5D-4084-95A0-F2DE8DE722FF}"/>
          </ac:spMkLst>
        </pc:spChg>
        <pc:spChg chg="add del mod topLvl">
          <ac:chgData name="Danielle Detering" userId="385b7343-7e51-4167-b40a-3bc9ed8e0e06" providerId="ADAL" clId="{2C55090A-9F6D-4F86-9122-1528814634FE}" dt="2020-09-02T00:19:22.118" v="11913" actId="478"/>
          <ac:spMkLst>
            <pc:docMk/>
            <pc:sldMk cId="3112610169" sldId="1121"/>
            <ac:spMk id="24" creationId="{8C15143E-4A71-462C-9BA1-41145773890A}"/>
          </ac:spMkLst>
        </pc:spChg>
        <pc:spChg chg="add del mod topLvl">
          <ac:chgData name="Danielle Detering" userId="385b7343-7e51-4167-b40a-3bc9ed8e0e06" providerId="ADAL" clId="{2C55090A-9F6D-4F86-9122-1528814634FE}" dt="2020-09-02T00:19:22.118" v="11913" actId="478"/>
          <ac:spMkLst>
            <pc:docMk/>
            <pc:sldMk cId="3112610169" sldId="1121"/>
            <ac:spMk id="25" creationId="{58639FAE-DCA8-42E1-83AB-E69DBFE36172}"/>
          </ac:spMkLst>
        </pc:spChg>
        <pc:spChg chg="add del mod topLvl">
          <ac:chgData name="Danielle Detering" userId="385b7343-7e51-4167-b40a-3bc9ed8e0e06" providerId="ADAL" clId="{2C55090A-9F6D-4F86-9122-1528814634FE}" dt="2020-09-02T00:19:22.118" v="11913" actId="478"/>
          <ac:spMkLst>
            <pc:docMk/>
            <pc:sldMk cId="3112610169" sldId="1121"/>
            <ac:spMk id="26" creationId="{9BAF20DE-6370-4D28-9107-94B85862D9F2}"/>
          </ac:spMkLst>
        </pc:spChg>
        <pc:spChg chg="add del mod topLvl">
          <ac:chgData name="Danielle Detering" userId="385b7343-7e51-4167-b40a-3bc9ed8e0e06" providerId="ADAL" clId="{2C55090A-9F6D-4F86-9122-1528814634FE}" dt="2020-09-02T00:19:22.118" v="11913" actId="478"/>
          <ac:spMkLst>
            <pc:docMk/>
            <pc:sldMk cId="3112610169" sldId="1121"/>
            <ac:spMk id="27" creationId="{103B01A3-F0FE-41E9-9D0C-90DF45DBA5F8}"/>
          </ac:spMkLst>
        </pc:spChg>
        <pc:spChg chg="add del mod topLvl">
          <ac:chgData name="Danielle Detering" userId="385b7343-7e51-4167-b40a-3bc9ed8e0e06" providerId="ADAL" clId="{2C55090A-9F6D-4F86-9122-1528814634FE}" dt="2020-09-02T00:19:22.118" v="11913" actId="478"/>
          <ac:spMkLst>
            <pc:docMk/>
            <pc:sldMk cId="3112610169" sldId="1121"/>
            <ac:spMk id="28" creationId="{CD80E94D-4049-4428-BAFC-AD46C7ADF447}"/>
          </ac:spMkLst>
        </pc:spChg>
        <pc:spChg chg="del mod topLvl">
          <ac:chgData name="Danielle Detering" userId="385b7343-7e51-4167-b40a-3bc9ed8e0e06" providerId="ADAL" clId="{2C55090A-9F6D-4F86-9122-1528814634FE}" dt="2020-09-02T00:19:26.908" v="11914" actId="478"/>
          <ac:spMkLst>
            <pc:docMk/>
            <pc:sldMk cId="3112610169" sldId="1121"/>
            <ac:spMk id="30" creationId="{7AA34263-2E16-4B30-BBB6-2CDBB136F920}"/>
          </ac:spMkLst>
        </pc:spChg>
        <pc:spChg chg="mod topLvl">
          <ac:chgData name="Danielle Detering" userId="385b7343-7e51-4167-b40a-3bc9ed8e0e06" providerId="ADAL" clId="{2C55090A-9F6D-4F86-9122-1528814634FE}" dt="2020-09-02T00:19:48.110" v="11916" actId="164"/>
          <ac:spMkLst>
            <pc:docMk/>
            <pc:sldMk cId="3112610169" sldId="1121"/>
            <ac:spMk id="103" creationId="{1FD4B73D-2FAE-4AD4-886C-14ACF05E25A3}"/>
          </ac:spMkLst>
        </pc:spChg>
        <pc:spChg chg="mod topLvl">
          <ac:chgData name="Danielle Detering" userId="385b7343-7e51-4167-b40a-3bc9ed8e0e06" providerId="ADAL" clId="{2C55090A-9F6D-4F86-9122-1528814634FE}" dt="2020-09-02T00:19:48.110" v="11916" actId="164"/>
          <ac:spMkLst>
            <pc:docMk/>
            <pc:sldMk cId="3112610169" sldId="1121"/>
            <ac:spMk id="104" creationId="{D7642FD2-1EBA-4C1B-98CE-84C81AED164D}"/>
          </ac:spMkLst>
        </pc:spChg>
        <pc:spChg chg="mod topLvl">
          <ac:chgData name="Danielle Detering" userId="385b7343-7e51-4167-b40a-3bc9ed8e0e06" providerId="ADAL" clId="{2C55090A-9F6D-4F86-9122-1528814634FE}" dt="2020-09-02T00:19:48.110" v="11916" actId="164"/>
          <ac:spMkLst>
            <pc:docMk/>
            <pc:sldMk cId="3112610169" sldId="1121"/>
            <ac:spMk id="105" creationId="{C186ADA9-52A9-40B5-B43C-46E7F99B6C4A}"/>
          </ac:spMkLst>
        </pc:spChg>
        <pc:spChg chg="mod topLvl">
          <ac:chgData name="Danielle Detering" userId="385b7343-7e51-4167-b40a-3bc9ed8e0e06" providerId="ADAL" clId="{2C55090A-9F6D-4F86-9122-1528814634FE}" dt="2020-09-02T00:19:48.110" v="11916" actId="164"/>
          <ac:spMkLst>
            <pc:docMk/>
            <pc:sldMk cId="3112610169" sldId="1121"/>
            <ac:spMk id="106" creationId="{FDFD552E-60A2-4ADA-96DA-2016F82D0A3D}"/>
          </ac:spMkLst>
        </pc:spChg>
        <pc:spChg chg="mod topLvl">
          <ac:chgData name="Danielle Detering" userId="385b7343-7e51-4167-b40a-3bc9ed8e0e06" providerId="ADAL" clId="{2C55090A-9F6D-4F86-9122-1528814634FE}" dt="2020-09-02T00:19:48.110" v="11916" actId="164"/>
          <ac:spMkLst>
            <pc:docMk/>
            <pc:sldMk cId="3112610169" sldId="1121"/>
            <ac:spMk id="107" creationId="{1315B639-F921-496E-8E32-4BDBF2B57EC9}"/>
          </ac:spMkLst>
        </pc:spChg>
        <pc:spChg chg="mod topLvl">
          <ac:chgData name="Danielle Detering" userId="385b7343-7e51-4167-b40a-3bc9ed8e0e06" providerId="ADAL" clId="{2C55090A-9F6D-4F86-9122-1528814634FE}" dt="2020-09-02T00:19:48.110" v="11916" actId="164"/>
          <ac:spMkLst>
            <pc:docMk/>
            <pc:sldMk cId="3112610169" sldId="1121"/>
            <ac:spMk id="108" creationId="{88320B73-D329-4365-AF86-A7DBA820FC45}"/>
          </ac:spMkLst>
        </pc:spChg>
        <pc:spChg chg="mod topLvl">
          <ac:chgData name="Danielle Detering" userId="385b7343-7e51-4167-b40a-3bc9ed8e0e06" providerId="ADAL" clId="{2C55090A-9F6D-4F86-9122-1528814634FE}" dt="2020-09-02T00:19:48.110" v="11916" actId="164"/>
          <ac:spMkLst>
            <pc:docMk/>
            <pc:sldMk cId="3112610169" sldId="1121"/>
            <ac:spMk id="109" creationId="{D68510AA-A01B-444D-9666-87C8CF59008F}"/>
          </ac:spMkLst>
        </pc:spChg>
        <pc:spChg chg="mod topLvl">
          <ac:chgData name="Danielle Detering" userId="385b7343-7e51-4167-b40a-3bc9ed8e0e06" providerId="ADAL" clId="{2C55090A-9F6D-4F86-9122-1528814634FE}" dt="2020-09-02T00:19:48.110" v="11916" actId="164"/>
          <ac:spMkLst>
            <pc:docMk/>
            <pc:sldMk cId="3112610169" sldId="1121"/>
            <ac:spMk id="110" creationId="{E3C7EAFC-0D7B-4B89-B4D3-8EF7230B3A88}"/>
          </ac:spMkLst>
        </pc:spChg>
        <pc:spChg chg="mod topLvl">
          <ac:chgData name="Danielle Detering" userId="385b7343-7e51-4167-b40a-3bc9ed8e0e06" providerId="ADAL" clId="{2C55090A-9F6D-4F86-9122-1528814634FE}" dt="2020-09-02T00:19:48.110" v="11916" actId="164"/>
          <ac:spMkLst>
            <pc:docMk/>
            <pc:sldMk cId="3112610169" sldId="1121"/>
            <ac:spMk id="111" creationId="{A3D579FF-6424-4A80-BEEF-8D405516043F}"/>
          </ac:spMkLst>
        </pc:spChg>
        <pc:spChg chg="mod topLvl">
          <ac:chgData name="Danielle Detering" userId="385b7343-7e51-4167-b40a-3bc9ed8e0e06" providerId="ADAL" clId="{2C55090A-9F6D-4F86-9122-1528814634FE}" dt="2020-09-02T00:19:48.110" v="11916" actId="164"/>
          <ac:spMkLst>
            <pc:docMk/>
            <pc:sldMk cId="3112610169" sldId="1121"/>
            <ac:spMk id="112" creationId="{A6CBD05D-2C69-466D-86CA-12F6BFB58F51}"/>
          </ac:spMkLst>
        </pc:spChg>
        <pc:spChg chg="mod topLvl">
          <ac:chgData name="Danielle Detering" userId="385b7343-7e51-4167-b40a-3bc9ed8e0e06" providerId="ADAL" clId="{2C55090A-9F6D-4F86-9122-1528814634FE}" dt="2020-09-02T00:19:48.110" v="11916" actId="164"/>
          <ac:spMkLst>
            <pc:docMk/>
            <pc:sldMk cId="3112610169" sldId="1121"/>
            <ac:spMk id="113" creationId="{FF5D7160-2A20-4132-B4EB-A7AA912CEAEF}"/>
          </ac:spMkLst>
        </pc:spChg>
        <pc:spChg chg="mod topLvl">
          <ac:chgData name="Danielle Detering" userId="385b7343-7e51-4167-b40a-3bc9ed8e0e06" providerId="ADAL" clId="{2C55090A-9F6D-4F86-9122-1528814634FE}" dt="2020-09-02T00:19:48.110" v="11916" actId="164"/>
          <ac:spMkLst>
            <pc:docMk/>
            <pc:sldMk cId="3112610169" sldId="1121"/>
            <ac:spMk id="114" creationId="{89B72129-4226-4E9E-93B7-86D456FFECD2}"/>
          </ac:spMkLst>
        </pc:spChg>
        <pc:spChg chg="del mod topLvl">
          <ac:chgData name="Danielle Detering" userId="385b7343-7e51-4167-b40a-3bc9ed8e0e06" providerId="ADAL" clId="{2C55090A-9F6D-4F86-9122-1528814634FE}" dt="2020-09-02T00:19:26.908" v="11914" actId="478"/>
          <ac:spMkLst>
            <pc:docMk/>
            <pc:sldMk cId="3112610169" sldId="1121"/>
            <ac:spMk id="115" creationId="{23D36D51-6928-485F-8DD9-EC1BF851ABFC}"/>
          </ac:spMkLst>
        </pc:spChg>
        <pc:spChg chg="del mod topLvl">
          <ac:chgData name="Danielle Detering" userId="385b7343-7e51-4167-b40a-3bc9ed8e0e06" providerId="ADAL" clId="{2C55090A-9F6D-4F86-9122-1528814634FE}" dt="2020-09-02T00:19:26.908" v="11914" actId="478"/>
          <ac:spMkLst>
            <pc:docMk/>
            <pc:sldMk cId="3112610169" sldId="1121"/>
            <ac:spMk id="116" creationId="{CDB31AAA-F43C-45B4-8B1D-A7E40A7F802A}"/>
          </ac:spMkLst>
        </pc:spChg>
        <pc:spChg chg="del mod topLvl">
          <ac:chgData name="Danielle Detering" userId="385b7343-7e51-4167-b40a-3bc9ed8e0e06" providerId="ADAL" clId="{2C55090A-9F6D-4F86-9122-1528814634FE}" dt="2020-09-02T00:19:26.908" v="11914" actId="478"/>
          <ac:spMkLst>
            <pc:docMk/>
            <pc:sldMk cId="3112610169" sldId="1121"/>
            <ac:spMk id="117" creationId="{A9116613-2175-4160-A05C-75CCEF3D66FB}"/>
          </ac:spMkLst>
        </pc:spChg>
        <pc:spChg chg="del mod topLvl">
          <ac:chgData name="Danielle Detering" userId="385b7343-7e51-4167-b40a-3bc9ed8e0e06" providerId="ADAL" clId="{2C55090A-9F6D-4F86-9122-1528814634FE}" dt="2020-09-02T00:19:26.908" v="11914" actId="478"/>
          <ac:spMkLst>
            <pc:docMk/>
            <pc:sldMk cId="3112610169" sldId="1121"/>
            <ac:spMk id="118" creationId="{76BC01A7-9314-4C29-AA5B-FD034C90BFE1}"/>
          </ac:spMkLst>
        </pc:spChg>
        <pc:spChg chg="del mod topLvl">
          <ac:chgData name="Danielle Detering" userId="385b7343-7e51-4167-b40a-3bc9ed8e0e06" providerId="ADAL" clId="{2C55090A-9F6D-4F86-9122-1528814634FE}" dt="2020-09-02T00:19:26.908" v="11914" actId="478"/>
          <ac:spMkLst>
            <pc:docMk/>
            <pc:sldMk cId="3112610169" sldId="1121"/>
            <ac:spMk id="119" creationId="{AFADBB63-FD1A-4E7E-9BDC-AFC82FEAAE8C}"/>
          </ac:spMkLst>
        </pc:spChg>
        <pc:spChg chg="del mod topLvl">
          <ac:chgData name="Danielle Detering" userId="385b7343-7e51-4167-b40a-3bc9ed8e0e06" providerId="ADAL" clId="{2C55090A-9F6D-4F86-9122-1528814634FE}" dt="2020-09-02T00:19:26.908" v="11914" actId="478"/>
          <ac:spMkLst>
            <pc:docMk/>
            <pc:sldMk cId="3112610169" sldId="1121"/>
            <ac:spMk id="120" creationId="{F560E9C3-B660-40EB-947F-734EE5B4274B}"/>
          </ac:spMkLst>
        </pc:spChg>
        <pc:spChg chg="del mod topLvl">
          <ac:chgData name="Danielle Detering" userId="385b7343-7e51-4167-b40a-3bc9ed8e0e06" providerId="ADAL" clId="{2C55090A-9F6D-4F86-9122-1528814634FE}" dt="2020-09-02T00:19:26.908" v="11914" actId="478"/>
          <ac:spMkLst>
            <pc:docMk/>
            <pc:sldMk cId="3112610169" sldId="1121"/>
            <ac:spMk id="121" creationId="{D5DE45DC-34E7-40CF-AEE6-B663D3E391C9}"/>
          </ac:spMkLst>
        </pc:spChg>
        <pc:spChg chg="del mod topLvl">
          <ac:chgData name="Danielle Detering" userId="385b7343-7e51-4167-b40a-3bc9ed8e0e06" providerId="ADAL" clId="{2C55090A-9F6D-4F86-9122-1528814634FE}" dt="2020-09-02T00:19:26.908" v="11914" actId="478"/>
          <ac:spMkLst>
            <pc:docMk/>
            <pc:sldMk cId="3112610169" sldId="1121"/>
            <ac:spMk id="122" creationId="{CDD4C575-6968-485C-94BD-697FFA426E40}"/>
          </ac:spMkLst>
        </pc:spChg>
        <pc:spChg chg="del mod topLvl">
          <ac:chgData name="Danielle Detering" userId="385b7343-7e51-4167-b40a-3bc9ed8e0e06" providerId="ADAL" clId="{2C55090A-9F6D-4F86-9122-1528814634FE}" dt="2020-09-02T00:19:26.908" v="11914" actId="478"/>
          <ac:spMkLst>
            <pc:docMk/>
            <pc:sldMk cId="3112610169" sldId="1121"/>
            <ac:spMk id="123" creationId="{6EF3E6E0-0087-4C74-B1AB-DDA27D34567E}"/>
          </ac:spMkLst>
        </pc:spChg>
        <pc:spChg chg="del mod topLvl">
          <ac:chgData name="Danielle Detering" userId="385b7343-7e51-4167-b40a-3bc9ed8e0e06" providerId="ADAL" clId="{2C55090A-9F6D-4F86-9122-1528814634FE}" dt="2020-09-02T00:19:26.908" v="11914" actId="478"/>
          <ac:spMkLst>
            <pc:docMk/>
            <pc:sldMk cId="3112610169" sldId="1121"/>
            <ac:spMk id="124" creationId="{FB2A3199-4324-46EC-A36F-36C2C2E5A13C}"/>
          </ac:spMkLst>
        </pc:spChg>
        <pc:spChg chg="del mod topLvl">
          <ac:chgData name="Danielle Detering" userId="385b7343-7e51-4167-b40a-3bc9ed8e0e06" providerId="ADAL" clId="{2C55090A-9F6D-4F86-9122-1528814634FE}" dt="2020-09-02T00:19:26.908" v="11914" actId="478"/>
          <ac:spMkLst>
            <pc:docMk/>
            <pc:sldMk cId="3112610169" sldId="1121"/>
            <ac:spMk id="125" creationId="{883DB6BC-2867-45F9-AD2A-BB9891AE68A6}"/>
          </ac:spMkLst>
        </pc:spChg>
        <pc:spChg chg="del">
          <ac:chgData name="Danielle Detering" userId="385b7343-7e51-4167-b40a-3bc9ed8e0e06" providerId="ADAL" clId="{2C55090A-9F6D-4F86-9122-1528814634FE}" dt="2020-09-01T23:43:32.040" v="11022" actId="478"/>
          <ac:spMkLst>
            <pc:docMk/>
            <pc:sldMk cId="3112610169" sldId="1121"/>
            <ac:spMk id="152" creationId="{923D8A6F-B808-4392-A88A-F2A56635EB59}"/>
          </ac:spMkLst>
        </pc:spChg>
        <pc:spChg chg="del">
          <ac:chgData name="Danielle Detering" userId="385b7343-7e51-4167-b40a-3bc9ed8e0e06" providerId="ADAL" clId="{2C55090A-9F6D-4F86-9122-1528814634FE}" dt="2020-09-01T23:43:32.040" v="11022" actId="478"/>
          <ac:spMkLst>
            <pc:docMk/>
            <pc:sldMk cId="3112610169" sldId="1121"/>
            <ac:spMk id="153" creationId="{09A61804-49F1-4638-9D22-428BC5EF331D}"/>
          </ac:spMkLst>
        </pc:spChg>
        <pc:spChg chg="del">
          <ac:chgData name="Danielle Detering" userId="385b7343-7e51-4167-b40a-3bc9ed8e0e06" providerId="ADAL" clId="{2C55090A-9F6D-4F86-9122-1528814634FE}" dt="2020-09-01T23:43:32.040" v="11022" actId="478"/>
          <ac:spMkLst>
            <pc:docMk/>
            <pc:sldMk cId="3112610169" sldId="1121"/>
            <ac:spMk id="155" creationId="{B7233012-510C-4D73-9932-96FB22BEE116}"/>
          </ac:spMkLst>
        </pc:spChg>
        <pc:spChg chg="del">
          <ac:chgData name="Danielle Detering" userId="385b7343-7e51-4167-b40a-3bc9ed8e0e06" providerId="ADAL" clId="{2C55090A-9F6D-4F86-9122-1528814634FE}" dt="2020-09-01T23:43:32.040" v="11022" actId="478"/>
          <ac:spMkLst>
            <pc:docMk/>
            <pc:sldMk cId="3112610169" sldId="1121"/>
            <ac:spMk id="163" creationId="{2C2BFF39-EB76-48FE-974D-DD2DD64D4436}"/>
          </ac:spMkLst>
        </pc:spChg>
        <pc:spChg chg="del">
          <ac:chgData name="Danielle Detering" userId="385b7343-7e51-4167-b40a-3bc9ed8e0e06" providerId="ADAL" clId="{2C55090A-9F6D-4F86-9122-1528814634FE}" dt="2020-09-01T23:43:32.040" v="11022" actId="478"/>
          <ac:spMkLst>
            <pc:docMk/>
            <pc:sldMk cId="3112610169" sldId="1121"/>
            <ac:spMk id="164" creationId="{BF2F3BE2-70E1-45B9-99B0-6B1189CDA54A}"/>
          </ac:spMkLst>
        </pc:spChg>
        <pc:spChg chg="del">
          <ac:chgData name="Danielle Detering" userId="385b7343-7e51-4167-b40a-3bc9ed8e0e06" providerId="ADAL" clId="{2C55090A-9F6D-4F86-9122-1528814634FE}" dt="2020-09-01T23:43:32.040" v="11022" actId="478"/>
          <ac:spMkLst>
            <pc:docMk/>
            <pc:sldMk cId="3112610169" sldId="1121"/>
            <ac:spMk id="165" creationId="{50397E3A-F6AA-4A1C-9C85-AB6BAA1E9728}"/>
          </ac:spMkLst>
        </pc:spChg>
        <pc:spChg chg="del mod topLvl">
          <ac:chgData name="Danielle Detering" userId="385b7343-7e51-4167-b40a-3bc9ed8e0e06" providerId="ADAL" clId="{2C55090A-9F6D-4F86-9122-1528814634FE}" dt="2020-09-02T00:07:58.843" v="11041" actId="478"/>
          <ac:spMkLst>
            <pc:docMk/>
            <pc:sldMk cId="3112610169" sldId="1121"/>
            <ac:spMk id="212" creationId="{0C1B3AEE-6E6C-418E-9D39-3611837A2113}"/>
          </ac:spMkLst>
        </pc:spChg>
        <pc:spChg chg="del mod topLvl">
          <ac:chgData name="Danielle Detering" userId="385b7343-7e51-4167-b40a-3bc9ed8e0e06" providerId="ADAL" clId="{2C55090A-9F6D-4F86-9122-1528814634FE}" dt="2020-09-02T00:07:58.843" v="11041" actId="478"/>
          <ac:spMkLst>
            <pc:docMk/>
            <pc:sldMk cId="3112610169" sldId="1121"/>
            <ac:spMk id="213" creationId="{83D78AA3-6CF5-4B51-8F82-CBBFDA3DDF46}"/>
          </ac:spMkLst>
        </pc:spChg>
        <pc:spChg chg="del mod topLvl">
          <ac:chgData name="Danielle Detering" userId="385b7343-7e51-4167-b40a-3bc9ed8e0e06" providerId="ADAL" clId="{2C55090A-9F6D-4F86-9122-1528814634FE}" dt="2020-09-02T00:07:58.843" v="11041" actId="478"/>
          <ac:spMkLst>
            <pc:docMk/>
            <pc:sldMk cId="3112610169" sldId="1121"/>
            <ac:spMk id="214" creationId="{815021D6-075A-40E7-82AD-08B7FCCAFA2D}"/>
          </ac:spMkLst>
        </pc:spChg>
        <pc:spChg chg="del mod topLvl">
          <ac:chgData name="Danielle Detering" userId="385b7343-7e51-4167-b40a-3bc9ed8e0e06" providerId="ADAL" clId="{2C55090A-9F6D-4F86-9122-1528814634FE}" dt="2020-09-02T00:07:58.843" v="11041" actId="478"/>
          <ac:spMkLst>
            <pc:docMk/>
            <pc:sldMk cId="3112610169" sldId="1121"/>
            <ac:spMk id="215" creationId="{117DCD73-7CF3-4F2A-9F26-2A4BDEB9E021}"/>
          </ac:spMkLst>
        </pc:spChg>
        <pc:spChg chg="del mod topLvl">
          <ac:chgData name="Danielle Detering" userId="385b7343-7e51-4167-b40a-3bc9ed8e0e06" providerId="ADAL" clId="{2C55090A-9F6D-4F86-9122-1528814634FE}" dt="2020-09-02T00:07:58.843" v="11041" actId="478"/>
          <ac:spMkLst>
            <pc:docMk/>
            <pc:sldMk cId="3112610169" sldId="1121"/>
            <ac:spMk id="216" creationId="{D6AC83F5-7CA2-40C8-830A-F73DF810DE83}"/>
          </ac:spMkLst>
        </pc:spChg>
        <pc:spChg chg="del mod topLvl">
          <ac:chgData name="Danielle Detering" userId="385b7343-7e51-4167-b40a-3bc9ed8e0e06" providerId="ADAL" clId="{2C55090A-9F6D-4F86-9122-1528814634FE}" dt="2020-09-02T00:07:58.843" v="11041" actId="478"/>
          <ac:spMkLst>
            <pc:docMk/>
            <pc:sldMk cId="3112610169" sldId="1121"/>
            <ac:spMk id="217" creationId="{F2CE28FD-7EF0-442C-8110-8D72B1180DB1}"/>
          </ac:spMkLst>
        </pc:spChg>
        <pc:spChg chg="del mod topLvl">
          <ac:chgData name="Danielle Detering" userId="385b7343-7e51-4167-b40a-3bc9ed8e0e06" providerId="ADAL" clId="{2C55090A-9F6D-4F86-9122-1528814634FE}" dt="2020-09-02T00:07:58.843" v="11041" actId="478"/>
          <ac:spMkLst>
            <pc:docMk/>
            <pc:sldMk cId="3112610169" sldId="1121"/>
            <ac:spMk id="218" creationId="{9DE247FE-E889-4CC3-AA9F-B213D60F0131}"/>
          </ac:spMkLst>
        </pc:spChg>
        <pc:spChg chg="del mod topLvl">
          <ac:chgData name="Danielle Detering" userId="385b7343-7e51-4167-b40a-3bc9ed8e0e06" providerId="ADAL" clId="{2C55090A-9F6D-4F86-9122-1528814634FE}" dt="2020-09-02T00:07:58.843" v="11041" actId="478"/>
          <ac:spMkLst>
            <pc:docMk/>
            <pc:sldMk cId="3112610169" sldId="1121"/>
            <ac:spMk id="219" creationId="{EFCD844A-540B-42CE-B285-854E3EF0705C}"/>
          </ac:spMkLst>
        </pc:spChg>
        <pc:spChg chg="del mod topLvl">
          <ac:chgData name="Danielle Detering" userId="385b7343-7e51-4167-b40a-3bc9ed8e0e06" providerId="ADAL" clId="{2C55090A-9F6D-4F86-9122-1528814634FE}" dt="2020-09-02T00:07:58.843" v="11041" actId="478"/>
          <ac:spMkLst>
            <pc:docMk/>
            <pc:sldMk cId="3112610169" sldId="1121"/>
            <ac:spMk id="220" creationId="{666E31BD-A7FF-4847-B352-8AA5BFE413A9}"/>
          </ac:spMkLst>
        </pc:spChg>
        <pc:spChg chg="del mod topLvl">
          <ac:chgData name="Danielle Detering" userId="385b7343-7e51-4167-b40a-3bc9ed8e0e06" providerId="ADAL" clId="{2C55090A-9F6D-4F86-9122-1528814634FE}" dt="2020-09-02T00:07:58.843" v="11041" actId="478"/>
          <ac:spMkLst>
            <pc:docMk/>
            <pc:sldMk cId="3112610169" sldId="1121"/>
            <ac:spMk id="221" creationId="{408834A3-D261-441B-8E3B-2D23BB35769D}"/>
          </ac:spMkLst>
        </pc:spChg>
        <pc:spChg chg="del mod topLvl">
          <ac:chgData name="Danielle Detering" userId="385b7343-7e51-4167-b40a-3bc9ed8e0e06" providerId="ADAL" clId="{2C55090A-9F6D-4F86-9122-1528814634FE}" dt="2020-09-02T00:07:58.843" v="11041" actId="478"/>
          <ac:spMkLst>
            <pc:docMk/>
            <pc:sldMk cId="3112610169" sldId="1121"/>
            <ac:spMk id="222" creationId="{1FE782B6-F14F-4548-959E-79738DF8C22F}"/>
          </ac:spMkLst>
        </pc:spChg>
        <pc:spChg chg="del mod topLvl">
          <ac:chgData name="Danielle Detering" userId="385b7343-7e51-4167-b40a-3bc9ed8e0e06" providerId="ADAL" clId="{2C55090A-9F6D-4F86-9122-1528814634FE}" dt="2020-09-02T00:07:58.843" v="11041" actId="478"/>
          <ac:spMkLst>
            <pc:docMk/>
            <pc:sldMk cId="3112610169" sldId="1121"/>
            <ac:spMk id="223" creationId="{62CB7FB9-A18F-4AF6-BA72-935EF78F82CD}"/>
          </ac:spMkLst>
        </pc:spChg>
        <pc:spChg chg="mod topLvl">
          <ac:chgData name="Danielle Detering" userId="385b7343-7e51-4167-b40a-3bc9ed8e0e06" providerId="ADAL" clId="{2C55090A-9F6D-4F86-9122-1528814634FE}" dt="2020-09-02T00:19:48.110" v="11916" actId="164"/>
          <ac:spMkLst>
            <pc:docMk/>
            <pc:sldMk cId="3112610169" sldId="1121"/>
            <ac:spMk id="225" creationId="{83F4779A-8657-47AC-A069-2A816B093773}"/>
          </ac:spMkLst>
        </pc:spChg>
        <pc:spChg chg="mod topLvl">
          <ac:chgData name="Danielle Detering" userId="385b7343-7e51-4167-b40a-3bc9ed8e0e06" providerId="ADAL" clId="{2C55090A-9F6D-4F86-9122-1528814634FE}" dt="2020-09-02T00:19:48.110" v="11916" actId="164"/>
          <ac:spMkLst>
            <pc:docMk/>
            <pc:sldMk cId="3112610169" sldId="1121"/>
            <ac:spMk id="226" creationId="{B82A9032-87B4-4849-848F-5BC356010DCD}"/>
          </ac:spMkLst>
        </pc:spChg>
        <pc:spChg chg="mod topLvl">
          <ac:chgData name="Danielle Detering" userId="385b7343-7e51-4167-b40a-3bc9ed8e0e06" providerId="ADAL" clId="{2C55090A-9F6D-4F86-9122-1528814634FE}" dt="2020-09-02T00:19:48.110" v="11916" actId="164"/>
          <ac:spMkLst>
            <pc:docMk/>
            <pc:sldMk cId="3112610169" sldId="1121"/>
            <ac:spMk id="227" creationId="{F3A888E1-CBE0-49C7-A74D-53B40A1D8226}"/>
          </ac:spMkLst>
        </pc:spChg>
        <pc:spChg chg="mod topLvl">
          <ac:chgData name="Danielle Detering" userId="385b7343-7e51-4167-b40a-3bc9ed8e0e06" providerId="ADAL" clId="{2C55090A-9F6D-4F86-9122-1528814634FE}" dt="2020-09-02T00:19:48.110" v="11916" actId="164"/>
          <ac:spMkLst>
            <pc:docMk/>
            <pc:sldMk cId="3112610169" sldId="1121"/>
            <ac:spMk id="228" creationId="{03062F3B-4E66-478D-89D1-C1A5ACD83B30}"/>
          </ac:spMkLst>
        </pc:spChg>
        <pc:spChg chg="mod topLvl">
          <ac:chgData name="Danielle Detering" userId="385b7343-7e51-4167-b40a-3bc9ed8e0e06" providerId="ADAL" clId="{2C55090A-9F6D-4F86-9122-1528814634FE}" dt="2020-09-02T00:19:48.110" v="11916" actId="164"/>
          <ac:spMkLst>
            <pc:docMk/>
            <pc:sldMk cId="3112610169" sldId="1121"/>
            <ac:spMk id="229" creationId="{BC8659DA-078E-4C87-B6D1-02341CBD32B6}"/>
          </ac:spMkLst>
        </pc:spChg>
        <pc:spChg chg="mod topLvl">
          <ac:chgData name="Danielle Detering" userId="385b7343-7e51-4167-b40a-3bc9ed8e0e06" providerId="ADAL" clId="{2C55090A-9F6D-4F86-9122-1528814634FE}" dt="2020-09-02T00:19:48.110" v="11916" actId="164"/>
          <ac:spMkLst>
            <pc:docMk/>
            <pc:sldMk cId="3112610169" sldId="1121"/>
            <ac:spMk id="230" creationId="{9F879675-848D-4BA6-BFB7-511A073BC6FA}"/>
          </ac:spMkLst>
        </pc:spChg>
        <pc:spChg chg="add mod">
          <ac:chgData name="Danielle Detering" userId="385b7343-7e51-4167-b40a-3bc9ed8e0e06" providerId="ADAL" clId="{2C55090A-9F6D-4F86-9122-1528814634FE}" dt="2020-09-02T00:19:48.110" v="11916" actId="164"/>
          <ac:spMkLst>
            <pc:docMk/>
            <pc:sldMk cId="3112610169" sldId="1121"/>
            <ac:spMk id="303" creationId="{7207C4A5-1DFC-4EF4-968D-442B0014AE7B}"/>
          </ac:spMkLst>
        </pc:spChg>
        <pc:spChg chg="add mod">
          <ac:chgData name="Danielle Detering" userId="385b7343-7e51-4167-b40a-3bc9ed8e0e06" providerId="ADAL" clId="{2C55090A-9F6D-4F86-9122-1528814634FE}" dt="2020-09-02T00:19:48.110" v="11916" actId="164"/>
          <ac:spMkLst>
            <pc:docMk/>
            <pc:sldMk cId="3112610169" sldId="1121"/>
            <ac:spMk id="304" creationId="{DE24D932-0497-47A4-B754-74947AFE39D9}"/>
          </ac:spMkLst>
        </pc:spChg>
        <pc:spChg chg="add mod">
          <ac:chgData name="Danielle Detering" userId="385b7343-7e51-4167-b40a-3bc9ed8e0e06" providerId="ADAL" clId="{2C55090A-9F6D-4F86-9122-1528814634FE}" dt="2020-09-02T00:19:48.110" v="11916" actId="164"/>
          <ac:spMkLst>
            <pc:docMk/>
            <pc:sldMk cId="3112610169" sldId="1121"/>
            <ac:spMk id="305" creationId="{7E7BE36F-03BF-4C6C-BE29-5986A35B9305}"/>
          </ac:spMkLst>
        </pc:spChg>
        <pc:spChg chg="add mod">
          <ac:chgData name="Danielle Detering" userId="385b7343-7e51-4167-b40a-3bc9ed8e0e06" providerId="ADAL" clId="{2C55090A-9F6D-4F86-9122-1528814634FE}" dt="2020-09-02T00:19:48.110" v="11916" actId="164"/>
          <ac:spMkLst>
            <pc:docMk/>
            <pc:sldMk cId="3112610169" sldId="1121"/>
            <ac:spMk id="306" creationId="{F549E838-C080-461A-AB8B-B9627DDF8C32}"/>
          </ac:spMkLst>
        </pc:spChg>
        <pc:spChg chg="add mod">
          <ac:chgData name="Danielle Detering" userId="385b7343-7e51-4167-b40a-3bc9ed8e0e06" providerId="ADAL" clId="{2C55090A-9F6D-4F86-9122-1528814634FE}" dt="2020-09-02T00:19:48.110" v="11916" actId="164"/>
          <ac:spMkLst>
            <pc:docMk/>
            <pc:sldMk cId="3112610169" sldId="1121"/>
            <ac:spMk id="307" creationId="{477850FE-83A5-4DAA-A437-BEE81F293645}"/>
          </ac:spMkLst>
        </pc:spChg>
        <pc:spChg chg="add mod">
          <ac:chgData name="Danielle Detering" userId="385b7343-7e51-4167-b40a-3bc9ed8e0e06" providerId="ADAL" clId="{2C55090A-9F6D-4F86-9122-1528814634FE}" dt="2020-09-02T00:19:48.110" v="11916" actId="164"/>
          <ac:spMkLst>
            <pc:docMk/>
            <pc:sldMk cId="3112610169" sldId="1121"/>
            <ac:spMk id="308" creationId="{AEE5B051-17D6-4734-97A4-DD803B020518}"/>
          </ac:spMkLst>
        </pc:spChg>
        <pc:spChg chg="add mod">
          <ac:chgData name="Danielle Detering" userId="385b7343-7e51-4167-b40a-3bc9ed8e0e06" providerId="ADAL" clId="{2C55090A-9F6D-4F86-9122-1528814634FE}" dt="2020-09-02T00:19:48.110" v="11916" actId="164"/>
          <ac:spMkLst>
            <pc:docMk/>
            <pc:sldMk cId="3112610169" sldId="1121"/>
            <ac:spMk id="309" creationId="{FEB95FCE-7C7E-4DF9-96D8-7687AF1A41BE}"/>
          </ac:spMkLst>
        </pc:spChg>
        <pc:spChg chg="add mod">
          <ac:chgData name="Danielle Detering" userId="385b7343-7e51-4167-b40a-3bc9ed8e0e06" providerId="ADAL" clId="{2C55090A-9F6D-4F86-9122-1528814634FE}" dt="2020-09-02T00:19:48.110" v="11916" actId="164"/>
          <ac:spMkLst>
            <pc:docMk/>
            <pc:sldMk cId="3112610169" sldId="1121"/>
            <ac:spMk id="310" creationId="{511CC3CC-4B6C-40F3-90BF-2DD321C762F9}"/>
          </ac:spMkLst>
        </pc:spChg>
        <pc:spChg chg="add mod">
          <ac:chgData name="Danielle Detering" userId="385b7343-7e51-4167-b40a-3bc9ed8e0e06" providerId="ADAL" clId="{2C55090A-9F6D-4F86-9122-1528814634FE}" dt="2020-09-02T00:19:48.110" v="11916" actId="164"/>
          <ac:spMkLst>
            <pc:docMk/>
            <pc:sldMk cId="3112610169" sldId="1121"/>
            <ac:spMk id="311" creationId="{5163BBED-6C5D-4E67-80F7-82781B525687}"/>
          </ac:spMkLst>
        </pc:spChg>
        <pc:spChg chg="add mod">
          <ac:chgData name="Danielle Detering" userId="385b7343-7e51-4167-b40a-3bc9ed8e0e06" providerId="ADAL" clId="{2C55090A-9F6D-4F86-9122-1528814634FE}" dt="2020-09-02T00:19:48.110" v="11916" actId="164"/>
          <ac:spMkLst>
            <pc:docMk/>
            <pc:sldMk cId="3112610169" sldId="1121"/>
            <ac:spMk id="312" creationId="{5245CBAE-DCD9-4BF6-8C4C-287A029F9C79}"/>
          </ac:spMkLst>
        </pc:spChg>
        <pc:spChg chg="add mod">
          <ac:chgData name="Danielle Detering" userId="385b7343-7e51-4167-b40a-3bc9ed8e0e06" providerId="ADAL" clId="{2C55090A-9F6D-4F86-9122-1528814634FE}" dt="2020-09-02T00:19:48.110" v="11916" actId="164"/>
          <ac:spMkLst>
            <pc:docMk/>
            <pc:sldMk cId="3112610169" sldId="1121"/>
            <ac:spMk id="313" creationId="{75AF2C1C-A155-4010-BF59-6620016CEA40}"/>
          </ac:spMkLst>
        </pc:spChg>
        <pc:spChg chg="add mod">
          <ac:chgData name="Danielle Detering" userId="385b7343-7e51-4167-b40a-3bc9ed8e0e06" providerId="ADAL" clId="{2C55090A-9F6D-4F86-9122-1528814634FE}" dt="2020-09-02T00:19:48.110" v="11916" actId="164"/>
          <ac:spMkLst>
            <pc:docMk/>
            <pc:sldMk cId="3112610169" sldId="1121"/>
            <ac:spMk id="314" creationId="{35D107DB-86ED-49D3-AD71-B3B30A92CF7B}"/>
          </ac:spMkLst>
        </pc:spChg>
        <pc:spChg chg="add mod">
          <ac:chgData name="Danielle Detering" userId="385b7343-7e51-4167-b40a-3bc9ed8e0e06" providerId="ADAL" clId="{2C55090A-9F6D-4F86-9122-1528814634FE}" dt="2020-09-02T00:19:48.110" v="11916" actId="164"/>
          <ac:spMkLst>
            <pc:docMk/>
            <pc:sldMk cId="3112610169" sldId="1121"/>
            <ac:spMk id="316" creationId="{2B04D1F5-032A-4741-9D39-FA8D4BAC13EB}"/>
          </ac:spMkLst>
        </pc:spChg>
        <pc:spChg chg="add mod">
          <ac:chgData name="Danielle Detering" userId="385b7343-7e51-4167-b40a-3bc9ed8e0e06" providerId="ADAL" clId="{2C55090A-9F6D-4F86-9122-1528814634FE}" dt="2020-09-02T00:19:48.110" v="11916" actId="164"/>
          <ac:spMkLst>
            <pc:docMk/>
            <pc:sldMk cId="3112610169" sldId="1121"/>
            <ac:spMk id="317" creationId="{B9BEFB87-DA42-4DBD-A4B3-DDB4AB696F51}"/>
          </ac:spMkLst>
        </pc:spChg>
        <pc:spChg chg="add mod">
          <ac:chgData name="Danielle Detering" userId="385b7343-7e51-4167-b40a-3bc9ed8e0e06" providerId="ADAL" clId="{2C55090A-9F6D-4F86-9122-1528814634FE}" dt="2020-09-02T00:19:48.110" v="11916" actId="164"/>
          <ac:spMkLst>
            <pc:docMk/>
            <pc:sldMk cId="3112610169" sldId="1121"/>
            <ac:spMk id="318" creationId="{373DC153-8771-493C-BBCC-10387F383F0C}"/>
          </ac:spMkLst>
        </pc:spChg>
        <pc:spChg chg="add mod">
          <ac:chgData name="Danielle Detering" userId="385b7343-7e51-4167-b40a-3bc9ed8e0e06" providerId="ADAL" clId="{2C55090A-9F6D-4F86-9122-1528814634FE}" dt="2020-09-02T00:19:48.110" v="11916" actId="164"/>
          <ac:spMkLst>
            <pc:docMk/>
            <pc:sldMk cId="3112610169" sldId="1121"/>
            <ac:spMk id="319" creationId="{C537575A-77DD-4BC6-BEB0-A78A92C2AFEB}"/>
          </ac:spMkLst>
        </pc:spChg>
        <pc:spChg chg="add mod">
          <ac:chgData name="Danielle Detering" userId="385b7343-7e51-4167-b40a-3bc9ed8e0e06" providerId="ADAL" clId="{2C55090A-9F6D-4F86-9122-1528814634FE}" dt="2020-09-02T00:19:48.110" v="11916" actId="164"/>
          <ac:spMkLst>
            <pc:docMk/>
            <pc:sldMk cId="3112610169" sldId="1121"/>
            <ac:spMk id="320" creationId="{2ACC9130-72B1-4571-8183-B4BE294D1856}"/>
          </ac:spMkLst>
        </pc:spChg>
        <pc:spChg chg="add mod">
          <ac:chgData name="Danielle Detering" userId="385b7343-7e51-4167-b40a-3bc9ed8e0e06" providerId="ADAL" clId="{2C55090A-9F6D-4F86-9122-1528814634FE}" dt="2020-09-02T00:19:48.110" v="11916" actId="164"/>
          <ac:spMkLst>
            <pc:docMk/>
            <pc:sldMk cId="3112610169" sldId="1121"/>
            <ac:spMk id="321" creationId="{BB51A5AF-0D7F-4C53-A6BB-3F37C9873D15}"/>
          </ac:spMkLst>
        </pc:spChg>
        <pc:spChg chg="add mod">
          <ac:chgData name="Danielle Detering" userId="385b7343-7e51-4167-b40a-3bc9ed8e0e06" providerId="ADAL" clId="{2C55090A-9F6D-4F86-9122-1528814634FE}" dt="2020-09-02T00:27:23.915" v="11981" actId="1076"/>
          <ac:spMkLst>
            <pc:docMk/>
            <pc:sldMk cId="3112610169" sldId="1121"/>
            <ac:spMk id="403" creationId="{6678C41E-D32C-4DF5-99FA-A55194928CB4}"/>
          </ac:spMkLst>
        </pc:spChg>
        <pc:spChg chg="add mod">
          <ac:chgData name="Danielle Detering" userId="385b7343-7e51-4167-b40a-3bc9ed8e0e06" providerId="ADAL" clId="{2C55090A-9F6D-4F86-9122-1528814634FE}" dt="2020-09-02T00:27:23.915" v="11981" actId="1076"/>
          <ac:spMkLst>
            <pc:docMk/>
            <pc:sldMk cId="3112610169" sldId="1121"/>
            <ac:spMk id="405" creationId="{F08EC0EA-8443-4B91-B5C2-0CBD54F57971}"/>
          </ac:spMkLst>
        </pc:spChg>
        <pc:spChg chg="add del mod">
          <ac:chgData name="Danielle Detering" userId="385b7343-7e51-4167-b40a-3bc9ed8e0e06" providerId="ADAL" clId="{2C55090A-9F6D-4F86-9122-1528814634FE}" dt="2020-09-02T00:25:38.457" v="11964" actId="478"/>
          <ac:spMkLst>
            <pc:docMk/>
            <pc:sldMk cId="3112610169" sldId="1121"/>
            <ac:spMk id="406" creationId="{A8A5F5DA-34BC-49D4-89A1-0FC5EF0CBEE8}"/>
          </ac:spMkLst>
        </pc:spChg>
        <pc:spChg chg="add mod">
          <ac:chgData name="Danielle Detering" userId="385b7343-7e51-4167-b40a-3bc9ed8e0e06" providerId="ADAL" clId="{2C55090A-9F6D-4F86-9122-1528814634FE}" dt="2020-09-02T00:27:23.915" v="11981" actId="1076"/>
          <ac:spMkLst>
            <pc:docMk/>
            <pc:sldMk cId="3112610169" sldId="1121"/>
            <ac:spMk id="407" creationId="{FECE2441-409B-408D-BF54-983562FC9855}"/>
          </ac:spMkLst>
        </pc:spChg>
        <pc:grpChg chg="add del mod">
          <ac:chgData name="Danielle Detering" userId="385b7343-7e51-4167-b40a-3bc9ed8e0e06" providerId="ADAL" clId="{2C55090A-9F6D-4F86-9122-1528814634FE}" dt="2020-09-02T00:05:56.643" v="11025" actId="165"/>
          <ac:grpSpMkLst>
            <pc:docMk/>
            <pc:sldMk cId="3112610169" sldId="1121"/>
            <ac:grpSpMk id="16" creationId="{EC020FE2-7BBF-4073-A4EE-6B8FE04C7C16}"/>
          </ac:grpSpMkLst>
        </pc:grpChg>
        <pc:grpChg chg="del mod topLvl">
          <ac:chgData name="Danielle Detering" userId="385b7343-7e51-4167-b40a-3bc9ed8e0e06" providerId="ADAL" clId="{2C55090A-9F6D-4F86-9122-1528814634FE}" dt="2020-09-02T00:06:54.127" v="11031" actId="165"/>
          <ac:grpSpMkLst>
            <pc:docMk/>
            <pc:sldMk cId="3112610169" sldId="1121"/>
            <ac:grpSpMk id="29" creationId="{70202DE1-4DA5-40CB-9077-E6016343DBB2}"/>
          </ac:grpSpMkLst>
        </pc:grpChg>
        <pc:grpChg chg="add mod">
          <ac:chgData name="Danielle Detering" userId="385b7343-7e51-4167-b40a-3bc9ed8e0e06" providerId="ADAL" clId="{2C55090A-9F6D-4F86-9122-1528814634FE}" dt="2020-09-02T00:27:23.915" v="11981" actId="1076"/>
          <ac:grpSpMkLst>
            <pc:docMk/>
            <pc:sldMk cId="3112610169" sldId="1121"/>
            <ac:grpSpMk id="398" creationId="{31328D4D-A088-4A5B-AA89-86A0C49C890C}"/>
          </ac:grpSpMkLst>
        </pc:grpChg>
        <pc:graphicFrameChg chg="add mod modGraphic">
          <ac:chgData name="Danielle Detering" userId="385b7343-7e51-4167-b40a-3bc9ed8e0e06" providerId="ADAL" clId="{2C55090A-9F6D-4F86-9122-1528814634FE}" dt="2020-09-02T00:27:23.915" v="11981" actId="1076"/>
          <ac:graphicFrameMkLst>
            <pc:docMk/>
            <pc:sldMk cId="3112610169" sldId="1121"/>
            <ac:graphicFrameMk id="399" creationId="{CAB31BA1-9A1C-4398-BBF4-D054A794F92D}"/>
          </ac:graphicFrameMkLst>
        </pc:graphicFrameChg>
        <pc:graphicFrameChg chg="add mod">
          <ac:chgData name="Danielle Detering" userId="385b7343-7e51-4167-b40a-3bc9ed8e0e06" providerId="ADAL" clId="{2C55090A-9F6D-4F86-9122-1528814634FE}" dt="2020-09-02T00:28:27.626" v="12075" actId="1076"/>
          <ac:graphicFrameMkLst>
            <pc:docMk/>
            <pc:sldMk cId="3112610169" sldId="1121"/>
            <ac:graphicFrameMk id="401" creationId="{44CD59BA-068E-40BB-B1B0-4AD241422ED6}"/>
          </ac:graphicFrameMkLst>
        </pc:graphicFrameChg>
        <pc:cxnChg chg="mod topLvl">
          <ac:chgData name="Danielle Detering" userId="385b7343-7e51-4167-b40a-3bc9ed8e0e06" providerId="ADAL" clId="{2C55090A-9F6D-4F86-9122-1528814634FE}" dt="2020-09-02T00:19:48.110" v="11916" actId="164"/>
          <ac:cxnSpMkLst>
            <pc:docMk/>
            <pc:sldMk cId="3112610169" sldId="1121"/>
            <ac:cxnSpMk id="31" creationId="{01A4ECC0-8EB5-4BF3-866D-3BAD6973C0A4}"/>
          </ac:cxnSpMkLst>
        </pc:cxnChg>
        <pc:cxnChg chg="mod topLvl">
          <ac:chgData name="Danielle Detering" userId="385b7343-7e51-4167-b40a-3bc9ed8e0e06" providerId="ADAL" clId="{2C55090A-9F6D-4F86-9122-1528814634FE}" dt="2020-09-02T00:19:48.110" v="11916" actId="164"/>
          <ac:cxnSpMkLst>
            <pc:docMk/>
            <pc:sldMk cId="3112610169" sldId="1121"/>
            <ac:cxnSpMk id="32" creationId="{4E2536FB-6A74-40E5-B7BC-A9A66A0E62C8}"/>
          </ac:cxnSpMkLst>
        </pc:cxnChg>
        <pc:cxnChg chg="mod topLvl">
          <ac:chgData name="Danielle Detering" userId="385b7343-7e51-4167-b40a-3bc9ed8e0e06" providerId="ADAL" clId="{2C55090A-9F6D-4F86-9122-1528814634FE}" dt="2020-09-02T00:19:48.110" v="11916" actId="164"/>
          <ac:cxnSpMkLst>
            <pc:docMk/>
            <pc:sldMk cId="3112610169" sldId="1121"/>
            <ac:cxnSpMk id="33" creationId="{6D81105D-BEEC-4444-BF18-B15C21EEF650}"/>
          </ac:cxnSpMkLst>
        </pc:cxnChg>
        <pc:cxnChg chg="mod topLvl">
          <ac:chgData name="Danielle Detering" userId="385b7343-7e51-4167-b40a-3bc9ed8e0e06" providerId="ADAL" clId="{2C55090A-9F6D-4F86-9122-1528814634FE}" dt="2020-09-02T00:19:48.110" v="11916" actId="164"/>
          <ac:cxnSpMkLst>
            <pc:docMk/>
            <pc:sldMk cId="3112610169" sldId="1121"/>
            <ac:cxnSpMk id="34" creationId="{6A3B96A4-6308-4DFC-A40F-67B3443F8C2F}"/>
          </ac:cxnSpMkLst>
        </pc:cxnChg>
        <pc:cxnChg chg="mod topLvl">
          <ac:chgData name="Danielle Detering" userId="385b7343-7e51-4167-b40a-3bc9ed8e0e06" providerId="ADAL" clId="{2C55090A-9F6D-4F86-9122-1528814634FE}" dt="2020-09-02T00:19:48.110" v="11916" actId="164"/>
          <ac:cxnSpMkLst>
            <pc:docMk/>
            <pc:sldMk cId="3112610169" sldId="1121"/>
            <ac:cxnSpMk id="35" creationId="{80C4B73E-D8F4-40C5-BAC7-F5633DCF584C}"/>
          </ac:cxnSpMkLst>
        </pc:cxnChg>
        <pc:cxnChg chg="mod topLvl">
          <ac:chgData name="Danielle Detering" userId="385b7343-7e51-4167-b40a-3bc9ed8e0e06" providerId="ADAL" clId="{2C55090A-9F6D-4F86-9122-1528814634FE}" dt="2020-09-02T00:19:48.110" v="11916" actId="164"/>
          <ac:cxnSpMkLst>
            <pc:docMk/>
            <pc:sldMk cId="3112610169" sldId="1121"/>
            <ac:cxnSpMk id="36" creationId="{794C9EB2-993C-44B9-9820-7B36235A1CB6}"/>
          </ac:cxnSpMkLst>
        </pc:cxnChg>
        <pc:cxnChg chg="mod topLvl">
          <ac:chgData name="Danielle Detering" userId="385b7343-7e51-4167-b40a-3bc9ed8e0e06" providerId="ADAL" clId="{2C55090A-9F6D-4F86-9122-1528814634FE}" dt="2020-09-02T00:19:48.110" v="11916" actId="164"/>
          <ac:cxnSpMkLst>
            <pc:docMk/>
            <pc:sldMk cId="3112610169" sldId="1121"/>
            <ac:cxnSpMk id="37" creationId="{BDDA8304-0BA6-496C-9E5F-C23AB8A605E2}"/>
          </ac:cxnSpMkLst>
        </pc:cxnChg>
        <pc:cxnChg chg="mod topLvl">
          <ac:chgData name="Danielle Detering" userId="385b7343-7e51-4167-b40a-3bc9ed8e0e06" providerId="ADAL" clId="{2C55090A-9F6D-4F86-9122-1528814634FE}" dt="2020-09-02T00:19:48.110" v="11916" actId="164"/>
          <ac:cxnSpMkLst>
            <pc:docMk/>
            <pc:sldMk cId="3112610169" sldId="1121"/>
            <ac:cxnSpMk id="38" creationId="{6382EB5E-E0B3-4B4B-8E38-05D83D6D2C5A}"/>
          </ac:cxnSpMkLst>
        </pc:cxnChg>
        <pc:cxnChg chg="mod topLvl">
          <ac:chgData name="Danielle Detering" userId="385b7343-7e51-4167-b40a-3bc9ed8e0e06" providerId="ADAL" clId="{2C55090A-9F6D-4F86-9122-1528814634FE}" dt="2020-09-02T00:19:48.110" v="11916" actId="164"/>
          <ac:cxnSpMkLst>
            <pc:docMk/>
            <pc:sldMk cId="3112610169" sldId="1121"/>
            <ac:cxnSpMk id="39" creationId="{D5D35F32-EEC4-4513-B6C6-787F1B2AB0E7}"/>
          </ac:cxnSpMkLst>
        </pc:cxnChg>
        <pc:cxnChg chg="mod topLvl">
          <ac:chgData name="Danielle Detering" userId="385b7343-7e51-4167-b40a-3bc9ed8e0e06" providerId="ADAL" clId="{2C55090A-9F6D-4F86-9122-1528814634FE}" dt="2020-09-02T00:19:48.110" v="11916" actId="164"/>
          <ac:cxnSpMkLst>
            <pc:docMk/>
            <pc:sldMk cId="3112610169" sldId="1121"/>
            <ac:cxnSpMk id="40" creationId="{9AA2D2A7-76EC-4E74-839D-C5A139FC4923}"/>
          </ac:cxnSpMkLst>
        </pc:cxnChg>
        <pc:cxnChg chg="mod topLvl">
          <ac:chgData name="Danielle Detering" userId="385b7343-7e51-4167-b40a-3bc9ed8e0e06" providerId="ADAL" clId="{2C55090A-9F6D-4F86-9122-1528814634FE}" dt="2020-09-02T00:19:48.110" v="11916" actId="164"/>
          <ac:cxnSpMkLst>
            <pc:docMk/>
            <pc:sldMk cId="3112610169" sldId="1121"/>
            <ac:cxnSpMk id="41" creationId="{748A66D6-FE50-49F4-972A-54469CD3F8FD}"/>
          </ac:cxnSpMkLst>
        </pc:cxnChg>
        <pc:cxnChg chg="mod topLvl">
          <ac:chgData name="Danielle Detering" userId="385b7343-7e51-4167-b40a-3bc9ed8e0e06" providerId="ADAL" clId="{2C55090A-9F6D-4F86-9122-1528814634FE}" dt="2020-09-02T00:19:48.110" v="11916" actId="164"/>
          <ac:cxnSpMkLst>
            <pc:docMk/>
            <pc:sldMk cId="3112610169" sldId="1121"/>
            <ac:cxnSpMk id="42" creationId="{2B9BAFFF-8F06-410E-88EC-2CBD25E402DB}"/>
          </ac:cxnSpMkLst>
        </pc:cxnChg>
        <pc:cxnChg chg="mod topLvl">
          <ac:chgData name="Danielle Detering" userId="385b7343-7e51-4167-b40a-3bc9ed8e0e06" providerId="ADAL" clId="{2C55090A-9F6D-4F86-9122-1528814634FE}" dt="2020-09-02T00:19:48.110" v="11916" actId="164"/>
          <ac:cxnSpMkLst>
            <pc:docMk/>
            <pc:sldMk cId="3112610169" sldId="1121"/>
            <ac:cxnSpMk id="43" creationId="{DEBCF8FA-FF69-44B0-9E25-AC2729231D8A}"/>
          </ac:cxnSpMkLst>
        </pc:cxnChg>
        <pc:cxnChg chg="mod topLvl">
          <ac:chgData name="Danielle Detering" userId="385b7343-7e51-4167-b40a-3bc9ed8e0e06" providerId="ADAL" clId="{2C55090A-9F6D-4F86-9122-1528814634FE}" dt="2020-09-02T00:19:48.110" v="11916" actId="164"/>
          <ac:cxnSpMkLst>
            <pc:docMk/>
            <pc:sldMk cId="3112610169" sldId="1121"/>
            <ac:cxnSpMk id="44" creationId="{1B1C510A-A6D9-4D33-ACFE-6B5D9F6FA41C}"/>
          </ac:cxnSpMkLst>
        </pc:cxnChg>
        <pc:cxnChg chg="mod topLvl">
          <ac:chgData name="Danielle Detering" userId="385b7343-7e51-4167-b40a-3bc9ed8e0e06" providerId="ADAL" clId="{2C55090A-9F6D-4F86-9122-1528814634FE}" dt="2020-09-02T00:19:48.110" v="11916" actId="164"/>
          <ac:cxnSpMkLst>
            <pc:docMk/>
            <pc:sldMk cId="3112610169" sldId="1121"/>
            <ac:cxnSpMk id="45" creationId="{03715240-9185-4A5B-AE7A-4C97792D90D1}"/>
          </ac:cxnSpMkLst>
        </pc:cxnChg>
        <pc:cxnChg chg="mod topLvl">
          <ac:chgData name="Danielle Detering" userId="385b7343-7e51-4167-b40a-3bc9ed8e0e06" providerId="ADAL" clId="{2C55090A-9F6D-4F86-9122-1528814634FE}" dt="2020-09-02T00:19:48.110" v="11916" actId="164"/>
          <ac:cxnSpMkLst>
            <pc:docMk/>
            <pc:sldMk cId="3112610169" sldId="1121"/>
            <ac:cxnSpMk id="46" creationId="{254B0DAB-33D9-490B-9087-16959A44B9DB}"/>
          </ac:cxnSpMkLst>
        </pc:cxnChg>
        <pc:cxnChg chg="mod topLvl">
          <ac:chgData name="Danielle Detering" userId="385b7343-7e51-4167-b40a-3bc9ed8e0e06" providerId="ADAL" clId="{2C55090A-9F6D-4F86-9122-1528814634FE}" dt="2020-09-02T00:19:48.110" v="11916" actId="164"/>
          <ac:cxnSpMkLst>
            <pc:docMk/>
            <pc:sldMk cId="3112610169" sldId="1121"/>
            <ac:cxnSpMk id="47" creationId="{B7B161B2-4A08-49A6-AC1A-55EC7D4A7B7F}"/>
          </ac:cxnSpMkLst>
        </pc:cxnChg>
        <pc:cxnChg chg="mod topLvl">
          <ac:chgData name="Danielle Detering" userId="385b7343-7e51-4167-b40a-3bc9ed8e0e06" providerId="ADAL" clId="{2C55090A-9F6D-4F86-9122-1528814634FE}" dt="2020-09-02T00:19:48.110" v="11916" actId="164"/>
          <ac:cxnSpMkLst>
            <pc:docMk/>
            <pc:sldMk cId="3112610169" sldId="1121"/>
            <ac:cxnSpMk id="48" creationId="{930BBC86-E0E6-4217-BCC5-24ACCDDF965E}"/>
          </ac:cxnSpMkLst>
        </pc:cxnChg>
        <pc:cxnChg chg="mod topLvl">
          <ac:chgData name="Danielle Detering" userId="385b7343-7e51-4167-b40a-3bc9ed8e0e06" providerId="ADAL" clId="{2C55090A-9F6D-4F86-9122-1528814634FE}" dt="2020-09-02T00:19:48.110" v="11916" actId="164"/>
          <ac:cxnSpMkLst>
            <pc:docMk/>
            <pc:sldMk cId="3112610169" sldId="1121"/>
            <ac:cxnSpMk id="49" creationId="{22EF694C-7600-4532-9A1C-E58014A23CDC}"/>
          </ac:cxnSpMkLst>
        </pc:cxnChg>
        <pc:cxnChg chg="mod topLvl">
          <ac:chgData name="Danielle Detering" userId="385b7343-7e51-4167-b40a-3bc9ed8e0e06" providerId="ADAL" clId="{2C55090A-9F6D-4F86-9122-1528814634FE}" dt="2020-09-02T00:19:48.110" v="11916" actId="164"/>
          <ac:cxnSpMkLst>
            <pc:docMk/>
            <pc:sldMk cId="3112610169" sldId="1121"/>
            <ac:cxnSpMk id="50" creationId="{41301B3D-94B1-42B8-B149-5674284E8897}"/>
          </ac:cxnSpMkLst>
        </pc:cxnChg>
        <pc:cxnChg chg="mod topLvl">
          <ac:chgData name="Danielle Detering" userId="385b7343-7e51-4167-b40a-3bc9ed8e0e06" providerId="ADAL" clId="{2C55090A-9F6D-4F86-9122-1528814634FE}" dt="2020-09-02T00:19:48.110" v="11916" actId="164"/>
          <ac:cxnSpMkLst>
            <pc:docMk/>
            <pc:sldMk cId="3112610169" sldId="1121"/>
            <ac:cxnSpMk id="51" creationId="{BAC27F19-8E25-4D29-BAEF-1E7F61AAD40F}"/>
          </ac:cxnSpMkLst>
        </pc:cxnChg>
        <pc:cxnChg chg="mod topLvl">
          <ac:chgData name="Danielle Detering" userId="385b7343-7e51-4167-b40a-3bc9ed8e0e06" providerId="ADAL" clId="{2C55090A-9F6D-4F86-9122-1528814634FE}" dt="2020-09-02T00:19:48.110" v="11916" actId="164"/>
          <ac:cxnSpMkLst>
            <pc:docMk/>
            <pc:sldMk cId="3112610169" sldId="1121"/>
            <ac:cxnSpMk id="52" creationId="{7FBC4943-1BDA-47A4-8A56-E3E534F29F70}"/>
          </ac:cxnSpMkLst>
        </pc:cxnChg>
        <pc:cxnChg chg="mod topLvl">
          <ac:chgData name="Danielle Detering" userId="385b7343-7e51-4167-b40a-3bc9ed8e0e06" providerId="ADAL" clId="{2C55090A-9F6D-4F86-9122-1528814634FE}" dt="2020-09-02T00:19:48.110" v="11916" actId="164"/>
          <ac:cxnSpMkLst>
            <pc:docMk/>
            <pc:sldMk cId="3112610169" sldId="1121"/>
            <ac:cxnSpMk id="53" creationId="{82C872EE-0637-451A-BB11-C5C1873D8271}"/>
          </ac:cxnSpMkLst>
        </pc:cxnChg>
        <pc:cxnChg chg="mod topLvl">
          <ac:chgData name="Danielle Detering" userId="385b7343-7e51-4167-b40a-3bc9ed8e0e06" providerId="ADAL" clId="{2C55090A-9F6D-4F86-9122-1528814634FE}" dt="2020-09-02T00:19:48.110" v="11916" actId="164"/>
          <ac:cxnSpMkLst>
            <pc:docMk/>
            <pc:sldMk cId="3112610169" sldId="1121"/>
            <ac:cxnSpMk id="54" creationId="{A0B24CB6-F862-4E80-A327-95BA75B6675E}"/>
          </ac:cxnSpMkLst>
        </pc:cxnChg>
        <pc:cxnChg chg="mod topLvl">
          <ac:chgData name="Danielle Detering" userId="385b7343-7e51-4167-b40a-3bc9ed8e0e06" providerId="ADAL" clId="{2C55090A-9F6D-4F86-9122-1528814634FE}" dt="2020-09-02T00:19:48.110" v="11916" actId="164"/>
          <ac:cxnSpMkLst>
            <pc:docMk/>
            <pc:sldMk cId="3112610169" sldId="1121"/>
            <ac:cxnSpMk id="55" creationId="{E0C7D5FB-8DA5-4C22-99C7-DA6F8A0AF31A}"/>
          </ac:cxnSpMkLst>
        </pc:cxnChg>
        <pc:cxnChg chg="mod topLvl">
          <ac:chgData name="Danielle Detering" userId="385b7343-7e51-4167-b40a-3bc9ed8e0e06" providerId="ADAL" clId="{2C55090A-9F6D-4F86-9122-1528814634FE}" dt="2020-09-02T00:19:48.110" v="11916" actId="164"/>
          <ac:cxnSpMkLst>
            <pc:docMk/>
            <pc:sldMk cId="3112610169" sldId="1121"/>
            <ac:cxnSpMk id="56" creationId="{52EBC39E-7428-4F6F-AF65-A5ED076E3479}"/>
          </ac:cxnSpMkLst>
        </pc:cxnChg>
        <pc:cxnChg chg="mod topLvl">
          <ac:chgData name="Danielle Detering" userId="385b7343-7e51-4167-b40a-3bc9ed8e0e06" providerId="ADAL" clId="{2C55090A-9F6D-4F86-9122-1528814634FE}" dt="2020-09-02T00:19:48.110" v="11916" actId="164"/>
          <ac:cxnSpMkLst>
            <pc:docMk/>
            <pc:sldMk cId="3112610169" sldId="1121"/>
            <ac:cxnSpMk id="57" creationId="{AA7852DA-2223-4134-B4E1-9B91224B1F1B}"/>
          </ac:cxnSpMkLst>
        </pc:cxnChg>
        <pc:cxnChg chg="mod topLvl">
          <ac:chgData name="Danielle Detering" userId="385b7343-7e51-4167-b40a-3bc9ed8e0e06" providerId="ADAL" clId="{2C55090A-9F6D-4F86-9122-1528814634FE}" dt="2020-09-02T00:19:48.110" v="11916" actId="164"/>
          <ac:cxnSpMkLst>
            <pc:docMk/>
            <pc:sldMk cId="3112610169" sldId="1121"/>
            <ac:cxnSpMk id="58" creationId="{AF226E44-B8E5-4E07-933C-84A558FFA740}"/>
          </ac:cxnSpMkLst>
        </pc:cxnChg>
        <pc:cxnChg chg="mod topLvl">
          <ac:chgData name="Danielle Detering" userId="385b7343-7e51-4167-b40a-3bc9ed8e0e06" providerId="ADAL" clId="{2C55090A-9F6D-4F86-9122-1528814634FE}" dt="2020-09-02T00:19:48.110" v="11916" actId="164"/>
          <ac:cxnSpMkLst>
            <pc:docMk/>
            <pc:sldMk cId="3112610169" sldId="1121"/>
            <ac:cxnSpMk id="59" creationId="{205AD2B3-3896-419D-A818-CB70C162CA65}"/>
          </ac:cxnSpMkLst>
        </pc:cxnChg>
        <pc:cxnChg chg="mod topLvl">
          <ac:chgData name="Danielle Detering" userId="385b7343-7e51-4167-b40a-3bc9ed8e0e06" providerId="ADAL" clId="{2C55090A-9F6D-4F86-9122-1528814634FE}" dt="2020-09-02T00:19:48.110" v="11916" actId="164"/>
          <ac:cxnSpMkLst>
            <pc:docMk/>
            <pc:sldMk cId="3112610169" sldId="1121"/>
            <ac:cxnSpMk id="60" creationId="{0841ED4E-EF40-40BF-A7A5-3EB54AFEEC91}"/>
          </ac:cxnSpMkLst>
        </pc:cxnChg>
        <pc:cxnChg chg="mod topLvl">
          <ac:chgData name="Danielle Detering" userId="385b7343-7e51-4167-b40a-3bc9ed8e0e06" providerId="ADAL" clId="{2C55090A-9F6D-4F86-9122-1528814634FE}" dt="2020-09-02T00:19:48.110" v="11916" actId="164"/>
          <ac:cxnSpMkLst>
            <pc:docMk/>
            <pc:sldMk cId="3112610169" sldId="1121"/>
            <ac:cxnSpMk id="61" creationId="{DFE79289-3FEA-471F-99B6-D13EC8F842E5}"/>
          </ac:cxnSpMkLst>
        </pc:cxnChg>
        <pc:cxnChg chg="mod topLvl">
          <ac:chgData name="Danielle Detering" userId="385b7343-7e51-4167-b40a-3bc9ed8e0e06" providerId="ADAL" clId="{2C55090A-9F6D-4F86-9122-1528814634FE}" dt="2020-09-02T00:19:48.110" v="11916" actId="164"/>
          <ac:cxnSpMkLst>
            <pc:docMk/>
            <pc:sldMk cId="3112610169" sldId="1121"/>
            <ac:cxnSpMk id="62" creationId="{CC341495-F563-4F74-84A8-98F678919809}"/>
          </ac:cxnSpMkLst>
        </pc:cxnChg>
        <pc:cxnChg chg="mod topLvl">
          <ac:chgData name="Danielle Detering" userId="385b7343-7e51-4167-b40a-3bc9ed8e0e06" providerId="ADAL" clId="{2C55090A-9F6D-4F86-9122-1528814634FE}" dt="2020-09-02T00:19:48.110" v="11916" actId="164"/>
          <ac:cxnSpMkLst>
            <pc:docMk/>
            <pc:sldMk cId="3112610169" sldId="1121"/>
            <ac:cxnSpMk id="63" creationId="{4ADACBDC-9C76-4775-9748-86AC14CF92C7}"/>
          </ac:cxnSpMkLst>
        </pc:cxnChg>
        <pc:cxnChg chg="mod topLvl">
          <ac:chgData name="Danielle Detering" userId="385b7343-7e51-4167-b40a-3bc9ed8e0e06" providerId="ADAL" clId="{2C55090A-9F6D-4F86-9122-1528814634FE}" dt="2020-09-02T00:19:48.110" v="11916" actId="164"/>
          <ac:cxnSpMkLst>
            <pc:docMk/>
            <pc:sldMk cId="3112610169" sldId="1121"/>
            <ac:cxnSpMk id="64" creationId="{28C72452-EF97-4722-B2BD-2013D9243668}"/>
          </ac:cxnSpMkLst>
        </pc:cxnChg>
        <pc:cxnChg chg="mod topLvl">
          <ac:chgData name="Danielle Detering" userId="385b7343-7e51-4167-b40a-3bc9ed8e0e06" providerId="ADAL" clId="{2C55090A-9F6D-4F86-9122-1528814634FE}" dt="2020-09-02T00:19:48.110" v="11916" actId="164"/>
          <ac:cxnSpMkLst>
            <pc:docMk/>
            <pc:sldMk cId="3112610169" sldId="1121"/>
            <ac:cxnSpMk id="65" creationId="{B592F573-D1BB-44E1-B188-AC7FB6933139}"/>
          </ac:cxnSpMkLst>
        </pc:cxnChg>
        <pc:cxnChg chg="mod topLvl">
          <ac:chgData name="Danielle Detering" userId="385b7343-7e51-4167-b40a-3bc9ed8e0e06" providerId="ADAL" clId="{2C55090A-9F6D-4F86-9122-1528814634FE}" dt="2020-09-02T00:19:48.110" v="11916" actId="164"/>
          <ac:cxnSpMkLst>
            <pc:docMk/>
            <pc:sldMk cId="3112610169" sldId="1121"/>
            <ac:cxnSpMk id="66" creationId="{1F796E44-DEDA-4639-B073-AC0374EA3EC4}"/>
          </ac:cxnSpMkLst>
        </pc:cxnChg>
        <pc:cxnChg chg="mod topLvl">
          <ac:chgData name="Danielle Detering" userId="385b7343-7e51-4167-b40a-3bc9ed8e0e06" providerId="ADAL" clId="{2C55090A-9F6D-4F86-9122-1528814634FE}" dt="2020-09-02T00:19:48.110" v="11916" actId="164"/>
          <ac:cxnSpMkLst>
            <pc:docMk/>
            <pc:sldMk cId="3112610169" sldId="1121"/>
            <ac:cxnSpMk id="67" creationId="{BC91E4CB-B54F-483A-B9B9-3E68AECE1C0C}"/>
          </ac:cxnSpMkLst>
        </pc:cxnChg>
        <pc:cxnChg chg="mod topLvl">
          <ac:chgData name="Danielle Detering" userId="385b7343-7e51-4167-b40a-3bc9ed8e0e06" providerId="ADAL" clId="{2C55090A-9F6D-4F86-9122-1528814634FE}" dt="2020-09-02T00:19:48.110" v="11916" actId="164"/>
          <ac:cxnSpMkLst>
            <pc:docMk/>
            <pc:sldMk cId="3112610169" sldId="1121"/>
            <ac:cxnSpMk id="68" creationId="{F0628A6A-EB74-41AD-A8A7-B8FF285E99AE}"/>
          </ac:cxnSpMkLst>
        </pc:cxnChg>
        <pc:cxnChg chg="mod topLvl">
          <ac:chgData name="Danielle Detering" userId="385b7343-7e51-4167-b40a-3bc9ed8e0e06" providerId="ADAL" clId="{2C55090A-9F6D-4F86-9122-1528814634FE}" dt="2020-09-02T00:19:48.110" v="11916" actId="164"/>
          <ac:cxnSpMkLst>
            <pc:docMk/>
            <pc:sldMk cId="3112610169" sldId="1121"/>
            <ac:cxnSpMk id="69" creationId="{73C30A59-64C6-43A8-8233-EC1FE4D94DD1}"/>
          </ac:cxnSpMkLst>
        </pc:cxnChg>
        <pc:cxnChg chg="mod topLvl">
          <ac:chgData name="Danielle Detering" userId="385b7343-7e51-4167-b40a-3bc9ed8e0e06" providerId="ADAL" clId="{2C55090A-9F6D-4F86-9122-1528814634FE}" dt="2020-09-02T00:19:48.110" v="11916" actId="164"/>
          <ac:cxnSpMkLst>
            <pc:docMk/>
            <pc:sldMk cId="3112610169" sldId="1121"/>
            <ac:cxnSpMk id="70" creationId="{76EF79B4-9042-47F8-A4ED-34260D4A9A11}"/>
          </ac:cxnSpMkLst>
        </pc:cxnChg>
        <pc:cxnChg chg="mod topLvl">
          <ac:chgData name="Danielle Detering" userId="385b7343-7e51-4167-b40a-3bc9ed8e0e06" providerId="ADAL" clId="{2C55090A-9F6D-4F86-9122-1528814634FE}" dt="2020-09-02T00:19:48.110" v="11916" actId="164"/>
          <ac:cxnSpMkLst>
            <pc:docMk/>
            <pc:sldMk cId="3112610169" sldId="1121"/>
            <ac:cxnSpMk id="71" creationId="{D399691E-7F4A-42BB-A42E-562E08717DAF}"/>
          </ac:cxnSpMkLst>
        </pc:cxnChg>
        <pc:cxnChg chg="mod topLvl">
          <ac:chgData name="Danielle Detering" userId="385b7343-7e51-4167-b40a-3bc9ed8e0e06" providerId="ADAL" clId="{2C55090A-9F6D-4F86-9122-1528814634FE}" dt="2020-09-02T00:19:48.110" v="11916" actId="164"/>
          <ac:cxnSpMkLst>
            <pc:docMk/>
            <pc:sldMk cId="3112610169" sldId="1121"/>
            <ac:cxnSpMk id="72" creationId="{65A5DD1B-6517-455A-8D5A-093139C32DC8}"/>
          </ac:cxnSpMkLst>
        </pc:cxnChg>
        <pc:cxnChg chg="mod topLvl">
          <ac:chgData name="Danielle Detering" userId="385b7343-7e51-4167-b40a-3bc9ed8e0e06" providerId="ADAL" clId="{2C55090A-9F6D-4F86-9122-1528814634FE}" dt="2020-09-02T00:19:48.110" v="11916" actId="164"/>
          <ac:cxnSpMkLst>
            <pc:docMk/>
            <pc:sldMk cId="3112610169" sldId="1121"/>
            <ac:cxnSpMk id="73" creationId="{44EC04CA-7B9A-4E28-A8AD-7055C2F017A1}"/>
          </ac:cxnSpMkLst>
        </pc:cxnChg>
        <pc:cxnChg chg="mod topLvl">
          <ac:chgData name="Danielle Detering" userId="385b7343-7e51-4167-b40a-3bc9ed8e0e06" providerId="ADAL" clId="{2C55090A-9F6D-4F86-9122-1528814634FE}" dt="2020-09-02T00:19:48.110" v="11916" actId="164"/>
          <ac:cxnSpMkLst>
            <pc:docMk/>
            <pc:sldMk cId="3112610169" sldId="1121"/>
            <ac:cxnSpMk id="74" creationId="{1EF09B8C-A9CA-453C-93D1-42D68D7CBC8B}"/>
          </ac:cxnSpMkLst>
        </pc:cxnChg>
        <pc:cxnChg chg="mod topLvl">
          <ac:chgData name="Danielle Detering" userId="385b7343-7e51-4167-b40a-3bc9ed8e0e06" providerId="ADAL" clId="{2C55090A-9F6D-4F86-9122-1528814634FE}" dt="2020-09-02T00:19:48.110" v="11916" actId="164"/>
          <ac:cxnSpMkLst>
            <pc:docMk/>
            <pc:sldMk cId="3112610169" sldId="1121"/>
            <ac:cxnSpMk id="75" creationId="{1F3ED0CC-CF4E-4DB2-8320-B3D5C7A17C4E}"/>
          </ac:cxnSpMkLst>
        </pc:cxnChg>
        <pc:cxnChg chg="mod topLvl">
          <ac:chgData name="Danielle Detering" userId="385b7343-7e51-4167-b40a-3bc9ed8e0e06" providerId="ADAL" clId="{2C55090A-9F6D-4F86-9122-1528814634FE}" dt="2020-09-02T00:19:48.110" v="11916" actId="164"/>
          <ac:cxnSpMkLst>
            <pc:docMk/>
            <pc:sldMk cId="3112610169" sldId="1121"/>
            <ac:cxnSpMk id="76" creationId="{F73148ED-2FCC-4668-AA87-677DCE24A9CC}"/>
          </ac:cxnSpMkLst>
        </pc:cxnChg>
        <pc:cxnChg chg="mod topLvl">
          <ac:chgData name="Danielle Detering" userId="385b7343-7e51-4167-b40a-3bc9ed8e0e06" providerId="ADAL" clId="{2C55090A-9F6D-4F86-9122-1528814634FE}" dt="2020-09-02T00:19:48.110" v="11916" actId="164"/>
          <ac:cxnSpMkLst>
            <pc:docMk/>
            <pc:sldMk cId="3112610169" sldId="1121"/>
            <ac:cxnSpMk id="77" creationId="{90486107-3540-4162-B8E2-4A628522A892}"/>
          </ac:cxnSpMkLst>
        </pc:cxnChg>
        <pc:cxnChg chg="mod topLvl">
          <ac:chgData name="Danielle Detering" userId="385b7343-7e51-4167-b40a-3bc9ed8e0e06" providerId="ADAL" clId="{2C55090A-9F6D-4F86-9122-1528814634FE}" dt="2020-09-02T00:19:48.110" v="11916" actId="164"/>
          <ac:cxnSpMkLst>
            <pc:docMk/>
            <pc:sldMk cId="3112610169" sldId="1121"/>
            <ac:cxnSpMk id="78" creationId="{C484E6AD-E30A-4908-89CC-A9619D0663B2}"/>
          </ac:cxnSpMkLst>
        </pc:cxnChg>
        <pc:cxnChg chg="mod topLvl">
          <ac:chgData name="Danielle Detering" userId="385b7343-7e51-4167-b40a-3bc9ed8e0e06" providerId="ADAL" clId="{2C55090A-9F6D-4F86-9122-1528814634FE}" dt="2020-09-02T00:19:48.110" v="11916" actId="164"/>
          <ac:cxnSpMkLst>
            <pc:docMk/>
            <pc:sldMk cId="3112610169" sldId="1121"/>
            <ac:cxnSpMk id="79" creationId="{CB732E04-5076-4B39-8DCB-E084E5D60894}"/>
          </ac:cxnSpMkLst>
        </pc:cxnChg>
        <pc:cxnChg chg="mod topLvl">
          <ac:chgData name="Danielle Detering" userId="385b7343-7e51-4167-b40a-3bc9ed8e0e06" providerId="ADAL" clId="{2C55090A-9F6D-4F86-9122-1528814634FE}" dt="2020-09-02T00:19:48.110" v="11916" actId="164"/>
          <ac:cxnSpMkLst>
            <pc:docMk/>
            <pc:sldMk cId="3112610169" sldId="1121"/>
            <ac:cxnSpMk id="80" creationId="{BA41AEEA-FFFB-4645-A5E1-4880985C133E}"/>
          </ac:cxnSpMkLst>
        </pc:cxnChg>
        <pc:cxnChg chg="mod topLvl">
          <ac:chgData name="Danielle Detering" userId="385b7343-7e51-4167-b40a-3bc9ed8e0e06" providerId="ADAL" clId="{2C55090A-9F6D-4F86-9122-1528814634FE}" dt="2020-09-02T00:19:48.110" v="11916" actId="164"/>
          <ac:cxnSpMkLst>
            <pc:docMk/>
            <pc:sldMk cId="3112610169" sldId="1121"/>
            <ac:cxnSpMk id="81" creationId="{01DF29F5-BFCA-47BC-84A3-014AC1C7207B}"/>
          </ac:cxnSpMkLst>
        </pc:cxnChg>
        <pc:cxnChg chg="mod topLvl">
          <ac:chgData name="Danielle Detering" userId="385b7343-7e51-4167-b40a-3bc9ed8e0e06" providerId="ADAL" clId="{2C55090A-9F6D-4F86-9122-1528814634FE}" dt="2020-09-02T00:19:48.110" v="11916" actId="164"/>
          <ac:cxnSpMkLst>
            <pc:docMk/>
            <pc:sldMk cId="3112610169" sldId="1121"/>
            <ac:cxnSpMk id="82" creationId="{ABE6D852-62F1-4967-9E61-0141EE3FFA03}"/>
          </ac:cxnSpMkLst>
        </pc:cxnChg>
        <pc:cxnChg chg="mod topLvl">
          <ac:chgData name="Danielle Detering" userId="385b7343-7e51-4167-b40a-3bc9ed8e0e06" providerId="ADAL" clId="{2C55090A-9F6D-4F86-9122-1528814634FE}" dt="2020-09-02T00:19:48.110" v="11916" actId="164"/>
          <ac:cxnSpMkLst>
            <pc:docMk/>
            <pc:sldMk cId="3112610169" sldId="1121"/>
            <ac:cxnSpMk id="83" creationId="{7A5DF161-9B4F-4FFE-BE0F-23D4736861C2}"/>
          </ac:cxnSpMkLst>
        </pc:cxnChg>
        <pc:cxnChg chg="mod topLvl">
          <ac:chgData name="Danielle Detering" userId="385b7343-7e51-4167-b40a-3bc9ed8e0e06" providerId="ADAL" clId="{2C55090A-9F6D-4F86-9122-1528814634FE}" dt="2020-09-02T00:19:48.110" v="11916" actId="164"/>
          <ac:cxnSpMkLst>
            <pc:docMk/>
            <pc:sldMk cId="3112610169" sldId="1121"/>
            <ac:cxnSpMk id="84" creationId="{8CED35B0-30B3-4F68-83EF-85CFA33B9B0A}"/>
          </ac:cxnSpMkLst>
        </pc:cxnChg>
        <pc:cxnChg chg="mod topLvl">
          <ac:chgData name="Danielle Detering" userId="385b7343-7e51-4167-b40a-3bc9ed8e0e06" providerId="ADAL" clId="{2C55090A-9F6D-4F86-9122-1528814634FE}" dt="2020-09-02T00:19:48.110" v="11916" actId="164"/>
          <ac:cxnSpMkLst>
            <pc:docMk/>
            <pc:sldMk cId="3112610169" sldId="1121"/>
            <ac:cxnSpMk id="85" creationId="{3F93C410-E6A9-4ACB-9155-CD184D2F7F1C}"/>
          </ac:cxnSpMkLst>
        </pc:cxnChg>
        <pc:cxnChg chg="mod topLvl">
          <ac:chgData name="Danielle Detering" userId="385b7343-7e51-4167-b40a-3bc9ed8e0e06" providerId="ADAL" clId="{2C55090A-9F6D-4F86-9122-1528814634FE}" dt="2020-09-02T00:19:48.110" v="11916" actId="164"/>
          <ac:cxnSpMkLst>
            <pc:docMk/>
            <pc:sldMk cId="3112610169" sldId="1121"/>
            <ac:cxnSpMk id="86" creationId="{CB05CCD2-2745-4C49-AA10-8DA5B784777D}"/>
          </ac:cxnSpMkLst>
        </pc:cxnChg>
        <pc:cxnChg chg="mod topLvl">
          <ac:chgData name="Danielle Detering" userId="385b7343-7e51-4167-b40a-3bc9ed8e0e06" providerId="ADAL" clId="{2C55090A-9F6D-4F86-9122-1528814634FE}" dt="2020-09-02T00:19:48.110" v="11916" actId="164"/>
          <ac:cxnSpMkLst>
            <pc:docMk/>
            <pc:sldMk cId="3112610169" sldId="1121"/>
            <ac:cxnSpMk id="87" creationId="{A511F3D4-8E2E-4779-81D9-234F12B7D109}"/>
          </ac:cxnSpMkLst>
        </pc:cxnChg>
        <pc:cxnChg chg="mod topLvl">
          <ac:chgData name="Danielle Detering" userId="385b7343-7e51-4167-b40a-3bc9ed8e0e06" providerId="ADAL" clId="{2C55090A-9F6D-4F86-9122-1528814634FE}" dt="2020-09-02T00:19:48.110" v="11916" actId="164"/>
          <ac:cxnSpMkLst>
            <pc:docMk/>
            <pc:sldMk cId="3112610169" sldId="1121"/>
            <ac:cxnSpMk id="88" creationId="{C8497B88-8721-4057-9D3B-C7A9E8EABA46}"/>
          </ac:cxnSpMkLst>
        </pc:cxnChg>
        <pc:cxnChg chg="mod topLvl">
          <ac:chgData name="Danielle Detering" userId="385b7343-7e51-4167-b40a-3bc9ed8e0e06" providerId="ADAL" clId="{2C55090A-9F6D-4F86-9122-1528814634FE}" dt="2020-09-02T00:19:48.110" v="11916" actId="164"/>
          <ac:cxnSpMkLst>
            <pc:docMk/>
            <pc:sldMk cId="3112610169" sldId="1121"/>
            <ac:cxnSpMk id="89" creationId="{F19CA202-F027-4434-A68E-024789D5D720}"/>
          </ac:cxnSpMkLst>
        </pc:cxnChg>
        <pc:cxnChg chg="mod topLvl">
          <ac:chgData name="Danielle Detering" userId="385b7343-7e51-4167-b40a-3bc9ed8e0e06" providerId="ADAL" clId="{2C55090A-9F6D-4F86-9122-1528814634FE}" dt="2020-09-02T00:19:48.110" v="11916" actId="164"/>
          <ac:cxnSpMkLst>
            <pc:docMk/>
            <pc:sldMk cId="3112610169" sldId="1121"/>
            <ac:cxnSpMk id="90" creationId="{EF7960DF-47F9-497F-A9DE-E664957C7717}"/>
          </ac:cxnSpMkLst>
        </pc:cxnChg>
        <pc:cxnChg chg="mod topLvl">
          <ac:chgData name="Danielle Detering" userId="385b7343-7e51-4167-b40a-3bc9ed8e0e06" providerId="ADAL" clId="{2C55090A-9F6D-4F86-9122-1528814634FE}" dt="2020-09-02T00:19:48.110" v="11916" actId="164"/>
          <ac:cxnSpMkLst>
            <pc:docMk/>
            <pc:sldMk cId="3112610169" sldId="1121"/>
            <ac:cxnSpMk id="91" creationId="{2210B726-7308-4D1C-A6F3-F955D4CCD745}"/>
          </ac:cxnSpMkLst>
        </pc:cxnChg>
        <pc:cxnChg chg="mod topLvl">
          <ac:chgData name="Danielle Detering" userId="385b7343-7e51-4167-b40a-3bc9ed8e0e06" providerId="ADAL" clId="{2C55090A-9F6D-4F86-9122-1528814634FE}" dt="2020-09-02T00:19:48.110" v="11916" actId="164"/>
          <ac:cxnSpMkLst>
            <pc:docMk/>
            <pc:sldMk cId="3112610169" sldId="1121"/>
            <ac:cxnSpMk id="92" creationId="{235988C3-2FC1-44C5-9FAD-179F49BF0E78}"/>
          </ac:cxnSpMkLst>
        </pc:cxnChg>
        <pc:cxnChg chg="mod topLvl">
          <ac:chgData name="Danielle Detering" userId="385b7343-7e51-4167-b40a-3bc9ed8e0e06" providerId="ADAL" clId="{2C55090A-9F6D-4F86-9122-1528814634FE}" dt="2020-09-02T00:19:48.110" v="11916" actId="164"/>
          <ac:cxnSpMkLst>
            <pc:docMk/>
            <pc:sldMk cId="3112610169" sldId="1121"/>
            <ac:cxnSpMk id="93" creationId="{CC59B967-A8E2-4FF2-9BEC-C823A0142BFA}"/>
          </ac:cxnSpMkLst>
        </pc:cxnChg>
        <pc:cxnChg chg="mod topLvl">
          <ac:chgData name="Danielle Detering" userId="385b7343-7e51-4167-b40a-3bc9ed8e0e06" providerId="ADAL" clId="{2C55090A-9F6D-4F86-9122-1528814634FE}" dt="2020-09-02T00:19:48.110" v="11916" actId="164"/>
          <ac:cxnSpMkLst>
            <pc:docMk/>
            <pc:sldMk cId="3112610169" sldId="1121"/>
            <ac:cxnSpMk id="94" creationId="{4C99C611-17EF-49CC-825D-2AE5154E6BE3}"/>
          </ac:cxnSpMkLst>
        </pc:cxnChg>
        <pc:cxnChg chg="mod topLvl">
          <ac:chgData name="Danielle Detering" userId="385b7343-7e51-4167-b40a-3bc9ed8e0e06" providerId="ADAL" clId="{2C55090A-9F6D-4F86-9122-1528814634FE}" dt="2020-09-02T00:19:48.110" v="11916" actId="164"/>
          <ac:cxnSpMkLst>
            <pc:docMk/>
            <pc:sldMk cId="3112610169" sldId="1121"/>
            <ac:cxnSpMk id="95" creationId="{61F034AA-0A26-4BB9-AA63-AAC5809B0EAC}"/>
          </ac:cxnSpMkLst>
        </pc:cxnChg>
        <pc:cxnChg chg="mod topLvl">
          <ac:chgData name="Danielle Detering" userId="385b7343-7e51-4167-b40a-3bc9ed8e0e06" providerId="ADAL" clId="{2C55090A-9F6D-4F86-9122-1528814634FE}" dt="2020-09-02T00:19:48.110" v="11916" actId="164"/>
          <ac:cxnSpMkLst>
            <pc:docMk/>
            <pc:sldMk cId="3112610169" sldId="1121"/>
            <ac:cxnSpMk id="96" creationId="{56F5E6E1-5CAC-4413-B863-903C994AE524}"/>
          </ac:cxnSpMkLst>
        </pc:cxnChg>
        <pc:cxnChg chg="mod topLvl">
          <ac:chgData name="Danielle Detering" userId="385b7343-7e51-4167-b40a-3bc9ed8e0e06" providerId="ADAL" clId="{2C55090A-9F6D-4F86-9122-1528814634FE}" dt="2020-09-02T00:19:48.110" v="11916" actId="164"/>
          <ac:cxnSpMkLst>
            <pc:docMk/>
            <pc:sldMk cId="3112610169" sldId="1121"/>
            <ac:cxnSpMk id="97" creationId="{CBEC4C82-0474-4E1A-A6E7-DE7E08F8D68C}"/>
          </ac:cxnSpMkLst>
        </pc:cxnChg>
        <pc:cxnChg chg="mod topLvl">
          <ac:chgData name="Danielle Detering" userId="385b7343-7e51-4167-b40a-3bc9ed8e0e06" providerId="ADAL" clId="{2C55090A-9F6D-4F86-9122-1528814634FE}" dt="2020-09-02T00:19:48.110" v="11916" actId="164"/>
          <ac:cxnSpMkLst>
            <pc:docMk/>
            <pc:sldMk cId="3112610169" sldId="1121"/>
            <ac:cxnSpMk id="98" creationId="{242D5795-DF84-48BE-B93E-89EEFADA931C}"/>
          </ac:cxnSpMkLst>
        </pc:cxnChg>
        <pc:cxnChg chg="mod topLvl">
          <ac:chgData name="Danielle Detering" userId="385b7343-7e51-4167-b40a-3bc9ed8e0e06" providerId="ADAL" clId="{2C55090A-9F6D-4F86-9122-1528814634FE}" dt="2020-09-02T00:19:48.110" v="11916" actId="164"/>
          <ac:cxnSpMkLst>
            <pc:docMk/>
            <pc:sldMk cId="3112610169" sldId="1121"/>
            <ac:cxnSpMk id="99" creationId="{1D807E51-BEB9-48EA-BD54-3A624AD4766C}"/>
          </ac:cxnSpMkLst>
        </pc:cxnChg>
        <pc:cxnChg chg="mod topLvl">
          <ac:chgData name="Danielle Detering" userId="385b7343-7e51-4167-b40a-3bc9ed8e0e06" providerId="ADAL" clId="{2C55090A-9F6D-4F86-9122-1528814634FE}" dt="2020-09-02T00:19:48.110" v="11916" actId="164"/>
          <ac:cxnSpMkLst>
            <pc:docMk/>
            <pc:sldMk cId="3112610169" sldId="1121"/>
            <ac:cxnSpMk id="100" creationId="{E85FD621-7F0B-4434-8ECE-77E37BB6AB29}"/>
          </ac:cxnSpMkLst>
        </pc:cxnChg>
        <pc:cxnChg chg="mod topLvl">
          <ac:chgData name="Danielle Detering" userId="385b7343-7e51-4167-b40a-3bc9ed8e0e06" providerId="ADAL" clId="{2C55090A-9F6D-4F86-9122-1528814634FE}" dt="2020-09-02T00:19:48.110" v="11916" actId="164"/>
          <ac:cxnSpMkLst>
            <pc:docMk/>
            <pc:sldMk cId="3112610169" sldId="1121"/>
            <ac:cxnSpMk id="101" creationId="{8124B182-B215-4F57-999F-D000F353F873}"/>
          </ac:cxnSpMkLst>
        </pc:cxnChg>
        <pc:cxnChg chg="mod topLvl">
          <ac:chgData name="Danielle Detering" userId="385b7343-7e51-4167-b40a-3bc9ed8e0e06" providerId="ADAL" clId="{2C55090A-9F6D-4F86-9122-1528814634FE}" dt="2020-09-02T00:19:48.110" v="11916" actId="164"/>
          <ac:cxnSpMkLst>
            <pc:docMk/>
            <pc:sldMk cId="3112610169" sldId="1121"/>
            <ac:cxnSpMk id="102" creationId="{0112AC27-964B-4A16-B3F9-8227F661D5C2}"/>
          </ac:cxnSpMkLst>
        </pc:cxnChg>
        <pc:cxnChg chg="mod topLvl">
          <ac:chgData name="Danielle Detering" userId="385b7343-7e51-4167-b40a-3bc9ed8e0e06" providerId="ADAL" clId="{2C55090A-9F6D-4F86-9122-1528814634FE}" dt="2020-09-02T00:19:48.110" v="11916" actId="164"/>
          <ac:cxnSpMkLst>
            <pc:docMk/>
            <pc:sldMk cId="3112610169" sldId="1121"/>
            <ac:cxnSpMk id="126" creationId="{EE230BE1-5C14-4673-8A81-3EDDA8691470}"/>
          </ac:cxnSpMkLst>
        </pc:cxnChg>
        <pc:cxnChg chg="del mod topLvl">
          <ac:chgData name="Danielle Detering" userId="385b7343-7e51-4167-b40a-3bc9ed8e0e06" providerId="ADAL" clId="{2C55090A-9F6D-4F86-9122-1528814634FE}" dt="2020-09-02T00:07:58.843" v="11041" actId="478"/>
          <ac:cxnSpMkLst>
            <pc:docMk/>
            <pc:sldMk cId="3112610169" sldId="1121"/>
            <ac:cxnSpMk id="127" creationId="{563F9BC7-4BA2-4281-A9C1-24BE5904E01E}"/>
          </ac:cxnSpMkLst>
        </pc:cxnChg>
        <pc:cxnChg chg="del mod topLvl">
          <ac:chgData name="Danielle Detering" userId="385b7343-7e51-4167-b40a-3bc9ed8e0e06" providerId="ADAL" clId="{2C55090A-9F6D-4F86-9122-1528814634FE}" dt="2020-09-02T00:07:58.843" v="11041" actId="478"/>
          <ac:cxnSpMkLst>
            <pc:docMk/>
            <pc:sldMk cId="3112610169" sldId="1121"/>
            <ac:cxnSpMk id="128" creationId="{DC13C2DB-FFF6-4719-9C59-E8A7F3126A42}"/>
          </ac:cxnSpMkLst>
        </pc:cxnChg>
        <pc:cxnChg chg="del mod topLvl">
          <ac:chgData name="Danielle Detering" userId="385b7343-7e51-4167-b40a-3bc9ed8e0e06" providerId="ADAL" clId="{2C55090A-9F6D-4F86-9122-1528814634FE}" dt="2020-09-02T00:07:58.843" v="11041" actId="478"/>
          <ac:cxnSpMkLst>
            <pc:docMk/>
            <pc:sldMk cId="3112610169" sldId="1121"/>
            <ac:cxnSpMk id="129" creationId="{0A5F8468-9E70-47C1-A434-20F4164800CB}"/>
          </ac:cxnSpMkLst>
        </pc:cxnChg>
        <pc:cxnChg chg="del mod topLvl">
          <ac:chgData name="Danielle Detering" userId="385b7343-7e51-4167-b40a-3bc9ed8e0e06" providerId="ADAL" clId="{2C55090A-9F6D-4F86-9122-1528814634FE}" dt="2020-09-02T00:07:58.843" v="11041" actId="478"/>
          <ac:cxnSpMkLst>
            <pc:docMk/>
            <pc:sldMk cId="3112610169" sldId="1121"/>
            <ac:cxnSpMk id="130" creationId="{DAC0CC44-26BF-4D9B-909C-6E0F4932B12E}"/>
          </ac:cxnSpMkLst>
        </pc:cxnChg>
        <pc:cxnChg chg="del mod topLvl">
          <ac:chgData name="Danielle Detering" userId="385b7343-7e51-4167-b40a-3bc9ed8e0e06" providerId="ADAL" clId="{2C55090A-9F6D-4F86-9122-1528814634FE}" dt="2020-09-02T00:07:58.843" v="11041" actId="478"/>
          <ac:cxnSpMkLst>
            <pc:docMk/>
            <pc:sldMk cId="3112610169" sldId="1121"/>
            <ac:cxnSpMk id="131" creationId="{EE289FE2-395B-4FCD-A390-D907A1C56458}"/>
          </ac:cxnSpMkLst>
        </pc:cxnChg>
        <pc:cxnChg chg="del mod topLvl">
          <ac:chgData name="Danielle Detering" userId="385b7343-7e51-4167-b40a-3bc9ed8e0e06" providerId="ADAL" clId="{2C55090A-9F6D-4F86-9122-1528814634FE}" dt="2020-09-02T00:07:58.843" v="11041" actId="478"/>
          <ac:cxnSpMkLst>
            <pc:docMk/>
            <pc:sldMk cId="3112610169" sldId="1121"/>
            <ac:cxnSpMk id="132" creationId="{6F80A815-0ADF-4B75-B2A3-10C0A1DECDA6}"/>
          </ac:cxnSpMkLst>
        </pc:cxnChg>
        <pc:cxnChg chg="del mod topLvl">
          <ac:chgData name="Danielle Detering" userId="385b7343-7e51-4167-b40a-3bc9ed8e0e06" providerId="ADAL" clId="{2C55090A-9F6D-4F86-9122-1528814634FE}" dt="2020-09-02T00:07:58.843" v="11041" actId="478"/>
          <ac:cxnSpMkLst>
            <pc:docMk/>
            <pc:sldMk cId="3112610169" sldId="1121"/>
            <ac:cxnSpMk id="133" creationId="{01B28251-DBCC-4213-BE56-5D48120081BF}"/>
          </ac:cxnSpMkLst>
        </pc:cxnChg>
        <pc:cxnChg chg="del mod topLvl">
          <ac:chgData name="Danielle Detering" userId="385b7343-7e51-4167-b40a-3bc9ed8e0e06" providerId="ADAL" clId="{2C55090A-9F6D-4F86-9122-1528814634FE}" dt="2020-09-02T00:07:58.843" v="11041" actId="478"/>
          <ac:cxnSpMkLst>
            <pc:docMk/>
            <pc:sldMk cId="3112610169" sldId="1121"/>
            <ac:cxnSpMk id="134" creationId="{1E90B7FF-30C9-447B-967F-8B461EEDD7ED}"/>
          </ac:cxnSpMkLst>
        </pc:cxnChg>
        <pc:cxnChg chg="del mod topLvl">
          <ac:chgData name="Danielle Detering" userId="385b7343-7e51-4167-b40a-3bc9ed8e0e06" providerId="ADAL" clId="{2C55090A-9F6D-4F86-9122-1528814634FE}" dt="2020-09-02T00:07:58.843" v="11041" actId="478"/>
          <ac:cxnSpMkLst>
            <pc:docMk/>
            <pc:sldMk cId="3112610169" sldId="1121"/>
            <ac:cxnSpMk id="135" creationId="{8CE2C2E5-A6A8-4A73-8D31-F21130BD3252}"/>
          </ac:cxnSpMkLst>
        </pc:cxnChg>
        <pc:cxnChg chg="del mod topLvl">
          <ac:chgData name="Danielle Detering" userId="385b7343-7e51-4167-b40a-3bc9ed8e0e06" providerId="ADAL" clId="{2C55090A-9F6D-4F86-9122-1528814634FE}" dt="2020-09-02T00:07:58.843" v="11041" actId="478"/>
          <ac:cxnSpMkLst>
            <pc:docMk/>
            <pc:sldMk cId="3112610169" sldId="1121"/>
            <ac:cxnSpMk id="136" creationId="{AD40F75A-B4B8-46BA-A7AC-F2833392838D}"/>
          </ac:cxnSpMkLst>
        </pc:cxnChg>
        <pc:cxnChg chg="del mod topLvl">
          <ac:chgData name="Danielle Detering" userId="385b7343-7e51-4167-b40a-3bc9ed8e0e06" providerId="ADAL" clId="{2C55090A-9F6D-4F86-9122-1528814634FE}" dt="2020-09-02T00:07:58.843" v="11041" actId="478"/>
          <ac:cxnSpMkLst>
            <pc:docMk/>
            <pc:sldMk cId="3112610169" sldId="1121"/>
            <ac:cxnSpMk id="137" creationId="{5CCA5499-6BDF-4BC8-8E05-18A32362EF19}"/>
          </ac:cxnSpMkLst>
        </pc:cxnChg>
        <pc:cxnChg chg="del mod topLvl">
          <ac:chgData name="Danielle Detering" userId="385b7343-7e51-4167-b40a-3bc9ed8e0e06" providerId="ADAL" clId="{2C55090A-9F6D-4F86-9122-1528814634FE}" dt="2020-09-02T00:07:58.843" v="11041" actId="478"/>
          <ac:cxnSpMkLst>
            <pc:docMk/>
            <pc:sldMk cId="3112610169" sldId="1121"/>
            <ac:cxnSpMk id="138" creationId="{2458913C-891B-402E-9862-4321214B29D1}"/>
          </ac:cxnSpMkLst>
        </pc:cxnChg>
        <pc:cxnChg chg="del mod topLvl">
          <ac:chgData name="Danielle Detering" userId="385b7343-7e51-4167-b40a-3bc9ed8e0e06" providerId="ADAL" clId="{2C55090A-9F6D-4F86-9122-1528814634FE}" dt="2020-09-02T00:07:58.843" v="11041" actId="478"/>
          <ac:cxnSpMkLst>
            <pc:docMk/>
            <pc:sldMk cId="3112610169" sldId="1121"/>
            <ac:cxnSpMk id="139" creationId="{C9E7CE70-23DB-4F12-9951-F13925E91B46}"/>
          </ac:cxnSpMkLst>
        </pc:cxnChg>
        <pc:cxnChg chg="del mod topLvl">
          <ac:chgData name="Danielle Detering" userId="385b7343-7e51-4167-b40a-3bc9ed8e0e06" providerId="ADAL" clId="{2C55090A-9F6D-4F86-9122-1528814634FE}" dt="2020-09-02T00:07:58.843" v="11041" actId="478"/>
          <ac:cxnSpMkLst>
            <pc:docMk/>
            <pc:sldMk cId="3112610169" sldId="1121"/>
            <ac:cxnSpMk id="140" creationId="{B5B11E63-EE8F-444D-8CCC-76607515D04D}"/>
          </ac:cxnSpMkLst>
        </pc:cxnChg>
        <pc:cxnChg chg="del mod topLvl">
          <ac:chgData name="Danielle Detering" userId="385b7343-7e51-4167-b40a-3bc9ed8e0e06" providerId="ADAL" clId="{2C55090A-9F6D-4F86-9122-1528814634FE}" dt="2020-09-02T00:07:58.843" v="11041" actId="478"/>
          <ac:cxnSpMkLst>
            <pc:docMk/>
            <pc:sldMk cId="3112610169" sldId="1121"/>
            <ac:cxnSpMk id="141" creationId="{9157E052-9D78-4FC2-939A-0742B30D81D6}"/>
          </ac:cxnSpMkLst>
        </pc:cxnChg>
        <pc:cxnChg chg="del mod topLvl">
          <ac:chgData name="Danielle Detering" userId="385b7343-7e51-4167-b40a-3bc9ed8e0e06" providerId="ADAL" clId="{2C55090A-9F6D-4F86-9122-1528814634FE}" dt="2020-09-02T00:07:58.843" v="11041" actId="478"/>
          <ac:cxnSpMkLst>
            <pc:docMk/>
            <pc:sldMk cId="3112610169" sldId="1121"/>
            <ac:cxnSpMk id="142" creationId="{96EE1BD1-77AD-42EC-B2CF-BC39C4FAF17C}"/>
          </ac:cxnSpMkLst>
        </pc:cxnChg>
        <pc:cxnChg chg="del mod topLvl">
          <ac:chgData name="Danielle Detering" userId="385b7343-7e51-4167-b40a-3bc9ed8e0e06" providerId="ADAL" clId="{2C55090A-9F6D-4F86-9122-1528814634FE}" dt="2020-09-02T00:07:58.843" v="11041" actId="478"/>
          <ac:cxnSpMkLst>
            <pc:docMk/>
            <pc:sldMk cId="3112610169" sldId="1121"/>
            <ac:cxnSpMk id="143" creationId="{DDBB377A-E872-4FA2-BE9C-85EFBB858B85}"/>
          </ac:cxnSpMkLst>
        </pc:cxnChg>
        <pc:cxnChg chg="del mod topLvl">
          <ac:chgData name="Danielle Detering" userId="385b7343-7e51-4167-b40a-3bc9ed8e0e06" providerId="ADAL" clId="{2C55090A-9F6D-4F86-9122-1528814634FE}" dt="2020-09-02T00:07:58.843" v="11041" actId="478"/>
          <ac:cxnSpMkLst>
            <pc:docMk/>
            <pc:sldMk cId="3112610169" sldId="1121"/>
            <ac:cxnSpMk id="144" creationId="{FE1D9C4C-77CD-422B-9672-0BD04468E446}"/>
          </ac:cxnSpMkLst>
        </pc:cxnChg>
        <pc:cxnChg chg="del mod topLvl">
          <ac:chgData name="Danielle Detering" userId="385b7343-7e51-4167-b40a-3bc9ed8e0e06" providerId="ADAL" clId="{2C55090A-9F6D-4F86-9122-1528814634FE}" dt="2020-09-02T00:07:58.843" v="11041" actId="478"/>
          <ac:cxnSpMkLst>
            <pc:docMk/>
            <pc:sldMk cId="3112610169" sldId="1121"/>
            <ac:cxnSpMk id="145" creationId="{B4B1082E-97A2-4871-975E-A557311B8AAC}"/>
          </ac:cxnSpMkLst>
        </pc:cxnChg>
        <pc:cxnChg chg="del mod topLvl">
          <ac:chgData name="Danielle Detering" userId="385b7343-7e51-4167-b40a-3bc9ed8e0e06" providerId="ADAL" clId="{2C55090A-9F6D-4F86-9122-1528814634FE}" dt="2020-09-02T00:07:58.843" v="11041" actId="478"/>
          <ac:cxnSpMkLst>
            <pc:docMk/>
            <pc:sldMk cId="3112610169" sldId="1121"/>
            <ac:cxnSpMk id="146" creationId="{CACB1A89-3B3B-4CBA-85FB-15A9E66A62FE}"/>
          </ac:cxnSpMkLst>
        </pc:cxnChg>
        <pc:cxnChg chg="del mod topLvl">
          <ac:chgData name="Danielle Detering" userId="385b7343-7e51-4167-b40a-3bc9ed8e0e06" providerId="ADAL" clId="{2C55090A-9F6D-4F86-9122-1528814634FE}" dt="2020-09-02T00:07:58.843" v="11041" actId="478"/>
          <ac:cxnSpMkLst>
            <pc:docMk/>
            <pc:sldMk cId="3112610169" sldId="1121"/>
            <ac:cxnSpMk id="147" creationId="{60E599FC-1DEB-432D-9D73-DBC6ACF9EABB}"/>
          </ac:cxnSpMkLst>
        </pc:cxnChg>
        <pc:cxnChg chg="del mod topLvl">
          <ac:chgData name="Danielle Detering" userId="385b7343-7e51-4167-b40a-3bc9ed8e0e06" providerId="ADAL" clId="{2C55090A-9F6D-4F86-9122-1528814634FE}" dt="2020-09-02T00:07:58.843" v="11041" actId="478"/>
          <ac:cxnSpMkLst>
            <pc:docMk/>
            <pc:sldMk cId="3112610169" sldId="1121"/>
            <ac:cxnSpMk id="148" creationId="{36467678-384A-43CE-B10D-B8898BC772C7}"/>
          </ac:cxnSpMkLst>
        </pc:cxnChg>
        <pc:cxnChg chg="del mod topLvl">
          <ac:chgData name="Danielle Detering" userId="385b7343-7e51-4167-b40a-3bc9ed8e0e06" providerId="ADAL" clId="{2C55090A-9F6D-4F86-9122-1528814634FE}" dt="2020-09-02T00:07:58.843" v="11041" actId="478"/>
          <ac:cxnSpMkLst>
            <pc:docMk/>
            <pc:sldMk cId="3112610169" sldId="1121"/>
            <ac:cxnSpMk id="149" creationId="{C22704E2-2EC1-4BC1-9D3B-AC47E0716254}"/>
          </ac:cxnSpMkLst>
        </pc:cxnChg>
        <pc:cxnChg chg="del mod topLvl">
          <ac:chgData name="Danielle Detering" userId="385b7343-7e51-4167-b40a-3bc9ed8e0e06" providerId="ADAL" clId="{2C55090A-9F6D-4F86-9122-1528814634FE}" dt="2020-09-02T00:07:58.843" v="11041" actId="478"/>
          <ac:cxnSpMkLst>
            <pc:docMk/>
            <pc:sldMk cId="3112610169" sldId="1121"/>
            <ac:cxnSpMk id="150" creationId="{E59BCBF1-981D-4C50-9227-74A99B0B480D}"/>
          </ac:cxnSpMkLst>
        </pc:cxnChg>
        <pc:cxnChg chg="del mod topLvl">
          <ac:chgData name="Danielle Detering" userId="385b7343-7e51-4167-b40a-3bc9ed8e0e06" providerId="ADAL" clId="{2C55090A-9F6D-4F86-9122-1528814634FE}" dt="2020-09-02T00:07:58.843" v="11041" actId="478"/>
          <ac:cxnSpMkLst>
            <pc:docMk/>
            <pc:sldMk cId="3112610169" sldId="1121"/>
            <ac:cxnSpMk id="151" creationId="{829829A8-CCAC-405B-BE27-0B6CFAD9C37E}"/>
          </ac:cxnSpMkLst>
        </pc:cxnChg>
        <pc:cxnChg chg="del mod topLvl">
          <ac:chgData name="Danielle Detering" userId="385b7343-7e51-4167-b40a-3bc9ed8e0e06" providerId="ADAL" clId="{2C55090A-9F6D-4F86-9122-1528814634FE}" dt="2020-09-02T00:07:58.843" v="11041" actId="478"/>
          <ac:cxnSpMkLst>
            <pc:docMk/>
            <pc:sldMk cId="3112610169" sldId="1121"/>
            <ac:cxnSpMk id="154" creationId="{2C044E53-012C-40D2-9806-E5F340646691}"/>
          </ac:cxnSpMkLst>
        </pc:cxnChg>
        <pc:cxnChg chg="del mod topLvl">
          <ac:chgData name="Danielle Detering" userId="385b7343-7e51-4167-b40a-3bc9ed8e0e06" providerId="ADAL" clId="{2C55090A-9F6D-4F86-9122-1528814634FE}" dt="2020-09-02T00:07:58.843" v="11041" actId="478"/>
          <ac:cxnSpMkLst>
            <pc:docMk/>
            <pc:sldMk cId="3112610169" sldId="1121"/>
            <ac:cxnSpMk id="156" creationId="{D814DB47-42E3-43FC-9BB4-4BBF499B4151}"/>
          </ac:cxnSpMkLst>
        </pc:cxnChg>
        <pc:cxnChg chg="del">
          <ac:chgData name="Danielle Detering" userId="385b7343-7e51-4167-b40a-3bc9ed8e0e06" providerId="ADAL" clId="{2C55090A-9F6D-4F86-9122-1528814634FE}" dt="2020-09-01T23:43:32.040" v="11022" actId="478"/>
          <ac:cxnSpMkLst>
            <pc:docMk/>
            <pc:sldMk cId="3112610169" sldId="1121"/>
            <ac:cxnSpMk id="157" creationId="{9C14B5F6-DF88-4D2D-AAF5-5B93C9A4588C}"/>
          </ac:cxnSpMkLst>
        </pc:cxnChg>
        <pc:cxnChg chg="del">
          <ac:chgData name="Danielle Detering" userId="385b7343-7e51-4167-b40a-3bc9ed8e0e06" providerId="ADAL" clId="{2C55090A-9F6D-4F86-9122-1528814634FE}" dt="2020-09-01T23:43:32.040" v="11022" actId="478"/>
          <ac:cxnSpMkLst>
            <pc:docMk/>
            <pc:sldMk cId="3112610169" sldId="1121"/>
            <ac:cxnSpMk id="158" creationId="{32DB6CF9-C019-4299-81C4-F716F08A5842}"/>
          </ac:cxnSpMkLst>
        </pc:cxnChg>
        <pc:cxnChg chg="del mod topLvl">
          <ac:chgData name="Danielle Detering" userId="385b7343-7e51-4167-b40a-3bc9ed8e0e06" providerId="ADAL" clId="{2C55090A-9F6D-4F86-9122-1528814634FE}" dt="2020-09-02T00:07:58.843" v="11041" actId="478"/>
          <ac:cxnSpMkLst>
            <pc:docMk/>
            <pc:sldMk cId="3112610169" sldId="1121"/>
            <ac:cxnSpMk id="159" creationId="{6C66B244-248B-429B-BE93-A28189BBE272}"/>
          </ac:cxnSpMkLst>
        </pc:cxnChg>
        <pc:cxnChg chg="del mod topLvl">
          <ac:chgData name="Danielle Detering" userId="385b7343-7e51-4167-b40a-3bc9ed8e0e06" providerId="ADAL" clId="{2C55090A-9F6D-4F86-9122-1528814634FE}" dt="2020-09-02T00:07:58.843" v="11041" actId="478"/>
          <ac:cxnSpMkLst>
            <pc:docMk/>
            <pc:sldMk cId="3112610169" sldId="1121"/>
            <ac:cxnSpMk id="160" creationId="{A9127F39-7332-4B0E-979B-1E597B87DEC0}"/>
          </ac:cxnSpMkLst>
        </pc:cxnChg>
        <pc:cxnChg chg="del mod topLvl">
          <ac:chgData name="Danielle Detering" userId="385b7343-7e51-4167-b40a-3bc9ed8e0e06" providerId="ADAL" clId="{2C55090A-9F6D-4F86-9122-1528814634FE}" dt="2020-09-02T00:07:58.843" v="11041" actId="478"/>
          <ac:cxnSpMkLst>
            <pc:docMk/>
            <pc:sldMk cId="3112610169" sldId="1121"/>
            <ac:cxnSpMk id="161" creationId="{B05FC097-5B13-402C-BEB1-4DA7AB63284E}"/>
          </ac:cxnSpMkLst>
        </pc:cxnChg>
        <pc:cxnChg chg="del mod">
          <ac:chgData name="Danielle Detering" userId="385b7343-7e51-4167-b40a-3bc9ed8e0e06" providerId="ADAL" clId="{2C55090A-9F6D-4F86-9122-1528814634FE}" dt="2020-09-01T23:43:32.040" v="11022" actId="478"/>
          <ac:cxnSpMkLst>
            <pc:docMk/>
            <pc:sldMk cId="3112610169" sldId="1121"/>
            <ac:cxnSpMk id="162" creationId="{3C4C869C-1955-4B54-A459-3539ED696F82}"/>
          </ac:cxnSpMkLst>
        </pc:cxnChg>
        <pc:cxnChg chg="del">
          <ac:chgData name="Danielle Detering" userId="385b7343-7e51-4167-b40a-3bc9ed8e0e06" providerId="ADAL" clId="{2C55090A-9F6D-4F86-9122-1528814634FE}" dt="2020-09-01T23:43:32.040" v="11022" actId="478"/>
          <ac:cxnSpMkLst>
            <pc:docMk/>
            <pc:sldMk cId="3112610169" sldId="1121"/>
            <ac:cxnSpMk id="166" creationId="{2EEB5C18-D3B2-4DDC-B5B6-8D6948906791}"/>
          </ac:cxnSpMkLst>
        </pc:cxnChg>
        <pc:cxnChg chg="del">
          <ac:chgData name="Danielle Detering" userId="385b7343-7e51-4167-b40a-3bc9ed8e0e06" providerId="ADAL" clId="{2C55090A-9F6D-4F86-9122-1528814634FE}" dt="2020-09-01T23:43:32.040" v="11022" actId="478"/>
          <ac:cxnSpMkLst>
            <pc:docMk/>
            <pc:sldMk cId="3112610169" sldId="1121"/>
            <ac:cxnSpMk id="167" creationId="{D2E11B2A-9672-44A9-BCEF-E853816CB017}"/>
          </ac:cxnSpMkLst>
        </pc:cxnChg>
        <pc:cxnChg chg="del">
          <ac:chgData name="Danielle Detering" userId="385b7343-7e51-4167-b40a-3bc9ed8e0e06" providerId="ADAL" clId="{2C55090A-9F6D-4F86-9122-1528814634FE}" dt="2020-09-01T23:43:32.040" v="11022" actId="478"/>
          <ac:cxnSpMkLst>
            <pc:docMk/>
            <pc:sldMk cId="3112610169" sldId="1121"/>
            <ac:cxnSpMk id="168" creationId="{00E9E037-7C8B-43B5-92F8-981B6343B0C8}"/>
          </ac:cxnSpMkLst>
        </pc:cxnChg>
        <pc:cxnChg chg="del mod topLvl">
          <ac:chgData name="Danielle Detering" userId="385b7343-7e51-4167-b40a-3bc9ed8e0e06" providerId="ADAL" clId="{2C55090A-9F6D-4F86-9122-1528814634FE}" dt="2020-09-02T00:07:58.843" v="11041" actId="478"/>
          <ac:cxnSpMkLst>
            <pc:docMk/>
            <pc:sldMk cId="3112610169" sldId="1121"/>
            <ac:cxnSpMk id="169" creationId="{281258C9-1AD7-4F09-9D4D-F2B72B62B4BE}"/>
          </ac:cxnSpMkLst>
        </pc:cxnChg>
        <pc:cxnChg chg="del mod topLvl">
          <ac:chgData name="Danielle Detering" userId="385b7343-7e51-4167-b40a-3bc9ed8e0e06" providerId="ADAL" clId="{2C55090A-9F6D-4F86-9122-1528814634FE}" dt="2020-09-02T00:07:58.843" v="11041" actId="478"/>
          <ac:cxnSpMkLst>
            <pc:docMk/>
            <pc:sldMk cId="3112610169" sldId="1121"/>
            <ac:cxnSpMk id="170" creationId="{E2EC597E-CDD5-4BCD-90CB-38B7197FB31E}"/>
          </ac:cxnSpMkLst>
        </pc:cxnChg>
        <pc:cxnChg chg="del mod topLvl">
          <ac:chgData name="Danielle Detering" userId="385b7343-7e51-4167-b40a-3bc9ed8e0e06" providerId="ADAL" clId="{2C55090A-9F6D-4F86-9122-1528814634FE}" dt="2020-09-02T00:07:58.843" v="11041" actId="478"/>
          <ac:cxnSpMkLst>
            <pc:docMk/>
            <pc:sldMk cId="3112610169" sldId="1121"/>
            <ac:cxnSpMk id="171" creationId="{67B79A12-A277-4649-B2A6-A4A7154BD6B8}"/>
          </ac:cxnSpMkLst>
        </pc:cxnChg>
        <pc:cxnChg chg="del mod topLvl">
          <ac:chgData name="Danielle Detering" userId="385b7343-7e51-4167-b40a-3bc9ed8e0e06" providerId="ADAL" clId="{2C55090A-9F6D-4F86-9122-1528814634FE}" dt="2020-09-02T00:07:58.843" v="11041" actId="478"/>
          <ac:cxnSpMkLst>
            <pc:docMk/>
            <pc:sldMk cId="3112610169" sldId="1121"/>
            <ac:cxnSpMk id="172" creationId="{36B72096-8770-461F-91EA-390FA1AFF708}"/>
          </ac:cxnSpMkLst>
        </pc:cxnChg>
        <pc:cxnChg chg="del mod">
          <ac:chgData name="Danielle Detering" userId="385b7343-7e51-4167-b40a-3bc9ed8e0e06" providerId="ADAL" clId="{2C55090A-9F6D-4F86-9122-1528814634FE}" dt="2020-09-01T23:43:32.040" v="11022" actId="478"/>
          <ac:cxnSpMkLst>
            <pc:docMk/>
            <pc:sldMk cId="3112610169" sldId="1121"/>
            <ac:cxnSpMk id="173" creationId="{7E59A3D6-95C3-4989-BAAB-1C5991532779}"/>
          </ac:cxnSpMkLst>
        </pc:cxnChg>
        <pc:cxnChg chg="del mod topLvl">
          <ac:chgData name="Danielle Detering" userId="385b7343-7e51-4167-b40a-3bc9ed8e0e06" providerId="ADAL" clId="{2C55090A-9F6D-4F86-9122-1528814634FE}" dt="2020-09-02T00:07:58.843" v="11041" actId="478"/>
          <ac:cxnSpMkLst>
            <pc:docMk/>
            <pc:sldMk cId="3112610169" sldId="1121"/>
            <ac:cxnSpMk id="174" creationId="{A90283A5-8474-4E10-A6F5-C7E9B73B8680}"/>
          </ac:cxnSpMkLst>
        </pc:cxnChg>
        <pc:cxnChg chg="del mod topLvl">
          <ac:chgData name="Danielle Detering" userId="385b7343-7e51-4167-b40a-3bc9ed8e0e06" providerId="ADAL" clId="{2C55090A-9F6D-4F86-9122-1528814634FE}" dt="2020-09-02T00:07:58.843" v="11041" actId="478"/>
          <ac:cxnSpMkLst>
            <pc:docMk/>
            <pc:sldMk cId="3112610169" sldId="1121"/>
            <ac:cxnSpMk id="175" creationId="{F08D043D-DBCE-4AAF-B742-F178DBBF7A9D}"/>
          </ac:cxnSpMkLst>
        </pc:cxnChg>
        <pc:cxnChg chg="del mod topLvl">
          <ac:chgData name="Danielle Detering" userId="385b7343-7e51-4167-b40a-3bc9ed8e0e06" providerId="ADAL" clId="{2C55090A-9F6D-4F86-9122-1528814634FE}" dt="2020-09-02T00:07:58.843" v="11041" actId="478"/>
          <ac:cxnSpMkLst>
            <pc:docMk/>
            <pc:sldMk cId="3112610169" sldId="1121"/>
            <ac:cxnSpMk id="176" creationId="{8C515835-BD7C-4E41-B058-1A515BAA712E}"/>
          </ac:cxnSpMkLst>
        </pc:cxnChg>
        <pc:cxnChg chg="del mod topLvl">
          <ac:chgData name="Danielle Detering" userId="385b7343-7e51-4167-b40a-3bc9ed8e0e06" providerId="ADAL" clId="{2C55090A-9F6D-4F86-9122-1528814634FE}" dt="2020-09-02T00:07:58.843" v="11041" actId="478"/>
          <ac:cxnSpMkLst>
            <pc:docMk/>
            <pc:sldMk cId="3112610169" sldId="1121"/>
            <ac:cxnSpMk id="177" creationId="{7CD8923C-5375-453D-8D81-B393922AD429}"/>
          </ac:cxnSpMkLst>
        </pc:cxnChg>
        <pc:cxnChg chg="del mod topLvl">
          <ac:chgData name="Danielle Detering" userId="385b7343-7e51-4167-b40a-3bc9ed8e0e06" providerId="ADAL" clId="{2C55090A-9F6D-4F86-9122-1528814634FE}" dt="2020-09-02T00:07:58.843" v="11041" actId="478"/>
          <ac:cxnSpMkLst>
            <pc:docMk/>
            <pc:sldMk cId="3112610169" sldId="1121"/>
            <ac:cxnSpMk id="178" creationId="{8EDC0334-B048-4835-8B71-15D415CB9A83}"/>
          </ac:cxnSpMkLst>
        </pc:cxnChg>
        <pc:cxnChg chg="del mod topLvl">
          <ac:chgData name="Danielle Detering" userId="385b7343-7e51-4167-b40a-3bc9ed8e0e06" providerId="ADAL" clId="{2C55090A-9F6D-4F86-9122-1528814634FE}" dt="2020-09-02T00:07:58.843" v="11041" actId="478"/>
          <ac:cxnSpMkLst>
            <pc:docMk/>
            <pc:sldMk cId="3112610169" sldId="1121"/>
            <ac:cxnSpMk id="179" creationId="{23010276-E49D-442D-9B72-BE693E8E87B3}"/>
          </ac:cxnSpMkLst>
        </pc:cxnChg>
        <pc:cxnChg chg="del mod topLvl">
          <ac:chgData name="Danielle Detering" userId="385b7343-7e51-4167-b40a-3bc9ed8e0e06" providerId="ADAL" clId="{2C55090A-9F6D-4F86-9122-1528814634FE}" dt="2020-09-02T00:07:58.843" v="11041" actId="478"/>
          <ac:cxnSpMkLst>
            <pc:docMk/>
            <pc:sldMk cId="3112610169" sldId="1121"/>
            <ac:cxnSpMk id="180" creationId="{BE060838-DD63-442B-9C96-4896ED2A259A}"/>
          </ac:cxnSpMkLst>
        </pc:cxnChg>
        <pc:cxnChg chg="del mod topLvl">
          <ac:chgData name="Danielle Detering" userId="385b7343-7e51-4167-b40a-3bc9ed8e0e06" providerId="ADAL" clId="{2C55090A-9F6D-4F86-9122-1528814634FE}" dt="2020-09-02T00:07:58.843" v="11041" actId="478"/>
          <ac:cxnSpMkLst>
            <pc:docMk/>
            <pc:sldMk cId="3112610169" sldId="1121"/>
            <ac:cxnSpMk id="181" creationId="{AE3C6C98-98EA-4BAE-A6C1-0CB9B22FF2CF}"/>
          </ac:cxnSpMkLst>
        </pc:cxnChg>
        <pc:cxnChg chg="del mod topLvl">
          <ac:chgData name="Danielle Detering" userId="385b7343-7e51-4167-b40a-3bc9ed8e0e06" providerId="ADAL" clId="{2C55090A-9F6D-4F86-9122-1528814634FE}" dt="2020-09-02T00:07:58.843" v="11041" actId="478"/>
          <ac:cxnSpMkLst>
            <pc:docMk/>
            <pc:sldMk cId="3112610169" sldId="1121"/>
            <ac:cxnSpMk id="182" creationId="{865210D0-4069-4A80-910D-EEB340A62019}"/>
          </ac:cxnSpMkLst>
        </pc:cxnChg>
        <pc:cxnChg chg="del mod topLvl">
          <ac:chgData name="Danielle Detering" userId="385b7343-7e51-4167-b40a-3bc9ed8e0e06" providerId="ADAL" clId="{2C55090A-9F6D-4F86-9122-1528814634FE}" dt="2020-09-02T00:07:58.843" v="11041" actId="478"/>
          <ac:cxnSpMkLst>
            <pc:docMk/>
            <pc:sldMk cId="3112610169" sldId="1121"/>
            <ac:cxnSpMk id="183" creationId="{932254DE-D7DC-4CF4-9AE1-B782FBAA65A0}"/>
          </ac:cxnSpMkLst>
        </pc:cxnChg>
        <pc:cxnChg chg="del mod topLvl">
          <ac:chgData name="Danielle Detering" userId="385b7343-7e51-4167-b40a-3bc9ed8e0e06" providerId="ADAL" clId="{2C55090A-9F6D-4F86-9122-1528814634FE}" dt="2020-09-02T00:07:58.843" v="11041" actId="478"/>
          <ac:cxnSpMkLst>
            <pc:docMk/>
            <pc:sldMk cId="3112610169" sldId="1121"/>
            <ac:cxnSpMk id="184" creationId="{9116A322-9135-4AA7-A94E-527D7CAA8FA4}"/>
          </ac:cxnSpMkLst>
        </pc:cxnChg>
        <pc:cxnChg chg="del mod topLvl">
          <ac:chgData name="Danielle Detering" userId="385b7343-7e51-4167-b40a-3bc9ed8e0e06" providerId="ADAL" clId="{2C55090A-9F6D-4F86-9122-1528814634FE}" dt="2020-09-02T00:07:58.843" v="11041" actId="478"/>
          <ac:cxnSpMkLst>
            <pc:docMk/>
            <pc:sldMk cId="3112610169" sldId="1121"/>
            <ac:cxnSpMk id="185" creationId="{D84A0BBF-4846-458B-A455-C2D56AD2B97E}"/>
          </ac:cxnSpMkLst>
        </pc:cxnChg>
        <pc:cxnChg chg="del mod topLvl">
          <ac:chgData name="Danielle Detering" userId="385b7343-7e51-4167-b40a-3bc9ed8e0e06" providerId="ADAL" clId="{2C55090A-9F6D-4F86-9122-1528814634FE}" dt="2020-09-02T00:07:58.843" v="11041" actId="478"/>
          <ac:cxnSpMkLst>
            <pc:docMk/>
            <pc:sldMk cId="3112610169" sldId="1121"/>
            <ac:cxnSpMk id="186" creationId="{95E59CA2-3679-4A83-9936-64C91D6D1F7E}"/>
          </ac:cxnSpMkLst>
        </pc:cxnChg>
        <pc:cxnChg chg="del mod topLvl">
          <ac:chgData name="Danielle Detering" userId="385b7343-7e51-4167-b40a-3bc9ed8e0e06" providerId="ADAL" clId="{2C55090A-9F6D-4F86-9122-1528814634FE}" dt="2020-09-02T00:07:58.843" v="11041" actId="478"/>
          <ac:cxnSpMkLst>
            <pc:docMk/>
            <pc:sldMk cId="3112610169" sldId="1121"/>
            <ac:cxnSpMk id="187" creationId="{B131FB21-0E73-4622-B016-DDB509833455}"/>
          </ac:cxnSpMkLst>
        </pc:cxnChg>
        <pc:cxnChg chg="del mod topLvl">
          <ac:chgData name="Danielle Detering" userId="385b7343-7e51-4167-b40a-3bc9ed8e0e06" providerId="ADAL" clId="{2C55090A-9F6D-4F86-9122-1528814634FE}" dt="2020-09-02T00:07:58.843" v="11041" actId="478"/>
          <ac:cxnSpMkLst>
            <pc:docMk/>
            <pc:sldMk cId="3112610169" sldId="1121"/>
            <ac:cxnSpMk id="188" creationId="{122EFA61-FBA5-4790-AA81-242E94A3C576}"/>
          </ac:cxnSpMkLst>
        </pc:cxnChg>
        <pc:cxnChg chg="del mod topLvl">
          <ac:chgData name="Danielle Detering" userId="385b7343-7e51-4167-b40a-3bc9ed8e0e06" providerId="ADAL" clId="{2C55090A-9F6D-4F86-9122-1528814634FE}" dt="2020-09-02T00:07:58.843" v="11041" actId="478"/>
          <ac:cxnSpMkLst>
            <pc:docMk/>
            <pc:sldMk cId="3112610169" sldId="1121"/>
            <ac:cxnSpMk id="189" creationId="{65869514-3393-43E3-AB7E-2947D273F5E2}"/>
          </ac:cxnSpMkLst>
        </pc:cxnChg>
        <pc:cxnChg chg="del mod topLvl">
          <ac:chgData name="Danielle Detering" userId="385b7343-7e51-4167-b40a-3bc9ed8e0e06" providerId="ADAL" clId="{2C55090A-9F6D-4F86-9122-1528814634FE}" dt="2020-09-02T00:07:58.843" v="11041" actId="478"/>
          <ac:cxnSpMkLst>
            <pc:docMk/>
            <pc:sldMk cId="3112610169" sldId="1121"/>
            <ac:cxnSpMk id="190" creationId="{25DB8FCC-302A-4BDC-881F-3FFC8F8F9C8A}"/>
          </ac:cxnSpMkLst>
        </pc:cxnChg>
        <pc:cxnChg chg="del mod topLvl">
          <ac:chgData name="Danielle Detering" userId="385b7343-7e51-4167-b40a-3bc9ed8e0e06" providerId="ADAL" clId="{2C55090A-9F6D-4F86-9122-1528814634FE}" dt="2020-09-02T00:07:58.843" v="11041" actId="478"/>
          <ac:cxnSpMkLst>
            <pc:docMk/>
            <pc:sldMk cId="3112610169" sldId="1121"/>
            <ac:cxnSpMk id="191" creationId="{549FDE83-1436-43F8-A1A6-C2448AD81062}"/>
          </ac:cxnSpMkLst>
        </pc:cxnChg>
        <pc:cxnChg chg="del mod topLvl">
          <ac:chgData name="Danielle Detering" userId="385b7343-7e51-4167-b40a-3bc9ed8e0e06" providerId="ADAL" clId="{2C55090A-9F6D-4F86-9122-1528814634FE}" dt="2020-09-02T00:07:58.843" v="11041" actId="478"/>
          <ac:cxnSpMkLst>
            <pc:docMk/>
            <pc:sldMk cId="3112610169" sldId="1121"/>
            <ac:cxnSpMk id="192" creationId="{320F3102-D297-4CDE-85D7-6F98D123E2AE}"/>
          </ac:cxnSpMkLst>
        </pc:cxnChg>
        <pc:cxnChg chg="del mod topLvl">
          <ac:chgData name="Danielle Detering" userId="385b7343-7e51-4167-b40a-3bc9ed8e0e06" providerId="ADAL" clId="{2C55090A-9F6D-4F86-9122-1528814634FE}" dt="2020-09-02T00:07:58.843" v="11041" actId="478"/>
          <ac:cxnSpMkLst>
            <pc:docMk/>
            <pc:sldMk cId="3112610169" sldId="1121"/>
            <ac:cxnSpMk id="193" creationId="{4F49AEA1-AE58-4B41-B298-E3A49A2776C7}"/>
          </ac:cxnSpMkLst>
        </pc:cxnChg>
        <pc:cxnChg chg="del mod topLvl">
          <ac:chgData name="Danielle Detering" userId="385b7343-7e51-4167-b40a-3bc9ed8e0e06" providerId="ADAL" clId="{2C55090A-9F6D-4F86-9122-1528814634FE}" dt="2020-09-02T00:07:58.843" v="11041" actId="478"/>
          <ac:cxnSpMkLst>
            <pc:docMk/>
            <pc:sldMk cId="3112610169" sldId="1121"/>
            <ac:cxnSpMk id="194" creationId="{CE3236F5-CCA0-4C3C-B872-565E0D3BA7CA}"/>
          </ac:cxnSpMkLst>
        </pc:cxnChg>
        <pc:cxnChg chg="del mod topLvl">
          <ac:chgData name="Danielle Detering" userId="385b7343-7e51-4167-b40a-3bc9ed8e0e06" providerId="ADAL" clId="{2C55090A-9F6D-4F86-9122-1528814634FE}" dt="2020-09-02T00:07:58.843" v="11041" actId="478"/>
          <ac:cxnSpMkLst>
            <pc:docMk/>
            <pc:sldMk cId="3112610169" sldId="1121"/>
            <ac:cxnSpMk id="195" creationId="{809628D7-3D82-4C00-A47E-37B988CC9D25}"/>
          </ac:cxnSpMkLst>
        </pc:cxnChg>
        <pc:cxnChg chg="del mod topLvl">
          <ac:chgData name="Danielle Detering" userId="385b7343-7e51-4167-b40a-3bc9ed8e0e06" providerId="ADAL" clId="{2C55090A-9F6D-4F86-9122-1528814634FE}" dt="2020-09-02T00:07:58.843" v="11041" actId="478"/>
          <ac:cxnSpMkLst>
            <pc:docMk/>
            <pc:sldMk cId="3112610169" sldId="1121"/>
            <ac:cxnSpMk id="196" creationId="{BC7B99DA-20F9-4306-99B6-5612378D1339}"/>
          </ac:cxnSpMkLst>
        </pc:cxnChg>
        <pc:cxnChg chg="del mod topLvl">
          <ac:chgData name="Danielle Detering" userId="385b7343-7e51-4167-b40a-3bc9ed8e0e06" providerId="ADAL" clId="{2C55090A-9F6D-4F86-9122-1528814634FE}" dt="2020-09-02T00:07:58.843" v="11041" actId="478"/>
          <ac:cxnSpMkLst>
            <pc:docMk/>
            <pc:sldMk cId="3112610169" sldId="1121"/>
            <ac:cxnSpMk id="197" creationId="{A4E15931-4642-46DE-BB3B-1E9EF55D9A92}"/>
          </ac:cxnSpMkLst>
        </pc:cxnChg>
        <pc:cxnChg chg="del mod topLvl">
          <ac:chgData name="Danielle Detering" userId="385b7343-7e51-4167-b40a-3bc9ed8e0e06" providerId="ADAL" clId="{2C55090A-9F6D-4F86-9122-1528814634FE}" dt="2020-09-02T00:07:58.843" v="11041" actId="478"/>
          <ac:cxnSpMkLst>
            <pc:docMk/>
            <pc:sldMk cId="3112610169" sldId="1121"/>
            <ac:cxnSpMk id="198" creationId="{6596C994-5275-4CC8-B715-FBBD77FA28E5}"/>
          </ac:cxnSpMkLst>
        </pc:cxnChg>
        <pc:cxnChg chg="del mod topLvl">
          <ac:chgData name="Danielle Detering" userId="385b7343-7e51-4167-b40a-3bc9ed8e0e06" providerId="ADAL" clId="{2C55090A-9F6D-4F86-9122-1528814634FE}" dt="2020-09-02T00:07:58.843" v="11041" actId="478"/>
          <ac:cxnSpMkLst>
            <pc:docMk/>
            <pc:sldMk cId="3112610169" sldId="1121"/>
            <ac:cxnSpMk id="199" creationId="{5FB32245-4CA3-4599-B403-53EC79D2361B}"/>
          </ac:cxnSpMkLst>
        </pc:cxnChg>
        <pc:cxnChg chg="del mod topLvl">
          <ac:chgData name="Danielle Detering" userId="385b7343-7e51-4167-b40a-3bc9ed8e0e06" providerId="ADAL" clId="{2C55090A-9F6D-4F86-9122-1528814634FE}" dt="2020-09-02T00:07:58.843" v="11041" actId="478"/>
          <ac:cxnSpMkLst>
            <pc:docMk/>
            <pc:sldMk cId="3112610169" sldId="1121"/>
            <ac:cxnSpMk id="200" creationId="{F59231E2-D3C6-403B-99A8-22D5121F3E93}"/>
          </ac:cxnSpMkLst>
        </pc:cxnChg>
        <pc:cxnChg chg="del mod topLvl">
          <ac:chgData name="Danielle Detering" userId="385b7343-7e51-4167-b40a-3bc9ed8e0e06" providerId="ADAL" clId="{2C55090A-9F6D-4F86-9122-1528814634FE}" dt="2020-09-02T00:07:58.843" v="11041" actId="478"/>
          <ac:cxnSpMkLst>
            <pc:docMk/>
            <pc:sldMk cId="3112610169" sldId="1121"/>
            <ac:cxnSpMk id="201" creationId="{4B8CFE4F-C4B2-4D4B-850E-314C97AD39D5}"/>
          </ac:cxnSpMkLst>
        </pc:cxnChg>
        <pc:cxnChg chg="del mod topLvl">
          <ac:chgData name="Danielle Detering" userId="385b7343-7e51-4167-b40a-3bc9ed8e0e06" providerId="ADAL" clId="{2C55090A-9F6D-4F86-9122-1528814634FE}" dt="2020-09-02T00:07:58.843" v="11041" actId="478"/>
          <ac:cxnSpMkLst>
            <pc:docMk/>
            <pc:sldMk cId="3112610169" sldId="1121"/>
            <ac:cxnSpMk id="202" creationId="{0DFBEED2-3B87-4351-9204-2BA04D5A3FD2}"/>
          </ac:cxnSpMkLst>
        </pc:cxnChg>
        <pc:cxnChg chg="del mod topLvl">
          <ac:chgData name="Danielle Detering" userId="385b7343-7e51-4167-b40a-3bc9ed8e0e06" providerId="ADAL" clId="{2C55090A-9F6D-4F86-9122-1528814634FE}" dt="2020-09-02T00:07:58.843" v="11041" actId="478"/>
          <ac:cxnSpMkLst>
            <pc:docMk/>
            <pc:sldMk cId="3112610169" sldId="1121"/>
            <ac:cxnSpMk id="203" creationId="{819CC4A8-83F7-43D4-A485-1B97F63D3E96}"/>
          </ac:cxnSpMkLst>
        </pc:cxnChg>
        <pc:cxnChg chg="del mod topLvl">
          <ac:chgData name="Danielle Detering" userId="385b7343-7e51-4167-b40a-3bc9ed8e0e06" providerId="ADAL" clId="{2C55090A-9F6D-4F86-9122-1528814634FE}" dt="2020-09-02T00:07:58.843" v="11041" actId="478"/>
          <ac:cxnSpMkLst>
            <pc:docMk/>
            <pc:sldMk cId="3112610169" sldId="1121"/>
            <ac:cxnSpMk id="204" creationId="{E5E98147-0D41-447D-980F-92BDDBF1A6AD}"/>
          </ac:cxnSpMkLst>
        </pc:cxnChg>
        <pc:cxnChg chg="del mod topLvl">
          <ac:chgData name="Danielle Detering" userId="385b7343-7e51-4167-b40a-3bc9ed8e0e06" providerId="ADAL" clId="{2C55090A-9F6D-4F86-9122-1528814634FE}" dt="2020-09-02T00:07:58.843" v="11041" actId="478"/>
          <ac:cxnSpMkLst>
            <pc:docMk/>
            <pc:sldMk cId="3112610169" sldId="1121"/>
            <ac:cxnSpMk id="205" creationId="{370156DC-8B91-47F1-B6BB-E31FE472EE7B}"/>
          </ac:cxnSpMkLst>
        </pc:cxnChg>
        <pc:cxnChg chg="del mod topLvl">
          <ac:chgData name="Danielle Detering" userId="385b7343-7e51-4167-b40a-3bc9ed8e0e06" providerId="ADAL" clId="{2C55090A-9F6D-4F86-9122-1528814634FE}" dt="2020-09-02T00:07:58.843" v="11041" actId="478"/>
          <ac:cxnSpMkLst>
            <pc:docMk/>
            <pc:sldMk cId="3112610169" sldId="1121"/>
            <ac:cxnSpMk id="206" creationId="{603ED41F-AA37-4FFD-9D82-6811F67C7218}"/>
          </ac:cxnSpMkLst>
        </pc:cxnChg>
        <pc:cxnChg chg="del mod topLvl">
          <ac:chgData name="Danielle Detering" userId="385b7343-7e51-4167-b40a-3bc9ed8e0e06" providerId="ADAL" clId="{2C55090A-9F6D-4F86-9122-1528814634FE}" dt="2020-09-02T00:07:58.843" v="11041" actId="478"/>
          <ac:cxnSpMkLst>
            <pc:docMk/>
            <pc:sldMk cId="3112610169" sldId="1121"/>
            <ac:cxnSpMk id="207" creationId="{4BF6A7E2-ADCA-4A12-9200-83103188776C}"/>
          </ac:cxnSpMkLst>
        </pc:cxnChg>
        <pc:cxnChg chg="del mod topLvl">
          <ac:chgData name="Danielle Detering" userId="385b7343-7e51-4167-b40a-3bc9ed8e0e06" providerId="ADAL" clId="{2C55090A-9F6D-4F86-9122-1528814634FE}" dt="2020-09-02T00:07:58.843" v="11041" actId="478"/>
          <ac:cxnSpMkLst>
            <pc:docMk/>
            <pc:sldMk cId="3112610169" sldId="1121"/>
            <ac:cxnSpMk id="208" creationId="{76F2B164-A59B-46BB-8BE1-445C01A07A5B}"/>
          </ac:cxnSpMkLst>
        </pc:cxnChg>
        <pc:cxnChg chg="del mod topLvl">
          <ac:chgData name="Danielle Detering" userId="385b7343-7e51-4167-b40a-3bc9ed8e0e06" providerId="ADAL" clId="{2C55090A-9F6D-4F86-9122-1528814634FE}" dt="2020-09-02T00:07:58.843" v="11041" actId="478"/>
          <ac:cxnSpMkLst>
            <pc:docMk/>
            <pc:sldMk cId="3112610169" sldId="1121"/>
            <ac:cxnSpMk id="209" creationId="{1403AAB7-2935-4C4E-90A7-FF77C441F586}"/>
          </ac:cxnSpMkLst>
        </pc:cxnChg>
        <pc:cxnChg chg="del mod topLvl">
          <ac:chgData name="Danielle Detering" userId="385b7343-7e51-4167-b40a-3bc9ed8e0e06" providerId="ADAL" clId="{2C55090A-9F6D-4F86-9122-1528814634FE}" dt="2020-09-02T00:07:58.843" v="11041" actId="478"/>
          <ac:cxnSpMkLst>
            <pc:docMk/>
            <pc:sldMk cId="3112610169" sldId="1121"/>
            <ac:cxnSpMk id="210" creationId="{D43EC074-00F9-4C97-A1F1-3D8EEEAFE3F4}"/>
          </ac:cxnSpMkLst>
        </pc:cxnChg>
        <pc:cxnChg chg="del mod topLvl">
          <ac:chgData name="Danielle Detering" userId="385b7343-7e51-4167-b40a-3bc9ed8e0e06" providerId="ADAL" clId="{2C55090A-9F6D-4F86-9122-1528814634FE}" dt="2020-09-02T00:07:58.843" v="11041" actId="478"/>
          <ac:cxnSpMkLst>
            <pc:docMk/>
            <pc:sldMk cId="3112610169" sldId="1121"/>
            <ac:cxnSpMk id="211" creationId="{C832847D-DC80-4040-B976-EC5F29080348}"/>
          </ac:cxnSpMkLst>
        </pc:cxnChg>
        <pc:cxnChg chg="del mod topLvl">
          <ac:chgData name="Danielle Detering" userId="385b7343-7e51-4167-b40a-3bc9ed8e0e06" providerId="ADAL" clId="{2C55090A-9F6D-4F86-9122-1528814634FE}" dt="2020-09-02T00:07:58.843" v="11041" actId="478"/>
          <ac:cxnSpMkLst>
            <pc:docMk/>
            <pc:sldMk cId="3112610169" sldId="1121"/>
            <ac:cxnSpMk id="224" creationId="{EE4B3E56-42A0-4089-8051-BAC319376D0E}"/>
          </ac:cxnSpMkLst>
        </pc:cxnChg>
        <pc:cxnChg chg="add mod">
          <ac:chgData name="Danielle Detering" userId="385b7343-7e51-4167-b40a-3bc9ed8e0e06" providerId="ADAL" clId="{2C55090A-9F6D-4F86-9122-1528814634FE}" dt="2020-09-02T00:19:48.110" v="11916" actId="164"/>
          <ac:cxnSpMkLst>
            <pc:docMk/>
            <pc:sldMk cId="3112610169" sldId="1121"/>
            <ac:cxnSpMk id="231" creationId="{CAB22B91-0545-49B4-98ED-51CC423756A2}"/>
          </ac:cxnSpMkLst>
        </pc:cxnChg>
        <pc:cxnChg chg="add mod">
          <ac:chgData name="Danielle Detering" userId="385b7343-7e51-4167-b40a-3bc9ed8e0e06" providerId="ADAL" clId="{2C55090A-9F6D-4F86-9122-1528814634FE}" dt="2020-09-02T00:19:48.110" v="11916" actId="164"/>
          <ac:cxnSpMkLst>
            <pc:docMk/>
            <pc:sldMk cId="3112610169" sldId="1121"/>
            <ac:cxnSpMk id="232" creationId="{AC5A95C6-7565-45F4-AA97-66C62BE6EB78}"/>
          </ac:cxnSpMkLst>
        </pc:cxnChg>
        <pc:cxnChg chg="add mod">
          <ac:chgData name="Danielle Detering" userId="385b7343-7e51-4167-b40a-3bc9ed8e0e06" providerId="ADAL" clId="{2C55090A-9F6D-4F86-9122-1528814634FE}" dt="2020-09-02T00:19:48.110" v="11916" actId="164"/>
          <ac:cxnSpMkLst>
            <pc:docMk/>
            <pc:sldMk cId="3112610169" sldId="1121"/>
            <ac:cxnSpMk id="233" creationId="{F5F69F4F-AFDF-4FB9-AC40-202226E061BB}"/>
          </ac:cxnSpMkLst>
        </pc:cxnChg>
        <pc:cxnChg chg="add mod">
          <ac:chgData name="Danielle Detering" userId="385b7343-7e51-4167-b40a-3bc9ed8e0e06" providerId="ADAL" clId="{2C55090A-9F6D-4F86-9122-1528814634FE}" dt="2020-09-02T00:19:48.110" v="11916" actId="164"/>
          <ac:cxnSpMkLst>
            <pc:docMk/>
            <pc:sldMk cId="3112610169" sldId="1121"/>
            <ac:cxnSpMk id="234" creationId="{38574B95-CFCE-43A4-99A6-0BFD36E13DC3}"/>
          </ac:cxnSpMkLst>
        </pc:cxnChg>
        <pc:cxnChg chg="add mod">
          <ac:chgData name="Danielle Detering" userId="385b7343-7e51-4167-b40a-3bc9ed8e0e06" providerId="ADAL" clId="{2C55090A-9F6D-4F86-9122-1528814634FE}" dt="2020-09-02T00:19:48.110" v="11916" actId="164"/>
          <ac:cxnSpMkLst>
            <pc:docMk/>
            <pc:sldMk cId="3112610169" sldId="1121"/>
            <ac:cxnSpMk id="235" creationId="{4802564C-2FB7-4EEE-989C-D2F4CEFC2F23}"/>
          </ac:cxnSpMkLst>
        </pc:cxnChg>
        <pc:cxnChg chg="add mod">
          <ac:chgData name="Danielle Detering" userId="385b7343-7e51-4167-b40a-3bc9ed8e0e06" providerId="ADAL" clId="{2C55090A-9F6D-4F86-9122-1528814634FE}" dt="2020-09-02T00:19:48.110" v="11916" actId="164"/>
          <ac:cxnSpMkLst>
            <pc:docMk/>
            <pc:sldMk cId="3112610169" sldId="1121"/>
            <ac:cxnSpMk id="236" creationId="{BEC0ABDF-D7B3-4D89-9734-FF69ABCA5BAD}"/>
          </ac:cxnSpMkLst>
        </pc:cxnChg>
        <pc:cxnChg chg="add mod">
          <ac:chgData name="Danielle Detering" userId="385b7343-7e51-4167-b40a-3bc9ed8e0e06" providerId="ADAL" clId="{2C55090A-9F6D-4F86-9122-1528814634FE}" dt="2020-09-02T00:19:48.110" v="11916" actId="164"/>
          <ac:cxnSpMkLst>
            <pc:docMk/>
            <pc:sldMk cId="3112610169" sldId="1121"/>
            <ac:cxnSpMk id="237" creationId="{09A9B08C-C16F-4C85-93B3-A1B586197B56}"/>
          </ac:cxnSpMkLst>
        </pc:cxnChg>
        <pc:cxnChg chg="add mod">
          <ac:chgData name="Danielle Detering" userId="385b7343-7e51-4167-b40a-3bc9ed8e0e06" providerId="ADAL" clId="{2C55090A-9F6D-4F86-9122-1528814634FE}" dt="2020-09-02T00:19:48.110" v="11916" actId="164"/>
          <ac:cxnSpMkLst>
            <pc:docMk/>
            <pc:sldMk cId="3112610169" sldId="1121"/>
            <ac:cxnSpMk id="238" creationId="{E4307419-F021-43F0-A3E3-BE156EC675A8}"/>
          </ac:cxnSpMkLst>
        </pc:cxnChg>
        <pc:cxnChg chg="add mod">
          <ac:chgData name="Danielle Detering" userId="385b7343-7e51-4167-b40a-3bc9ed8e0e06" providerId="ADAL" clId="{2C55090A-9F6D-4F86-9122-1528814634FE}" dt="2020-09-02T00:19:48.110" v="11916" actId="164"/>
          <ac:cxnSpMkLst>
            <pc:docMk/>
            <pc:sldMk cId="3112610169" sldId="1121"/>
            <ac:cxnSpMk id="239" creationId="{5FE2FF98-64D6-49F0-B99F-9D2D61C09CC2}"/>
          </ac:cxnSpMkLst>
        </pc:cxnChg>
        <pc:cxnChg chg="add mod">
          <ac:chgData name="Danielle Detering" userId="385b7343-7e51-4167-b40a-3bc9ed8e0e06" providerId="ADAL" clId="{2C55090A-9F6D-4F86-9122-1528814634FE}" dt="2020-09-02T00:19:48.110" v="11916" actId="164"/>
          <ac:cxnSpMkLst>
            <pc:docMk/>
            <pc:sldMk cId="3112610169" sldId="1121"/>
            <ac:cxnSpMk id="240" creationId="{2B4B5EB0-0D2C-4D99-BFF6-F2D906E7B46A}"/>
          </ac:cxnSpMkLst>
        </pc:cxnChg>
        <pc:cxnChg chg="add mod">
          <ac:chgData name="Danielle Detering" userId="385b7343-7e51-4167-b40a-3bc9ed8e0e06" providerId="ADAL" clId="{2C55090A-9F6D-4F86-9122-1528814634FE}" dt="2020-09-02T00:19:48.110" v="11916" actId="164"/>
          <ac:cxnSpMkLst>
            <pc:docMk/>
            <pc:sldMk cId="3112610169" sldId="1121"/>
            <ac:cxnSpMk id="241" creationId="{32D191E6-6F1B-44E6-B0E1-5DCE2A5B9237}"/>
          </ac:cxnSpMkLst>
        </pc:cxnChg>
        <pc:cxnChg chg="add mod">
          <ac:chgData name="Danielle Detering" userId="385b7343-7e51-4167-b40a-3bc9ed8e0e06" providerId="ADAL" clId="{2C55090A-9F6D-4F86-9122-1528814634FE}" dt="2020-09-02T00:19:48.110" v="11916" actId="164"/>
          <ac:cxnSpMkLst>
            <pc:docMk/>
            <pc:sldMk cId="3112610169" sldId="1121"/>
            <ac:cxnSpMk id="242" creationId="{E291ABD9-0D06-4482-AEE7-B62B21238E27}"/>
          </ac:cxnSpMkLst>
        </pc:cxnChg>
        <pc:cxnChg chg="add mod">
          <ac:chgData name="Danielle Detering" userId="385b7343-7e51-4167-b40a-3bc9ed8e0e06" providerId="ADAL" clId="{2C55090A-9F6D-4F86-9122-1528814634FE}" dt="2020-09-02T00:19:48.110" v="11916" actId="164"/>
          <ac:cxnSpMkLst>
            <pc:docMk/>
            <pc:sldMk cId="3112610169" sldId="1121"/>
            <ac:cxnSpMk id="243" creationId="{345BCB1D-18F3-49CB-B7C6-E24BAF1898FE}"/>
          </ac:cxnSpMkLst>
        </pc:cxnChg>
        <pc:cxnChg chg="add mod">
          <ac:chgData name="Danielle Detering" userId="385b7343-7e51-4167-b40a-3bc9ed8e0e06" providerId="ADAL" clId="{2C55090A-9F6D-4F86-9122-1528814634FE}" dt="2020-09-02T00:19:48.110" v="11916" actId="164"/>
          <ac:cxnSpMkLst>
            <pc:docMk/>
            <pc:sldMk cId="3112610169" sldId="1121"/>
            <ac:cxnSpMk id="244" creationId="{C3B1AD8B-9B43-46D5-BCD5-B9F38A451204}"/>
          </ac:cxnSpMkLst>
        </pc:cxnChg>
        <pc:cxnChg chg="add mod">
          <ac:chgData name="Danielle Detering" userId="385b7343-7e51-4167-b40a-3bc9ed8e0e06" providerId="ADAL" clId="{2C55090A-9F6D-4F86-9122-1528814634FE}" dt="2020-09-02T00:19:48.110" v="11916" actId="164"/>
          <ac:cxnSpMkLst>
            <pc:docMk/>
            <pc:sldMk cId="3112610169" sldId="1121"/>
            <ac:cxnSpMk id="245" creationId="{B3DCB197-EB96-4BA3-AE82-0060C5A8EC1E}"/>
          </ac:cxnSpMkLst>
        </pc:cxnChg>
        <pc:cxnChg chg="add mod">
          <ac:chgData name="Danielle Detering" userId="385b7343-7e51-4167-b40a-3bc9ed8e0e06" providerId="ADAL" clId="{2C55090A-9F6D-4F86-9122-1528814634FE}" dt="2020-09-02T00:19:48.110" v="11916" actId="164"/>
          <ac:cxnSpMkLst>
            <pc:docMk/>
            <pc:sldMk cId="3112610169" sldId="1121"/>
            <ac:cxnSpMk id="246" creationId="{4D2B4399-6CDD-4A56-9EC8-C5ECD565B2E9}"/>
          </ac:cxnSpMkLst>
        </pc:cxnChg>
        <pc:cxnChg chg="add mod">
          <ac:chgData name="Danielle Detering" userId="385b7343-7e51-4167-b40a-3bc9ed8e0e06" providerId="ADAL" clId="{2C55090A-9F6D-4F86-9122-1528814634FE}" dt="2020-09-02T00:19:48.110" v="11916" actId="164"/>
          <ac:cxnSpMkLst>
            <pc:docMk/>
            <pc:sldMk cId="3112610169" sldId="1121"/>
            <ac:cxnSpMk id="247" creationId="{8D068299-3EF0-44AB-AA4B-04CB0955184C}"/>
          </ac:cxnSpMkLst>
        </pc:cxnChg>
        <pc:cxnChg chg="add mod">
          <ac:chgData name="Danielle Detering" userId="385b7343-7e51-4167-b40a-3bc9ed8e0e06" providerId="ADAL" clId="{2C55090A-9F6D-4F86-9122-1528814634FE}" dt="2020-09-02T00:19:48.110" v="11916" actId="164"/>
          <ac:cxnSpMkLst>
            <pc:docMk/>
            <pc:sldMk cId="3112610169" sldId="1121"/>
            <ac:cxnSpMk id="248" creationId="{E046EE3A-0759-404F-ABD4-1D580258F419}"/>
          </ac:cxnSpMkLst>
        </pc:cxnChg>
        <pc:cxnChg chg="add mod">
          <ac:chgData name="Danielle Detering" userId="385b7343-7e51-4167-b40a-3bc9ed8e0e06" providerId="ADAL" clId="{2C55090A-9F6D-4F86-9122-1528814634FE}" dt="2020-09-02T00:19:48.110" v="11916" actId="164"/>
          <ac:cxnSpMkLst>
            <pc:docMk/>
            <pc:sldMk cId="3112610169" sldId="1121"/>
            <ac:cxnSpMk id="249" creationId="{D327263D-A195-471F-8512-BC4F27DD2D70}"/>
          </ac:cxnSpMkLst>
        </pc:cxnChg>
        <pc:cxnChg chg="add mod">
          <ac:chgData name="Danielle Detering" userId="385b7343-7e51-4167-b40a-3bc9ed8e0e06" providerId="ADAL" clId="{2C55090A-9F6D-4F86-9122-1528814634FE}" dt="2020-09-02T00:19:48.110" v="11916" actId="164"/>
          <ac:cxnSpMkLst>
            <pc:docMk/>
            <pc:sldMk cId="3112610169" sldId="1121"/>
            <ac:cxnSpMk id="250" creationId="{E145D5C6-D110-4FC6-864F-291DFF6BE0B3}"/>
          </ac:cxnSpMkLst>
        </pc:cxnChg>
        <pc:cxnChg chg="add mod">
          <ac:chgData name="Danielle Detering" userId="385b7343-7e51-4167-b40a-3bc9ed8e0e06" providerId="ADAL" clId="{2C55090A-9F6D-4F86-9122-1528814634FE}" dt="2020-09-02T00:19:48.110" v="11916" actId="164"/>
          <ac:cxnSpMkLst>
            <pc:docMk/>
            <pc:sldMk cId="3112610169" sldId="1121"/>
            <ac:cxnSpMk id="251" creationId="{E1AEDF32-673C-4056-8DEB-2A63FC8B4B46}"/>
          </ac:cxnSpMkLst>
        </pc:cxnChg>
        <pc:cxnChg chg="add mod">
          <ac:chgData name="Danielle Detering" userId="385b7343-7e51-4167-b40a-3bc9ed8e0e06" providerId="ADAL" clId="{2C55090A-9F6D-4F86-9122-1528814634FE}" dt="2020-09-02T00:19:48.110" v="11916" actId="164"/>
          <ac:cxnSpMkLst>
            <pc:docMk/>
            <pc:sldMk cId="3112610169" sldId="1121"/>
            <ac:cxnSpMk id="252" creationId="{69EC5D70-FAA3-455D-9AEF-9FDA4974F581}"/>
          </ac:cxnSpMkLst>
        </pc:cxnChg>
        <pc:cxnChg chg="add mod">
          <ac:chgData name="Danielle Detering" userId="385b7343-7e51-4167-b40a-3bc9ed8e0e06" providerId="ADAL" clId="{2C55090A-9F6D-4F86-9122-1528814634FE}" dt="2020-09-02T00:19:48.110" v="11916" actId="164"/>
          <ac:cxnSpMkLst>
            <pc:docMk/>
            <pc:sldMk cId="3112610169" sldId="1121"/>
            <ac:cxnSpMk id="253" creationId="{E3BCA806-9428-4F0A-B0EC-C2CEEE1F331D}"/>
          </ac:cxnSpMkLst>
        </pc:cxnChg>
        <pc:cxnChg chg="add mod">
          <ac:chgData name="Danielle Detering" userId="385b7343-7e51-4167-b40a-3bc9ed8e0e06" providerId="ADAL" clId="{2C55090A-9F6D-4F86-9122-1528814634FE}" dt="2020-09-02T00:19:48.110" v="11916" actId="164"/>
          <ac:cxnSpMkLst>
            <pc:docMk/>
            <pc:sldMk cId="3112610169" sldId="1121"/>
            <ac:cxnSpMk id="254" creationId="{60988329-1E70-4396-83C0-35ED244AC2F5}"/>
          </ac:cxnSpMkLst>
        </pc:cxnChg>
        <pc:cxnChg chg="add mod">
          <ac:chgData name="Danielle Detering" userId="385b7343-7e51-4167-b40a-3bc9ed8e0e06" providerId="ADAL" clId="{2C55090A-9F6D-4F86-9122-1528814634FE}" dt="2020-09-02T00:19:48.110" v="11916" actId="164"/>
          <ac:cxnSpMkLst>
            <pc:docMk/>
            <pc:sldMk cId="3112610169" sldId="1121"/>
            <ac:cxnSpMk id="255" creationId="{06036EEC-3C25-4DEA-AFA9-FDB9878D4591}"/>
          </ac:cxnSpMkLst>
        </pc:cxnChg>
        <pc:cxnChg chg="add mod">
          <ac:chgData name="Danielle Detering" userId="385b7343-7e51-4167-b40a-3bc9ed8e0e06" providerId="ADAL" clId="{2C55090A-9F6D-4F86-9122-1528814634FE}" dt="2020-09-02T00:19:48.110" v="11916" actId="164"/>
          <ac:cxnSpMkLst>
            <pc:docMk/>
            <pc:sldMk cId="3112610169" sldId="1121"/>
            <ac:cxnSpMk id="256" creationId="{26AF88AC-9A2A-4B6E-9505-080008623D8E}"/>
          </ac:cxnSpMkLst>
        </pc:cxnChg>
        <pc:cxnChg chg="add mod">
          <ac:chgData name="Danielle Detering" userId="385b7343-7e51-4167-b40a-3bc9ed8e0e06" providerId="ADAL" clId="{2C55090A-9F6D-4F86-9122-1528814634FE}" dt="2020-09-02T00:19:48.110" v="11916" actId="164"/>
          <ac:cxnSpMkLst>
            <pc:docMk/>
            <pc:sldMk cId="3112610169" sldId="1121"/>
            <ac:cxnSpMk id="257" creationId="{7B477067-5B7E-4811-904C-DD0602A03F38}"/>
          </ac:cxnSpMkLst>
        </pc:cxnChg>
        <pc:cxnChg chg="add mod">
          <ac:chgData name="Danielle Detering" userId="385b7343-7e51-4167-b40a-3bc9ed8e0e06" providerId="ADAL" clId="{2C55090A-9F6D-4F86-9122-1528814634FE}" dt="2020-09-02T00:19:48.110" v="11916" actId="164"/>
          <ac:cxnSpMkLst>
            <pc:docMk/>
            <pc:sldMk cId="3112610169" sldId="1121"/>
            <ac:cxnSpMk id="258" creationId="{1BE4A3D2-D165-4461-B6F4-67F44AFC6D13}"/>
          </ac:cxnSpMkLst>
        </pc:cxnChg>
        <pc:cxnChg chg="add mod">
          <ac:chgData name="Danielle Detering" userId="385b7343-7e51-4167-b40a-3bc9ed8e0e06" providerId="ADAL" clId="{2C55090A-9F6D-4F86-9122-1528814634FE}" dt="2020-09-02T00:19:48.110" v="11916" actId="164"/>
          <ac:cxnSpMkLst>
            <pc:docMk/>
            <pc:sldMk cId="3112610169" sldId="1121"/>
            <ac:cxnSpMk id="259" creationId="{367ABDEF-1786-48B5-B632-241A3F68DB7E}"/>
          </ac:cxnSpMkLst>
        </pc:cxnChg>
        <pc:cxnChg chg="add mod">
          <ac:chgData name="Danielle Detering" userId="385b7343-7e51-4167-b40a-3bc9ed8e0e06" providerId="ADAL" clId="{2C55090A-9F6D-4F86-9122-1528814634FE}" dt="2020-09-02T00:19:48.110" v="11916" actId="164"/>
          <ac:cxnSpMkLst>
            <pc:docMk/>
            <pc:sldMk cId="3112610169" sldId="1121"/>
            <ac:cxnSpMk id="260" creationId="{FE2B140B-1112-486B-8377-36734BC09311}"/>
          </ac:cxnSpMkLst>
        </pc:cxnChg>
        <pc:cxnChg chg="add mod">
          <ac:chgData name="Danielle Detering" userId="385b7343-7e51-4167-b40a-3bc9ed8e0e06" providerId="ADAL" clId="{2C55090A-9F6D-4F86-9122-1528814634FE}" dt="2020-09-02T00:19:48.110" v="11916" actId="164"/>
          <ac:cxnSpMkLst>
            <pc:docMk/>
            <pc:sldMk cId="3112610169" sldId="1121"/>
            <ac:cxnSpMk id="261" creationId="{20524685-6DC6-4FD6-92E8-36D79B6E03B8}"/>
          </ac:cxnSpMkLst>
        </pc:cxnChg>
        <pc:cxnChg chg="add mod">
          <ac:chgData name="Danielle Detering" userId="385b7343-7e51-4167-b40a-3bc9ed8e0e06" providerId="ADAL" clId="{2C55090A-9F6D-4F86-9122-1528814634FE}" dt="2020-09-02T00:19:48.110" v="11916" actId="164"/>
          <ac:cxnSpMkLst>
            <pc:docMk/>
            <pc:sldMk cId="3112610169" sldId="1121"/>
            <ac:cxnSpMk id="262" creationId="{D9AF1C68-E58A-4D9D-9D5F-BFE3A97E15CA}"/>
          </ac:cxnSpMkLst>
        </pc:cxnChg>
        <pc:cxnChg chg="add mod">
          <ac:chgData name="Danielle Detering" userId="385b7343-7e51-4167-b40a-3bc9ed8e0e06" providerId="ADAL" clId="{2C55090A-9F6D-4F86-9122-1528814634FE}" dt="2020-09-02T00:19:48.110" v="11916" actId="164"/>
          <ac:cxnSpMkLst>
            <pc:docMk/>
            <pc:sldMk cId="3112610169" sldId="1121"/>
            <ac:cxnSpMk id="263" creationId="{760B4416-9DC2-45C7-902B-E594C7BB0D7E}"/>
          </ac:cxnSpMkLst>
        </pc:cxnChg>
        <pc:cxnChg chg="add mod">
          <ac:chgData name="Danielle Detering" userId="385b7343-7e51-4167-b40a-3bc9ed8e0e06" providerId="ADAL" clId="{2C55090A-9F6D-4F86-9122-1528814634FE}" dt="2020-09-02T00:19:48.110" v="11916" actId="164"/>
          <ac:cxnSpMkLst>
            <pc:docMk/>
            <pc:sldMk cId="3112610169" sldId="1121"/>
            <ac:cxnSpMk id="264" creationId="{7C43E3F4-2E67-47BD-A88B-439A649DC0F7}"/>
          </ac:cxnSpMkLst>
        </pc:cxnChg>
        <pc:cxnChg chg="add mod">
          <ac:chgData name="Danielle Detering" userId="385b7343-7e51-4167-b40a-3bc9ed8e0e06" providerId="ADAL" clId="{2C55090A-9F6D-4F86-9122-1528814634FE}" dt="2020-09-02T00:19:48.110" v="11916" actId="164"/>
          <ac:cxnSpMkLst>
            <pc:docMk/>
            <pc:sldMk cId="3112610169" sldId="1121"/>
            <ac:cxnSpMk id="265" creationId="{B1CB7E7E-7351-4D0A-9A80-8D9F04AC0001}"/>
          </ac:cxnSpMkLst>
        </pc:cxnChg>
        <pc:cxnChg chg="add mod">
          <ac:chgData name="Danielle Detering" userId="385b7343-7e51-4167-b40a-3bc9ed8e0e06" providerId="ADAL" clId="{2C55090A-9F6D-4F86-9122-1528814634FE}" dt="2020-09-02T00:19:48.110" v="11916" actId="164"/>
          <ac:cxnSpMkLst>
            <pc:docMk/>
            <pc:sldMk cId="3112610169" sldId="1121"/>
            <ac:cxnSpMk id="266" creationId="{D5D17223-6435-4765-9559-C86BF6579B27}"/>
          </ac:cxnSpMkLst>
        </pc:cxnChg>
        <pc:cxnChg chg="add mod">
          <ac:chgData name="Danielle Detering" userId="385b7343-7e51-4167-b40a-3bc9ed8e0e06" providerId="ADAL" clId="{2C55090A-9F6D-4F86-9122-1528814634FE}" dt="2020-09-02T00:19:48.110" v="11916" actId="164"/>
          <ac:cxnSpMkLst>
            <pc:docMk/>
            <pc:sldMk cId="3112610169" sldId="1121"/>
            <ac:cxnSpMk id="267" creationId="{79AD4D16-5F17-4395-B5D8-62E09FD7C606}"/>
          </ac:cxnSpMkLst>
        </pc:cxnChg>
        <pc:cxnChg chg="add mod">
          <ac:chgData name="Danielle Detering" userId="385b7343-7e51-4167-b40a-3bc9ed8e0e06" providerId="ADAL" clId="{2C55090A-9F6D-4F86-9122-1528814634FE}" dt="2020-09-02T00:19:48.110" v="11916" actId="164"/>
          <ac:cxnSpMkLst>
            <pc:docMk/>
            <pc:sldMk cId="3112610169" sldId="1121"/>
            <ac:cxnSpMk id="268" creationId="{F6910EA7-E46F-4519-A4A3-634C2A7B973B}"/>
          </ac:cxnSpMkLst>
        </pc:cxnChg>
        <pc:cxnChg chg="add mod">
          <ac:chgData name="Danielle Detering" userId="385b7343-7e51-4167-b40a-3bc9ed8e0e06" providerId="ADAL" clId="{2C55090A-9F6D-4F86-9122-1528814634FE}" dt="2020-09-02T00:19:48.110" v="11916" actId="164"/>
          <ac:cxnSpMkLst>
            <pc:docMk/>
            <pc:sldMk cId="3112610169" sldId="1121"/>
            <ac:cxnSpMk id="269" creationId="{A71F2A39-5B65-4036-B9E4-3221EE022CC6}"/>
          </ac:cxnSpMkLst>
        </pc:cxnChg>
        <pc:cxnChg chg="add mod">
          <ac:chgData name="Danielle Detering" userId="385b7343-7e51-4167-b40a-3bc9ed8e0e06" providerId="ADAL" clId="{2C55090A-9F6D-4F86-9122-1528814634FE}" dt="2020-09-02T00:19:48.110" v="11916" actId="164"/>
          <ac:cxnSpMkLst>
            <pc:docMk/>
            <pc:sldMk cId="3112610169" sldId="1121"/>
            <ac:cxnSpMk id="270" creationId="{0149C7AE-DC70-4212-BB6A-3F586745C72A}"/>
          </ac:cxnSpMkLst>
        </pc:cxnChg>
        <pc:cxnChg chg="add mod">
          <ac:chgData name="Danielle Detering" userId="385b7343-7e51-4167-b40a-3bc9ed8e0e06" providerId="ADAL" clId="{2C55090A-9F6D-4F86-9122-1528814634FE}" dt="2020-09-02T00:19:48.110" v="11916" actId="164"/>
          <ac:cxnSpMkLst>
            <pc:docMk/>
            <pc:sldMk cId="3112610169" sldId="1121"/>
            <ac:cxnSpMk id="271" creationId="{E49F67A4-D9E1-4073-A45C-D6D9E94FD842}"/>
          </ac:cxnSpMkLst>
        </pc:cxnChg>
        <pc:cxnChg chg="add mod">
          <ac:chgData name="Danielle Detering" userId="385b7343-7e51-4167-b40a-3bc9ed8e0e06" providerId="ADAL" clId="{2C55090A-9F6D-4F86-9122-1528814634FE}" dt="2020-09-02T00:19:48.110" v="11916" actId="164"/>
          <ac:cxnSpMkLst>
            <pc:docMk/>
            <pc:sldMk cId="3112610169" sldId="1121"/>
            <ac:cxnSpMk id="272" creationId="{DA56DE3B-80C3-470B-B6AB-F5C8C6C1F488}"/>
          </ac:cxnSpMkLst>
        </pc:cxnChg>
        <pc:cxnChg chg="add mod">
          <ac:chgData name="Danielle Detering" userId="385b7343-7e51-4167-b40a-3bc9ed8e0e06" providerId="ADAL" clId="{2C55090A-9F6D-4F86-9122-1528814634FE}" dt="2020-09-02T00:19:48.110" v="11916" actId="164"/>
          <ac:cxnSpMkLst>
            <pc:docMk/>
            <pc:sldMk cId="3112610169" sldId="1121"/>
            <ac:cxnSpMk id="273" creationId="{8D5E1A1A-92FC-461D-A2DC-8A7DA9C317F3}"/>
          </ac:cxnSpMkLst>
        </pc:cxnChg>
        <pc:cxnChg chg="add mod">
          <ac:chgData name="Danielle Detering" userId="385b7343-7e51-4167-b40a-3bc9ed8e0e06" providerId="ADAL" clId="{2C55090A-9F6D-4F86-9122-1528814634FE}" dt="2020-09-02T00:19:48.110" v="11916" actId="164"/>
          <ac:cxnSpMkLst>
            <pc:docMk/>
            <pc:sldMk cId="3112610169" sldId="1121"/>
            <ac:cxnSpMk id="274" creationId="{D6B8A049-F851-4798-8434-E9D21B259AF1}"/>
          </ac:cxnSpMkLst>
        </pc:cxnChg>
        <pc:cxnChg chg="add mod">
          <ac:chgData name="Danielle Detering" userId="385b7343-7e51-4167-b40a-3bc9ed8e0e06" providerId="ADAL" clId="{2C55090A-9F6D-4F86-9122-1528814634FE}" dt="2020-09-02T00:19:48.110" v="11916" actId="164"/>
          <ac:cxnSpMkLst>
            <pc:docMk/>
            <pc:sldMk cId="3112610169" sldId="1121"/>
            <ac:cxnSpMk id="275" creationId="{86C33483-62CE-47B9-9E41-979386D70222}"/>
          </ac:cxnSpMkLst>
        </pc:cxnChg>
        <pc:cxnChg chg="add mod">
          <ac:chgData name="Danielle Detering" userId="385b7343-7e51-4167-b40a-3bc9ed8e0e06" providerId="ADAL" clId="{2C55090A-9F6D-4F86-9122-1528814634FE}" dt="2020-09-02T00:19:48.110" v="11916" actId="164"/>
          <ac:cxnSpMkLst>
            <pc:docMk/>
            <pc:sldMk cId="3112610169" sldId="1121"/>
            <ac:cxnSpMk id="276" creationId="{0772B0A4-C149-463A-834B-651AB6E23579}"/>
          </ac:cxnSpMkLst>
        </pc:cxnChg>
        <pc:cxnChg chg="add mod">
          <ac:chgData name="Danielle Detering" userId="385b7343-7e51-4167-b40a-3bc9ed8e0e06" providerId="ADAL" clId="{2C55090A-9F6D-4F86-9122-1528814634FE}" dt="2020-09-02T00:19:48.110" v="11916" actId="164"/>
          <ac:cxnSpMkLst>
            <pc:docMk/>
            <pc:sldMk cId="3112610169" sldId="1121"/>
            <ac:cxnSpMk id="277" creationId="{10015681-2546-43D1-A269-855792340B05}"/>
          </ac:cxnSpMkLst>
        </pc:cxnChg>
        <pc:cxnChg chg="add mod">
          <ac:chgData name="Danielle Detering" userId="385b7343-7e51-4167-b40a-3bc9ed8e0e06" providerId="ADAL" clId="{2C55090A-9F6D-4F86-9122-1528814634FE}" dt="2020-09-02T00:19:48.110" v="11916" actId="164"/>
          <ac:cxnSpMkLst>
            <pc:docMk/>
            <pc:sldMk cId="3112610169" sldId="1121"/>
            <ac:cxnSpMk id="278" creationId="{2343502D-8E51-46DC-8942-7776CD917747}"/>
          </ac:cxnSpMkLst>
        </pc:cxnChg>
        <pc:cxnChg chg="add mod">
          <ac:chgData name="Danielle Detering" userId="385b7343-7e51-4167-b40a-3bc9ed8e0e06" providerId="ADAL" clId="{2C55090A-9F6D-4F86-9122-1528814634FE}" dt="2020-09-02T00:19:48.110" v="11916" actId="164"/>
          <ac:cxnSpMkLst>
            <pc:docMk/>
            <pc:sldMk cId="3112610169" sldId="1121"/>
            <ac:cxnSpMk id="279" creationId="{EB57866B-E1CA-4FC0-9E7C-435FBC6362E3}"/>
          </ac:cxnSpMkLst>
        </pc:cxnChg>
        <pc:cxnChg chg="add mod">
          <ac:chgData name="Danielle Detering" userId="385b7343-7e51-4167-b40a-3bc9ed8e0e06" providerId="ADAL" clId="{2C55090A-9F6D-4F86-9122-1528814634FE}" dt="2020-09-02T00:19:48.110" v="11916" actId="164"/>
          <ac:cxnSpMkLst>
            <pc:docMk/>
            <pc:sldMk cId="3112610169" sldId="1121"/>
            <ac:cxnSpMk id="280" creationId="{8E6E59DF-8703-4F7A-89CF-83BB49283FDA}"/>
          </ac:cxnSpMkLst>
        </pc:cxnChg>
        <pc:cxnChg chg="add mod">
          <ac:chgData name="Danielle Detering" userId="385b7343-7e51-4167-b40a-3bc9ed8e0e06" providerId="ADAL" clId="{2C55090A-9F6D-4F86-9122-1528814634FE}" dt="2020-09-02T00:19:48.110" v="11916" actId="164"/>
          <ac:cxnSpMkLst>
            <pc:docMk/>
            <pc:sldMk cId="3112610169" sldId="1121"/>
            <ac:cxnSpMk id="281" creationId="{B87DF510-6961-4486-BE9C-747E86021675}"/>
          </ac:cxnSpMkLst>
        </pc:cxnChg>
        <pc:cxnChg chg="add mod">
          <ac:chgData name="Danielle Detering" userId="385b7343-7e51-4167-b40a-3bc9ed8e0e06" providerId="ADAL" clId="{2C55090A-9F6D-4F86-9122-1528814634FE}" dt="2020-09-02T00:19:48.110" v="11916" actId="164"/>
          <ac:cxnSpMkLst>
            <pc:docMk/>
            <pc:sldMk cId="3112610169" sldId="1121"/>
            <ac:cxnSpMk id="282" creationId="{D63B0962-5EC0-4EC0-9680-578F4CD7BA0E}"/>
          </ac:cxnSpMkLst>
        </pc:cxnChg>
        <pc:cxnChg chg="add mod">
          <ac:chgData name="Danielle Detering" userId="385b7343-7e51-4167-b40a-3bc9ed8e0e06" providerId="ADAL" clId="{2C55090A-9F6D-4F86-9122-1528814634FE}" dt="2020-09-02T00:19:48.110" v="11916" actId="164"/>
          <ac:cxnSpMkLst>
            <pc:docMk/>
            <pc:sldMk cId="3112610169" sldId="1121"/>
            <ac:cxnSpMk id="283" creationId="{EF02BC6D-B5E7-4464-BC83-CC72685B9D57}"/>
          </ac:cxnSpMkLst>
        </pc:cxnChg>
        <pc:cxnChg chg="add mod">
          <ac:chgData name="Danielle Detering" userId="385b7343-7e51-4167-b40a-3bc9ed8e0e06" providerId="ADAL" clId="{2C55090A-9F6D-4F86-9122-1528814634FE}" dt="2020-09-02T00:19:48.110" v="11916" actId="164"/>
          <ac:cxnSpMkLst>
            <pc:docMk/>
            <pc:sldMk cId="3112610169" sldId="1121"/>
            <ac:cxnSpMk id="284" creationId="{F4C410EC-C91F-4F55-AF1D-7570025021EC}"/>
          </ac:cxnSpMkLst>
        </pc:cxnChg>
        <pc:cxnChg chg="add mod">
          <ac:chgData name="Danielle Detering" userId="385b7343-7e51-4167-b40a-3bc9ed8e0e06" providerId="ADAL" clId="{2C55090A-9F6D-4F86-9122-1528814634FE}" dt="2020-09-02T00:19:48.110" v="11916" actId="164"/>
          <ac:cxnSpMkLst>
            <pc:docMk/>
            <pc:sldMk cId="3112610169" sldId="1121"/>
            <ac:cxnSpMk id="285" creationId="{A0681C9C-7DA0-4943-B5C9-2C676B745B6F}"/>
          </ac:cxnSpMkLst>
        </pc:cxnChg>
        <pc:cxnChg chg="add mod">
          <ac:chgData name="Danielle Detering" userId="385b7343-7e51-4167-b40a-3bc9ed8e0e06" providerId="ADAL" clId="{2C55090A-9F6D-4F86-9122-1528814634FE}" dt="2020-09-02T00:19:48.110" v="11916" actId="164"/>
          <ac:cxnSpMkLst>
            <pc:docMk/>
            <pc:sldMk cId="3112610169" sldId="1121"/>
            <ac:cxnSpMk id="286" creationId="{F85C28AB-870E-4853-B16E-89CCD6211DB2}"/>
          </ac:cxnSpMkLst>
        </pc:cxnChg>
        <pc:cxnChg chg="add mod">
          <ac:chgData name="Danielle Detering" userId="385b7343-7e51-4167-b40a-3bc9ed8e0e06" providerId="ADAL" clId="{2C55090A-9F6D-4F86-9122-1528814634FE}" dt="2020-09-02T00:19:48.110" v="11916" actId="164"/>
          <ac:cxnSpMkLst>
            <pc:docMk/>
            <pc:sldMk cId="3112610169" sldId="1121"/>
            <ac:cxnSpMk id="287" creationId="{BB924B1E-1354-4E92-848E-90ABF0452800}"/>
          </ac:cxnSpMkLst>
        </pc:cxnChg>
        <pc:cxnChg chg="add mod">
          <ac:chgData name="Danielle Detering" userId="385b7343-7e51-4167-b40a-3bc9ed8e0e06" providerId="ADAL" clId="{2C55090A-9F6D-4F86-9122-1528814634FE}" dt="2020-09-02T00:19:48.110" v="11916" actId="164"/>
          <ac:cxnSpMkLst>
            <pc:docMk/>
            <pc:sldMk cId="3112610169" sldId="1121"/>
            <ac:cxnSpMk id="288" creationId="{27836902-F974-477B-82CB-AA5F6B3FAF62}"/>
          </ac:cxnSpMkLst>
        </pc:cxnChg>
        <pc:cxnChg chg="add mod">
          <ac:chgData name="Danielle Detering" userId="385b7343-7e51-4167-b40a-3bc9ed8e0e06" providerId="ADAL" clId="{2C55090A-9F6D-4F86-9122-1528814634FE}" dt="2020-09-02T00:19:48.110" v="11916" actId="164"/>
          <ac:cxnSpMkLst>
            <pc:docMk/>
            <pc:sldMk cId="3112610169" sldId="1121"/>
            <ac:cxnSpMk id="289" creationId="{B1AEAB7D-7986-4E6D-A0B5-FF5F19B0FE4C}"/>
          </ac:cxnSpMkLst>
        </pc:cxnChg>
        <pc:cxnChg chg="add mod">
          <ac:chgData name="Danielle Detering" userId="385b7343-7e51-4167-b40a-3bc9ed8e0e06" providerId="ADAL" clId="{2C55090A-9F6D-4F86-9122-1528814634FE}" dt="2020-09-02T00:19:48.110" v="11916" actId="164"/>
          <ac:cxnSpMkLst>
            <pc:docMk/>
            <pc:sldMk cId="3112610169" sldId="1121"/>
            <ac:cxnSpMk id="290" creationId="{2848E0D0-4595-4C07-A373-C89C6B4BDA36}"/>
          </ac:cxnSpMkLst>
        </pc:cxnChg>
        <pc:cxnChg chg="add mod">
          <ac:chgData name="Danielle Detering" userId="385b7343-7e51-4167-b40a-3bc9ed8e0e06" providerId="ADAL" clId="{2C55090A-9F6D-4F86-9122-1528814634FE}" dt="2020-09-02T00:19:48.110" v="11916" actId="164"/>
          <ac:cxnSpMkLst>
            <pc:docMk/>
            <pc:sldMk cId="3112610169" sldId="1121"/>
            <ac:cxnSpMk id="291" creationId="{5D007F21-E2AA-4622-932E-FDD20162702B}"/>
          </ac:cxnSpMkLst>
        </pc:cxnChg>
        <pc:cxnChg chg="add mod">
          <ac:chgData name="Danielle Detering" userId="385b7343-7e51-4167-b40a-3bc9ed8e0e06" providerId="ADAL" clId="{2C55090A-9F6D-4F86-9122-1528814634FE}" dt="2020-09-02T00:19:48.110" v="11916" actId="164"/>
          <ac:cxnSpMkLst>
            <pc:docMk/>
            <pc:sldMk cId="3112610169" sldId="1121"/>
            <ac:cxnSpMk id="292" creationId="{67280AE1-347E-48A6-982C-9DE606A4DFF8}"/>
          </ac:cxnSpMkLst>
        </pc:cxnChg>
        <pc:cxnChg chg="add mod">
          <ac:chgData name="Danielle Detering" userId="385b7343-7e51-4167-b40a-3bc9ed8e0e06" providerId="ADAL" clId="{2C55090A-9F6D-4F86-9122-1528814634FE}" dt="2020-09-02T00:19:48.110" v="11916" actId="164"/>
          <ac:cxnSpMkLst>
            <pc:docMk/>
            <pc:sldMk cId="3112610169" sldId="1121"/>
            <ac:cxnSpMk id="293" creationId="{2A97C635-2F8B-4DFB-BAB5-52B10E9077D4}"/>
          </ac:cxnSpMkLst>
        </pc:cxnChg>
        <pc:cxnChg chg="add mod">
          <ac:chgData name="Danielle Detering" userId="385b7343-7e51-4167-b40a-3bc9ed8e0e06" providerId="ADAL" clId="{2C55090A-9F6D-4F86-9122-1528814634FE}" dt="2020-09-02T00:19:48.110" v="11916" actId="164"/>
          <ac:cxnSpMkLst>
            <pc:docMk/>
            <pc:sldMk cId="3112610169" sldId="1121"/>
            <ac:cxnSpMk id="294" creationId="{26537F58-5173-4E48-9B7D-243ED3DDA94F}"/>
          </ac:cxnSpMkLst>
        </pc:cxnChg>
        <pc:cxnChg chg="add mod">
          <ac:chgData name="Danielle Detering" userId="385b7343-7e51-4167-b40a-3bc9ed8e0e06" providerId="ADAL" clId="{2C55090A-9F6D-4F86-9122-1528814634FE}" dt="2020-09-02T00:19:48.110" v="11916" actId="164"/>
          <ac:cxnSpMkLst>
            <pc:docMk/>
            <pc:sldMk cId="3112610169" sldId="1121"/>
            <ac:cxnSpMk id="295" creationId="{E7F4CEBC-C803-4F92-927D-23A105741DE5}"/>
          </ac:cxnSpMkLst>
        </pc:cxnChg>
        <pc:cxnChg chg="add mod">
          <ac:chgData name="Danielle Detering" userId="385b7343-7e51-4167-b40a-3bc9ed8e0e06" providerId="ADAL" clId="{2C55090A-9F6D-4F86-9122-1528814634FE}" dt="2020-09-02T00:19:48.110" v="11916" actId="164"/>
          <ac:cxnSpMkLst>
            <pc:docMk/>
            <pc:sldMk cId="3112610169" sldId="1121"/>
            <ac:cxnSpMk id="296" creationId="{37BB4F71-5C97-4882-862E-5A7765007AA5}"/>
          </ac:cxnSpMkLst>
        </pc:cxnChg>
        <pc:cxnChg chg="add mod">
          <ac:chgData name="Danielle Detering" userId="385b7343-7e51-4167-b40a-3bc9ed8e0e06" providerId="ADAL" clId="{2C55090A-9F6D-4F86-9122-1528814634FE}" dt="2020-09-02T00:19:48.110" v="11916" actId="164"/>
          <ac:cxnSpMkLst>
            <pc:docMk/>
            <pc:sldMk cId="3112610169" sldId="1121"/>
            <ac:cxnSpMk id="297" creationId="{639940F6-349D-45FD-B8EF-364DB3A17852}"/>
          </ac:cxnSpMkLst>
        </pc:cxnChg>
        <pc:cxnChg chg="add mod">
          <ac:chgData name="Danielle Detering" userId="385b7343-7e51-4167-b40a-3bc9ed8e0e06" providerId="ADAL" clId="{2C55090A-9F6D-4F86-9122-1528814634FE}" dt="2020-09-02T00:19:48.110" v="11916" actId="164"/>
          <ac:cxnSpMkLst>
            <pc:docMk/>
            <pc:sldMk cId="3112610169" sldId="1121"/>
            <ac:cxnSpMk id="298" creationId="{7B6B099E-18D6-4AFC-AF89-FFEE9E58577C}"/>
          </ac:cxnSpMkLst>
        </pc:cxnChg>
        <pc:cxnChg chg="add mod">
          <ac:chgData name="Danielle Detering" userId="385b7343-7e51-4167-b40a-3bc9ed8e0e06" providerId="ADAL" clId="{2C55090A-9F6D-4F86-9122-1528814634FE}" dt="2020-09-02T00:19:48.110" v="11916" actId="164"/>
          <ac:cxnSpMkLst>
            <pc:docMk/>
            <pc:sldMk cId="3112610169" sldId="1121"/>
            <ac:cxnSpMk id="299" creationId="{C7669D4B-07FB-4A54-A6D4-09533B97610D}"/>
          </ac:cxnSpMkLst>
        </pc:cxnChg>
        <pc:cxnChg chg="add mod">
          <ac:chgData name="Danielle Detering" userId="385b7343-7e51-4167-b40a-3bc9ed8e0e06" providerId="ADAL" clId="{2C55090A-9F6D-4F86-9122-1528814634FE}" dt="2020-09-02T00:19:48.110" v="11916" actId="164"/>
          <ac:cxnSpMkLst>
            <pc:docMk/>
            <pc:sldMk cId="3112610169" sldId="1121"/>
            <ac:cxnSpMk id="300" creationId="{5F8715BC-B770-4644-B8E0-FE4A163DAB34}"/>
          </ac:cxnSpMkLst>
        </pc:cxnChg>
        <pc:cxnChg chg="add mod">
          <ac:chgData name="Danielle Detering" userId="385b7343-7e51-4167-b40a-3bc9ed8e0e06" providerId="ADAL" clId="{2C55090A-9F6D-4F86-9122-1528814634FE}" dt="2020-09-02T00:19:48.110" v="11916" actId="164"/>
          <ac:cxnSpMkLst>
            <pc:docMk/>
            <pc:sldMk cId="3112610169" sldId="1121"/>
            <ac:cxnSpMk id="301" creationId="{D500DC44-E22A-4198-A229-73836FC1D2A5}"/>
          </ac:cxnSpMkLst>
        </pc:cxnChg>
        <pc:cxnChg chg="add mod">
          <ac:chgData name="Danielle Detering" userId="385b7343-7e51-4167-b40a-3bc9ed8e0e06" providerId="ADAL" clId="{2C55090A-9F6D-4F86-9122-1528814634FE}" dt="2020-09-02T00:19:48.110" v="11916" actId="164"/>
          <ac:cxnSpMkLst>
            <pc:docMk/>
            <pc:sldMk cId="3112610169" sldId="1121"/>
            <ac:cxnSpMk id="302" creationId="{1B27DE88-808A-4521-A593-8208798EF47F}"/>
          </ac:cxnSpMkLst>
        </pc:cxnChg>
        <pc:cxnChg chg="add mod">
          <ac:chgData name="Danielle Detering" userId="385b7343-7e51-4167-b40a-3bc9ed8e0e06" providerId="ADAL" clId="{2C55090A-9F6D-4F86-9122-1528814634FE}" dt="2020-09-02T00:19:48.110" v="11916" actId="164"/>
          <ac:cxnSpMkLst>
            <pc:docMk/>
            <pc:sldMk cId="3112610169" sldId="1121"/>
            <ac:cxnSpMk id="315" creationId="{0B7F42A2-8009-4498-A712-9829923F105F}"/>
          </ac:cxnSpMkLst>
        </pc:cxnChg>
        <pc:cxnChg chg="add mod">
          <ac:chgData name="Danielle Detering" userId="385b7343-7e51-4167-b40a-3bc9ed8e0e06" providerId="ADAL" clId="{2C55090A-9F6D-4F86-9122-1528814634FE}" dt="2020-09-02T00:19:48.110" v="11916" actId="164"/>
          <ac:cxnSpMkLst>
            <pc:docMk/>
            <pc:sldMk cId="3112610169" sldId="1121"/>
            <ac:cxnSpMk id="324" creationId="{F7F37647-DCE1-418C-B3D5-04259A765145}"/>
          </ac:cxnSpMkLst>
        </pc:cxnChg>
        <pc:cxnChg chg="add mod">
          <ac:chgData name="Danielle Detering" userId="385b7343-7e51-4167-b40a-3bc9ed8e0e06" providerId="ADAL" clId="{2C55090A-9F6D-4F86-9122-1528814634FE}" dt="2020-09-02T00:19:48.110" v="11916" actId="164"/>
          <ac:cxnSpMkLst>
            <pc:docMk/>
            <pc:sldMk cId="3112610169" sldId="1121"/>
            <ac:cxnSpMk id="325" creationId="{00A6A949-772E-4999-B1D4-17535AE49FC5}"/>
          </ac:cxnSpMkLst>
        </pc:cxnChg>
        <pc:cxnChg chg="add mod">
          <ac:chgData name="Danielle Detering" userId="385b7343-7e51-4167-b40a-3bc9ed8e0e06" providerId="ADAL" clId="{2C55090A-9F6D-4F86-9122-1528814634FE}" dt="2020-09-02T00:19:48.110" v="11916" actId="164"/>
          <ac:cxnSpMkLst>
            <pc:docMk/>
            <pc:sldMk cId="3112610169" sldId="1121"/>
            <ac:cxnSpMk id="326" creationId="{E14984FB-67F6-4979-88DA-17F2642B2EC7}"/>
          </ac:cxnSpMkLst>
        </pc:cxnChg>
        <pc:cxnChg chg="add mod">
          <ac:chgData name="Danielle Detering" userId="385b7343-7e51-4167-b40a-3bc9ed8e0e06" providerId="ADAL" clId="{2C55090A-9F6D-4F86-9122-1528814634FE}" dt="2020-09-02T00:19:48.110" v="11916" actId="164"/>
          <ac:cxnSpMkLst>
            <pc:docMk/>
            <pc:sldMk cId="3112610169" sldId="1121"/>
            <ac:cxnSpMk id="327" creationId="{4380A89D-7FA1-4EEB-AA47-2C3795D17AD8}"/>
          </ac:cxnSpMkLst>
        </pc:cxnChg>
        <pc:cxnChg chg="add mod">
          <ac:chgData name="Danielle Detering" userId="385b7343-7e51-4167-b40a-3bc9ed8e0e06" providerId="ADAL" clId="{2C55090A-9F6D-4F86-9122-1528814634FE}" dt="2020-09-02T00:19:48.110" v="11916" actId="164"/>
          <ac:cxnSpMkLst>
            <pc:docMk/>
            <pc:sldMk cId="3112610169" sldId="1121"/>
            <ac:cxnSpMk id="328" creationId="{D26C8B21-A469-4C7B-9B38-C18A914DC7F8}"/>
          </ac:cxnSpMkLst>
        </pc:cxnChg>
        <pc:cxnChg chg="add mod">
          <ac:chgData name="Danielle Detering" userId="385b7343-7e51-4167-b40a-3bc9ed8e0e06" providerId="ADAL" clId="{2C55090A-9F6D-4F86-9122-1528814634FE}" dt="2020-09-02T00:19:48.110" v="11916" actId="164"/>
          <ac:cxnSpMkLst>
            <pc:docMk/>
            <pc:sldMk cId="3112610169" sldId="1121"/>
            <ac:cxnSpMk id="329" creationId="{6EA13A5B-F90F-4FE8-8407-4CECDA3C3562}"/>
          </ac:cxnSpMkLst>
        </pc:cxnChg>
        <pc:cxnChg chg="add mod">
          <ac:chgData name="Danielle Detering" userId="385b7343-7e51-4167-b40a-3bc9ed8e0e06" providerId="ADAL" clId="{2C55090A-9F6D-4F86-9122-1528814634FE}" dt="2020-09-02T00:19:48.110" v="11916" actId="164"/>
          <ac:cxnSpMkLst>
            <pc:docMk/>
            <pc:sldMk cId="3112610169" sldId="1121"/>
            <ac:cxnSpMk id="331" creationId="{65456B48-0497-482F-8554-E2284DE7E32D}"/>
          </ac:cxnSpMkLst>
        </pc:cxnChg>
        <pc:cxnChg chg="add mod">
          <ac:chgData name="Danielle Detering" userId="385b7343-7e51-4167-b40a-3bc9ed8e0e06" providerId="ADAL" clId="{2C55090A-9F6D-4F86-9122-1528814634FE}" dt="2020-09-02T00:19:48.110" v="11916" actId="164"/>
          <ac:cxnSpMkLst>
            <pc:docMk/>
            <pc:sldMk cId="3112610169" sldId="1121"/>
            <ac:cxnSpMk id="334" creationId="{A0B34122-061B-405C-A2E8-E03A7067E840}"/>
          </ac:cxnSpMkLst>
        </pc:cxnChg>
        <pc:cxnChg chg="add mod">
          <ac:chgData name="Danielle Detering" userId="385b7343-7e51-4167-b40a-3bc9ed8e0e06" providerId="ADAL" clId="{2C55090A-9F6D-4F86-9122-1528814634FE}" dt="2020-09-02T00:19:48.110" v="11916" actId="164"/>
          <ac:cxnSpMkLst>
            <pc:docMk/>
            <pc:sldMk cId="3112610169" sldId="1121"/>
            <ac:cxnSpMk id="337" creationId="{108CDC3F-5C48-4AD3-B994-5EDDD0042A04}"/>
          </ac:cxnSpMkLst>
        </pc:cxnChg>
        <pc:cxnChg chg="add mod">
          <ac:chgData name="Danielle Detering" userId="385b7343-7e51-4167-b40a-3bc9ed8e0e06" providerId="ADAL" clId="{2C55090A-9F6D-4F86-9122-1528814634FE}" dt="2020-09-02T00:19:48.110" v="11916" actId="164"/>
          <ac:cxnSpMkLst>
            <pc:docMk/>
            <pc:sldMk cId="3112610169" sldId="1121"/>
            <ac:cxnSpMk id="340" creationId="{EAE1E8AA-307C-4C05-9F41-A334FCB9B659}"/>
          </ac:cxnSpMkLst>
        </pc:cxnChg>
        <pc:cxnChg chg="add mod">
          <ac:chgData name="Danielle Detering" userId="385b7343-7e51-4167-b40a-3bc9ed8e0e06" providerId="ADAL" clId="{2C55090A-9F6D-4F86-9122-1528814634FE}" dt="2020-09-02T00:19:48.110" v="11916" actId="164"/>
          <ac:cxnSpMkLst>
            <pc:docMk/>
            <pc:sldMk cId="3112610169" sldId="1121"/>
            <ac:cxnSpMk id="343" creationId="{A5D933D7-147C-430A-BBE7-5F6522D6B399}"/>
          </ac:cxnSpMkLst>
        </pc:cxnChg>
        <pc:cxnChg chg="add mod">
          <ac:chgData name="Danielle Detering" userId="385b7343-7e51-4167-b40a-3bc9ed8e0e06" providerId="ADAL" clId="{2C55090A-9F6D-4F86-9122-1528814634FE}" dt="2020-09-02T00:19:48.110" v="11916" actId="164"/>
          <ac:cxnSpMkLst>
            <pc:docMk/>
            <pc:sldMk cId="3112610169" sldId="1121"/>
            <ac:cxnSpMk id="346" creationId="{9EDF5A29-33D4-4A5A-BCFE-67FDFB404908}"/>
          </ac:cxnSpMkLst>
        </pc:cxnChg>
        <pc:cxnChg chg="add mod">
          <ac:chgData name="Danielle Detering" userId="385b7343-7e51-4167-b40a-3bc9ed8e0e06" providerId="ADAL" clId="{2C55090A-9F6D-4F86-9122-1528814634FE}" dt="2020-09-02T00:19:48.110" v="11916" actId="164"/>
          <ac:cxnSpMkLst>
            <pc:docMk/>
            <pc:sldMk cId="3112610169" sldId="1121"/>
            <ac:cxnSpMk id="349" creationId="{D26864D4-EC66-4558-BAC4-E79FA10C0431}"/>
          </ac:cxnSpMkLst>
        </pc:cxnChg>
        <pc:cxnChg chg="add mod">
          <ac:chgData name="Danielle Detering" userId="385b7343-7e51-4167-b40a-3bc9ed8e0e06" providerId="ADAL" clId="{2C55090A-9F6D-4F86-9122-1528814634FE}" dt="2020-09-02T00:19:48.110" v="11916" actId="164"/>
          <ac:cxnSpMkLst>
            <pc:docMk/>
            <pc:sldMk cId="3112610169" sldId="1121"/>
            <ac:cxnSpMk id="352" creationId="{5BD31DA0-FD63-45B8-923D-37489506B622}"/>
          </ac:cxnSpMkLst>
        </pc:cxnChg>
        <pc:cxnChg chg="add mod">
          <ac:chgData name="Danielle Detering" userId="385b7343-7e51-4167-b40a-3bc9ed8e0e06" providerId="ADAL" clId="{2C55090A-9F6D-4F86-9122-1528814634FE}" dt="2020-09-02T00:19:48.110" v="11916" actId="164"/>
          <ac:cxnSpMkLst>
            <pc:docMk/>
            <pc:sldMk cId="3112610169" sldId="1121"/>
            <ac:cxnSpMk id="355" creationId="{A8D5D53E-1A9D-4C3F-B58B-269559BF3A6F}"/>
          </ac:cxnSpMkLst>
        </pc:cxnChg>
        <pc:cxnChg chg="add mod">
          <ac:chgData name="Danielle Detering" userId="385b7343-7e51-4167-b40a-3bc9ed8e0e06" providerId="ADAL" clId="{2C55090A-9F6D-4F86-9122-1528814634FE}" dt="2020-09-02T00:19:48.110" v="11916" actId="164"/>
          <ac:cxnSpMkLst>
            <pc:docMk/>
            <pc:sldMk cId="3112610169" sldId="1121"/>
            <ac:cxnSpMk id="358" creationId="{529C9188-A2F3-4FF6-ADAD-88071698FBC1}"/>
          </ac:cxnSpMkLst>
        </pc:cxnChg>
        <pc:cxnChg chg="add mod">
          <ac:chgData name="Danielle Detering" userId="385b7343-7e51-4167-b40a-3bc9ed8e0e06" providerId="ADAL" clId="{2C55090A-9F6D-4F86-9122-1528814634FE}" dt="2020-09-02T00:19:48.110" v="11916" actId="164"/>
          <ac:cxnSpMkLst>
            <pc:docMk/>
            <pc:sldMk cId="3112610169" sldId="1121"/>
            <ac:cxnSpMk id="361" creationId="{F28EA6E4-2683-4571-8365-20C4CC8FF659}"/>
          </ac:cxnSpMkLst>
        </pc:cxnChg>
        <pc:cxnChg chg="add mod">
          <ac:chgData name="Danielle Detering" userId="385b7343-7e51-4167-b40a-3bc9ed8e0e06" providerId="ADAL" clId="{2C55090A-9F6D-4F86-9122-1528814634FE}" dt="2020-09-02T00:19:48.110" v="11916" actId="164"/>
          <ac:cxnSpMkLst>
            <pc:docMk/>
            <pc:sldMk cId="3112610169" sldId="1121"/>
            <ac:cxnSpMk id="364" creationId="{60AE86F5-88BC-4949-9649-45BBB15E69C9}"/>
          </ac:cxnSpMkLst>
        </pc:cxnChg>
        <pc:cxnChg chg="add mod">
          <ac:chgData name="Danielle Detering" userId="385b7343-7e51-4167-b40a-3bc9ed8e0e06" providerId="ADAL" clId="{2C55090A-9F6D-4F86-9122-1528814634FE}" dt="2020-09-02T00:19:48.110" v="11916" actId="164"/>
          <ac:cxnSpMkLst>
            <pc:docMk/>
            <pc:sldMk cId="3112610169" sldId="1121"/>
            <ac:cxnSpMk id="367" creationId="{B95C3A3A-5E0C-4123-B108-9A4D8523A349}"/>
          </ac:cxnSpMkLst>
        </pc:cxnChg>
        <pc:cxnChg chg="add mod">
          <ac:chgData name="Danielle Detering" userId="385b7343-7e51-4167-b40a-3bc9ed8e0e06" providerId="ADAL" clId="{2C55090A-9F6D-4F86-9122-1528814634FE}" dt="2020-09-02T00:19:48.110" v="11916" actId="164"/>
          <ac:cxnSpMkLst>
            <pc:docMk/>
            <pc:sldMk cId="3112610169" sldId="1121"/>
            <ac:cxnSpMk id="370" creationId="{05FEC86A-FC24-4A05-AD8F-CA449681C496}"/>
          </ac:cxnSpMkLst>
        </pc:cxnChg>
        <pc:cxnChg chg="add mod">
          <ac:chgData name="Danielle Detering" userId="385b7343-7e51-4167-b40a-3bc9ed8e0e06" providerId="ADAL" clId="{2C55090A-9F6D-4F86-9122-1528814634FE}" dt="2020-09-02T00:19:48.110" v="11916" actId="164"/>
          <ac:cxnSpMkLst>
            <pc:docMk/>
            <pc:sldMk cId="3112610169" sldId="1121"/>
            <ac:cxnSpMk id="373" creationId="{16807ADE-B9DE-48AB-A4CF-AF1B578DD7FB}"/>
          </ac:cxnSpMkLst>
        </pc:cxnChg>
        <pc:cxnChg chg="add mod">
          <ac:chgData name="Danielle Detering" userId="385b7343-7e51-4167-b40a-3bc9ed8e0e06" providerId="ADAL" clId="{2C55090A-9F6D-4F86-9122-1528814634FE}" dt="2020-09-02T00:19:48.110" v="11916" actId="164"/>
          <ac:cxnSpMkLst>
            <pc:docMk/>
            <pc:sldMk cId="3112610169" sldId="1121"/>
            <ac:cxnSpMk id="376" creationId="{2FEAAA2C-3F38-4EA0-ACA2-D385C686F57B}"/>
          </ac:cxnSpMkLst>
        </pc:cxnChg>
        <pc:cxnChg chg="add mod">
          <ac:chgData name="Danielle Detering" userId="385b7343-7e51-4167-b40a-3bc9ed8e0e06" providerId="ADAL" clId="{2C55090A-9F6D-4F86-9122-1528814634FE}" dt="2020-09-02T00:19:48.110" v="11916" actId="164"/>
          <ac:cxnSpMkLst>
            <pc:docMk/>
            <pc:sldMk cId="3112610169" sldId="1121"/>
            <ac:cxnSpMk id="379" creationId="{889BBCC2-AD43-45E2-A21B-D42BE8DDE06C}"/>
          </ac:cxnSpMkLst>
        </pc:cxnChg>
        <pc:cxnChg chg="add mod">
          <ac:chgData name="Danielle Detering" userId="385b7343-7e51-4167-b40a-3bc9ed8e0e06" providerId="ADAL" clId="{2C55090A-9F6D-4F86-9122-1528814634FE}" dt="2020-09-02T00:19:48.110" v="11916" actId="164"/>
          <ac:cxnSpMkLst>
            <pc:docMk/>
            <pc:sldMk cId="3112610169" sldId="1121"/>
            <ac:cxnSpMk id="382" creationId="{A2610FA4-57FE-4713-9EF8-02D0F9F6B1FF}"/>
          </ac:cxnSpMkLst>
        </pc:cxnChg>
      </pc:sldChg>
      <pc:sldChg chg="addSp delSp modSp add mod modNotesTx">
        <pc:chgData name="Danielle Detering" userId="385b7343-7e51-4167-b40a-3bc9ed8e0e06" providerId="ADAL" clId="{2C55090A-9F6D-4F86-9122-1528814634FE}" dt="2020-09-02T01:04:36.293" v="13250" actId="20577"/>
        <pc:sldMkLst>
          <pc:docMk/>
          <pc:sldMk cId="3457041863" sldId="1122"/>
        </pc:sldMkLst>
        <pc:spChg chg="del mod topLvl">
          <ac:chgData name="Danielle Detering" userId="385b7343-7e51-4167-b40a-3bc9ed8e0e06" providerId="ADAL" clId="{2C55090A-9F6D-4F86-9122-1528814634FE}" dt="2020-09-02T00:51:58.473" v="12982" actId="478"/>
          <ac:spMkLst>
            <pc:docMk/>
            <pc:sldMk cId="3457041863" sldId="1122"/>
            <ac:spMk id="3" creationId="{911D803D-C397-4057-B626-090E6A3EF58F}"/>
          </ac:spMkLst>
        </pc:spChg>
        <pc:spChg chg="del mod topLvl">
          <ac:chgData name="Danielle Detering" userId="385b7343-7e51-4167-b40a-3bc9ed8e0e06" providerId="ADAL" clId="{2C55090A-9F6D-4F86-9122-1528814634FE}" dt="2020-09-02T00:51:56.943" v="12981" actId="478"/>
          <ac:spMkLst>
            <pc:docMk/>
            <pc:sldMk cId="3457041863" sldId="1122"/>
            <ac:spMk id="4" creationId="{48EFE16F-A3AD-4C9D-B84B-CB8DD4121F78}"/>
          </ac:spMkLst>
        </pc:spChg>
        <pc:spChg chg="add mod">
          <ac:chgData name="Danielle Detering" userId="385b7343-7e51-4167-b40a-3bc9ed8e0e06" providerId="ADAL" clId="{2C55090A-9F6D-4F86-9122-1528814634FE}" dt="2020-09-02T00:57:24.382" v="13015" actId="164"/>
          <ac:spMkLst>
            <pc:docMk/>
            <pc:sldMk cId="3457041863" sldId="1122"/>
            <ac:spMk id="6" creationId="{842110C2-F701-47B5-A745-52A73E857B83}"/>
          </ac:spMkLst>
        </pc:spChg>
        <pc:spChg chg="add mod">
          <ac:chgData name="Danielle Detering" userId="385b7343-7e51-4167-b40a-3bc9ed8e0e06" providerId="ADAL" clId="{2C55090A-9F6D-4F86-9122-1528814634FE}" dt="2020-09-02T00:57:24.382" v="13015" actId="164"/>
          <ac:spMkLst>
            <pc:docMk/>
            <pc:sldMk cId="3457041863" sldId="1122"/>
            <ac:spMk id="7" creationId="{BE3E87E8-DBF0-464D-BAE3-7D4DA3CD7702}"/>
          </ac:spMkLst>
        </pc:spChg>
        <pc:spChg chg="add mod">
          <ac:chgData name="Danielle Detering" userId="385b7343-7e51-4167-b40a-3bc9ed8e0e06" providerId="ADAL" clId="{2C55090A-9F6D-4F86-9122-1528814634FE}" dt="2020-09-02T00:58:57.279" v="13056" actId="1035"/>
          <ac:spMkLst>
            <pc:docMk/>
            <pc:sldMk cId="3457041863" sldId="1122"/>
            <ac:spMk id="9" creationId="{B2B06C72-218C-478E-BEFE-65BD61C22BCB}"/>
          </ac:spMkLst>
        </pc:spChg>
        <pc:spChg chg="add mod">
          <ac:chgData name="Danielle Detering" userId="385b7343-7e51-4167-b40a-3bc9ed8e0e06" providerId="ADAL" clId="{2C55090A-9F6D-4F86-9122-1528814634FE}" dt="2020-09-02T00:58:49.436" v="13053" actId="1036"/>
          <ac:spMkLst>
            <pc:docMk/>
            <pc:sldMk cId="3457041863" sldId="1122"/>
            <ac:spMk id="10" creationId="{F89BD53D-8374-4A4C-BF9C-6F483B74E77E}"/>
          </ac:spMkLst>
        </pc:spChg>
        <pc:spChg chg="add mod">
          <ac:chgData name="Danielle Detering" userId="385b7343-7e51-4167-b40a-3bc9ed8e0e06" providerId="ADAL" clId="{2C55090A-9F6D-4F86-9122-1528814634FE}" dt="2020-09-02T01:02:33.156" v="13083" actId="1076"/>
          <ac:spMkLst>
            <pc:docMk/>
            <pc:sldMk cId="3457041863" sldId="1122"/>
            <ac:spMk id="15" creationId="{B3335D38-6FE4-401D-A2C7-623F5F18CD68}"/>
          </ac:spMkLst>
        </pc:spChg>
        <pc:spChg chg="add del mod">
          <ac:chgData name="Danielle Detering" userId="385b7343-7e51-4167-b40a-3bc9ed8e0e06" providerId="ADAL" clId="{2C55090A-9F6D-4F86-9122-1528814634FE}" dt="2020-09-02T01:02:24.170" v="13081" actId="478"/>
          <ac:spMkLst>
            <pc:docMk/>
            <pc:sldMk cId="3457041863" sldId="1122"/>
            <ac:spMk id="16" creationId="{367EDDE1-FB7B-403F-A554-E772B1177B50}"/>
          </ac:spMkLst>
        </pc:spChg>
        <pc:spChg chg="add mod">
          <ac:chgData name="Danielle Detering" userId="385b7343-7e51-4167-b40a-3bc9ed8e0e06" providerId="ADAL" clId="{2C55090A-9F6D-4F86-9122-1528814634FE}" dt="2020-09-02T01:02:46.294" v="13089" actId="20577"/>
          <ac:spMkLst>
            <pc:docMk/>
            <pc:sldMk cId="3457041863" sldId="1122"/>
            <ac:spMk id="17" creationId="{E053FC98-4A38-48E0-818B-D5BE221ECBB4}"/>
          </ac:spMkLst>
        </pc:spChg>
        <pc:spChg chg="del mod topLvl">
          <ac:chgData name="Danielle Detering" userId="385b7343-7e51-4167-b40a-3bc9ed8e0e06" providerId="ADAL" clId="{2C55090A-9F6D-4F86-9122-1528814634FE}" dt="2020-09-02T00:40:14.685" v="12977" actId="478"/>
          <ac:spMkLst>
            <pc:docMk/>
            <pc:sldMk cId="3457041863" sldId="1122"/>
            <ac:spMk id="103" creationId="{1FD4B73D-2FAE-4AD4-886C-14ACF05E25A3}"/>
          </ac:spMkLst>
        </pc:spChg>
        <pc:spChg chg="del mod topLvl">
          <ac:chgData name="Danielle Detering" userId="385b7343-7e51-4167-b40a-3bc9ed8e0e06" providerId="ADAL" clId="{2C55090A-9F6D-4F86-9122-1528814634FE}" dt="2020-09-02T00:40:14.685" v="12977" actId="478"/>
          <ac:spMkLst>
            <pc:docMk/>
            <pc:sldMk cId="3457041863" sldId="1122"/>
            <ac:spMk id="104" creationId="{D7642FD2-1EBA-4C1B-98CE-84C81AED164D}"/>
          </ac:spMkLst>
        </pc:spChg>
        <pc:spChg chg="del mod topLvl">
          <ac:chgData name="Danielle Detering" userId="385b7343-7e51-4167-b40a-3bc9ed8e0e06" providerId="ADAL" clId="{2C55090A-9F6D-4F86-9122-1528814634FE}" dt="2020-09-02T00:40:14.685" v="12977" actId="478"/>
          <ac:spMkLst>
            <pc:docMk/>
            <pc:sldMk cId="3457041863" sldId="1122"/>
            <ac:spMk id="105" creationId="{C186ADA9-52A9-40B5-B43C-46E7F99B6C4A}"/>
          </ac:spMkLst>
        </pc:spChg>
        <pc:spChg chg="del mod topLvl">
          <ac:chgData name="Danielle Detering" userId="385b7343-7e51-4167-b40a-3bc9ed8e0e06" providerId="ADAL" clId="{2C55090A-9F6D-4F86-9122-1528814634FE}" dt="2020-09-02T00:40:14.685" v="12977" actId="478"/>
          <ac:spMkLst>
            <pc:docMk/>
            <pc:sldMk cId="3457041863" sldId="1122"/>
            <ac:spMk id="106" creationId="{FDFD552E-60A2-4ADA-96DA-2016F82D0A3D}"/>
          </ac:spMkLst>
        </pc:spChg>
        <pc:spChg chg="del mod topLvl">
          <ac:chgData name="Danielle Detering" userId="385b7343-7e51-4167-b40a-3bc9ed8e0e06" providerId="ADAL" clId="{2C55090A-9F6D-4F86-9122-1528814634FE}" dt="2020-09-02T00:40:14.685" v="12977" actId="478"/>
          <ac:spMkLst>
            <pc:docMk/>
            <pc:sldMk cId="3457041863" sldId="1122"/>
            <ac:spMk id="107" creationId="{1315B639-F921-496E-8E32-4BDBF2B57EC9}"/>
          </ac:spMkLst>
        </pc:spChg>
        <pc:spChg chg="del mod topLvl">
          <ac:chgData name="Danielle Detering" userId="385b7343-7e51-4167-b40a-3bc9ed8e0e06" providerId="ADAL" clId="{2C55090A-9F6D-4F86-9122-1528814634FE}" dt="2020-09-02T00:40:14.685" v="12977" actId="478"/>
          <ac:spMkLst>
            <pc:docMk/>
            <pc:sldMk cId="3457041863" sldId="1122"/>
            <ac:spMk id="108" creationId="{88320B73-D329-4365-AF86-A7DBA820FC45}"/>
          </ac:spMkLst>
        </pc:spChg>
        <pc:spChg chg="del mod topLvl">
          <ac:chgData name="Danielle Detering" userId="385b7343-7e51-4167-b40a-3bc9ed8e0e06" providerId="ADAL" clId="{2C55090A-9F6D-4F86-9122-1528814634FE}" dt="2020-09-02T00:40:14.685" v="12977" actId="478"/>
          <ac:spMkLst>
            <pc:docMk/>
            <pc:sldMk cId="3457041863" sldId="1122"/>
            <ac:spMk id="109" creationId="{D68510AA-A01B-444D-9666-87C8CF59008F}"/>
          </ac:spMkLst>
        </pc:spChg>
        <pc:spChg chg="del mod topLvl">
          <ac:chgData name="Danielle Detering" userId="385b7343-7e51-4167-b40a-3bc9ed8e0e06" providerId="ADAL" clId="{2C55090A-9F6D-4F86-9122-1528814634FE}" dt="2020-09-02T00:40:14.685" v="12977" actId="478"/>
          <ac:spMkLst>
            <pc:docMk/>
            <pc:sldMk cId="3457041863" sldId="1122"/>
            <ac:spMk id="110" creationId="{E3C7EAFC-0D7B-4B89-B4D3-8EF7230B3A88}"/>
          </ac:spMkLst>
        </pc:spChg>
        <pc:spChg chg="del mod topLvl">
          <ac:chgData name="Danielle Detering" userId="385b7343-7e51-4167-b40a-3bc9ed8e0e06" providerId="ADAL" clId="{2C55090A-9F6D-4F86-9122-1528814634FE}" dt="2020-09-02T00:40:14.685" v="12977" actId="478"/>
          <ac:spMkLst>
            <pc:docMk/>
            <pc:sldMk cId="3457041863" sldId="1122"/>
            <ac:spMk id="111" creationId="{A3D579FF-6424-4A80-BEEF-8D405516043F}"/>
          </ac:spMkLst>
        </pc:spChg>
        <pc:spChg chg="del mod topLvl">
          <ac:chgData name="Danielle Detering" userId="385b7343-7e51-4167-b40a-3bc9ed8e0e06" providerId="ADAL" clId="{2C55090A-9F6D-4F86-9122-1528814634FE}" dt="2020-09-02T00:40:14.685" v="12977" actId="478"/>
          <ac:spMkLst>
            <pc:docMk/>
            <pc:sldMk cId="3457041863" sldId="1122"/>
            <ac:spMk id="112" creationId="{A6CBD05D-2C69-466D-86CA-12F6BFB58F51}"/>
          </ac:spMkLst>
        </pc:spChg>
        <pc:spChg chg="del mod topLvl">
          <ac:chgData name="Danielle Detering" userId="385b7343-7e51-4167-b40a-3bc9ed8e0e06" providerId="ADAL" clId="{2C55090A-9F6D-4F86-9122-1528814634FE}" dt="2020-09-02T00:40:14.685" v="12977" actId="478"/>
          <ac:spMkLst>
            <pc:docMk/>
            <pc:sldMk cId="3457041863" sldId="1122"/>
            <ac:spMk id="113" creationId="{FF5D7160-2A20-4132-B4EB-A7AA912CEAEF}"/>
          </ac:spMkLst>
        </pc:spChg>
        <pc:spChg chg="del mod topLvl">
          <ac:chgData name="Danielle Detering" userId="385b7343-7e51-4167-b40a-3bc9ed8e0e06" providerId="ADAL" clId="{2C55090A-9F6D-4F86-9122-1528814634FE}" dt="2020-09-02T00:40:14.685" v="12977" actId="478"/>
          <ac:spMkLst>
            <pc:docMk/>
            <pc:sldMk cId="3457041863" sldId="1122"/>
            <ac:spMk id="114" creationId="{89B72129-4226-4E9E-93B7-86D456FFECD2}"/>
          </ac:spMkLst>
        </pc:spChg>
        <pc:spChg chg="del mod topLvl">
          <ac:chgData name="Danielle Detering" userId="385b7343-7e51-4167-b40a-3bc9ed8e0e06" providerId="ADAL" clId="{2C55090A-9F6D-4F86-9122-1528814634FE}" dt="2020-09-02T00:40:14.685" v="12977" actId="478"/>
          <ac:spMkLst>
            <pc:docMk/>
            <pc:sldMk cId="3457041863" sldId="1122"/>
            <ac:spMk id="225" creationId="{83F4779A-8657-47AC-A069-2A816B093773}"/>
          </ac:spMkLst>
        </pc:spChg>
        <pc:spChg chg="del mod topLvl">
          <ac:chgData name="Danielle Detering" userId="385b7343-7e51-4167-b40a-3bc9ed8e0e06" providerId="ADAL" clId="{2C55090A-9F6D-4F86-9122-1528814634FE}" dt="2020-09-02T00:40:14.685" v="12977" actId="478"/>
          <ac:spMkLst>
            <pc:docMk/>
            <pc:sldMk cId="3457041863" sldId="1122"/>
            <ac:spMk id="226" creationId="{B82A9032-87B4-4849-848F-5BC356010DCD}"/>
          </ac:spMkLst>
        </pc:spChg>
        <pc:spChg chg="del mod topLvl">
          <ac:chgData name="Danielle Detering" userId="385b7343-7e51-4167-b40a-3bc9ed8e0e06" providerId="ADAL" clId="{2C55090A-9F6D-4F86-9122-1528814634FE}" dt="2020-09-02T00:40:14.685" v="12977" actId="478"/>
          <ac:spMkLst>
            <pc:docMk/>
            <pc:sldMk cId="3457041863" sldId="1122"/>
            <ac:spMk id="227" creationId="{F3A888E1-CBE0-49C7-A74D-53B40A1D8226}"/>
          </ac:spMkLst>
        </pc:spChg>
        <pc:spChg chg="del mod topLvl">
          <ac:chgData name="Danielle Detering" userId="385b7343-7e51-4167-b40a-3bc9ed8e0e06" providerId="ADAL" clId="{2C55090A-9F6D-4F86-9122-1528814634FE}" dt="2020-09-02T00:40:14.685" v="12977" actId="478"/>
          <ac:spMkLst>
            <pc:docMk/>
            <pc:sldMk cId="3457041863" sldId="1122"/>
            <ac:spMk id="228" creationId="{03062F3B-4E66-478D-89D1-C1A5ACD83B30}"/>
          </ac:spMkLst>
        </pc:spChg>
        <pc:spChg chg="del mod topLvl">
          <ac:chgData name="Danielle Detering" userId="385b7343-7e51-4167-b40a-3bc9ed8e0e06" providerId="ADAL" clId="{2C55090A-9F6D-4F86-9122-1528814634FE}" dt="2020-09-02T00:40:14.685" v="12977" actId="478"/>
          <ac:spMkLst>
            <pc:docMk/>
            <pc:sldMk cId="3457041863" sldId="1122"/>
            <ac:spMk id="229" creationId="{BC8659DA-078E-4C87-B6D1-02341CBD32B6}"/>
          </ac:spMkLst>
        </pc:spChg>
        <pc:spChg chg="del mod topLvl">
          <ac:chgData name="Danielle Detering" userId="385b7343-7e51-4167-b40a-3bc9ed8e0e06" providerId="ADAL" clId="{2C55090A-9F6D-4F86-9122-1528814634FE}" dt="2020-09-02T00:40:14.685" v="12977" actId="478"/>
          <ac:spMkLst>
            <pc:docMk/>
            <pc:sldMk cId="3457041863" sldId="1122"/>
            <ac:spMk id="230" creationId="{9F879675-848D-4BA6-BFB7-511A073BC6FA}"/>
          </ac:spMkLst>
        </pc:spChg>
        <pc:spChg chg="mod topLvl">
          <ac:chgData name="Danielle Detering" userId="385b7343-7e51-4167-b40a-3bc9ed8e0e06" providerId="ADAL" clId="{2C55090A-9F6D-4F86-9122-1528814634FE}" dt="2020-09-02T00:57:24.382" v="13015" actId="164"/>
          <ac:spMkLst>
            <pc:docMk/>
            <pc:sldMk cId="3457041863" sldId="1122"/>
            <ac:spMk id="303" creationId="{7207C4A5-1DFC-4EF4-968D-442B0014AE7B}"/>
          </ac:spMkLst>
        </pc:spChg>
        <pc:spChg chg="mod topLvl">
          <ac:chgData name="Danielle Detering" userId="385b7343-7e51-4167-b40a-3bc9ed8e0e06" providerId="ADAL" clId="{2C55090A-9F6D-4F86-9122-1528814634FE}" dt="2020-09-02T00:57:24.382" v="13015" actId="164"/>
          <ac:spMkLst>
            <pc:docMk/>
            <pc:sldMk cId="3457041863" sldId="1122"/>
            <ac:spMk id="304" creationId="{DE24D932-0497-47A4-B754-74947AFE39D9}"/>
          </ac:spMkLst>
        </pc:spChg>
        <pc:spChg chg="mod topLvl">
          <ac:chgData name="Danielle Detering" userId="385b7343-7e51-4167-b40a-3bc9ed8e0e06" providerId="ADAL" clId="{2C55090A-9F6D-4F86-9122-1528814634FE}" dt="2020-09-02T00:57:24.382" v="13015" actId="164"/>
          <ac:spMkLst>
            <pc:docMk/>
            <pc:sldMk cId="3457041863" sldId="1122"/>
            <ac:spMk id="305" creationId="{7E7BE36F-03BF-4C6C-BE29-5986A35B9305}"/>
          </ac:spMkLst>
        </pc:spChg>
        <pc:spChg chg="mod topLvl">
          <ac:chgData name="Danielle Detering" userId="385b7343-7e51-4167-b40a-3bc9ed8e0e06" providerId="ADAL" clId="{2C55090A-9F6D-4F86-9122-1528814634FE}" dt="2020-09-02T00:57:24.382" v="13015" actId="164"/>
          <ac:spMkLst>
            <pc:docMk/>
            <pc:sldMk cId="3457041863" sldId="1122"/>
            <ac:spMk id="306" creationId="{F549E838-C080-461A-AB8B-B9627DDF8C32}"/>
          </ac:spMkLst>
        </pc:spChg>
        <pc:spChg chg="mod topLvl">
          <ac:chgData name="Danielle Detering" userId="385b7343-7e51-4167-b40a-3bc9ed8e0e06" providerId="ADAL" clId="{2C55090A-9F6D-4F86-9122-1528814634FE}" dt="2020-09-02T00:57:24.382" v="13015" actId="164"/>
          <ac:spMkLst>
            <pc:docMk/>
            <pc:sldMk cId="3457041863" sldId="1122"/>
            <ac:spMk id="307" creationId="{477850FE-83A5-4DAA-A437-BEE81F293645}"/>
          </ac:spMkLst>
        </pc:spChg>
        <pc:spChg chg="mod topLvl">
          <ac:chgData name="Danielle Detering" userId="385b7343-7e51-4167-b40a-3bc9ed8e0e06" providerId="ADAL" clId="{2C55090A-9F6D-4F86-9122-1528814634FE}" dt="2020-09-02T00:57:24.382" v="13015" actId="164"/>
          <ac:spMkLst>
            <pc:docMk/>
            <pc:sldMk cId="3457041863" sldId="1122"/>
            <ac:spMk id="308" creationId="{AEE5B051-17D6-4734-97A4-DD803B020518}"/>
          </ac:spMkLst>
        </pc:spChg>
        <pc:spChg chg="mod topLvl">
          <ac:chgData name="Danielle Detering" userId="385b7343-7e51-4167-b40a-3bc9ed8e0e06" providerId="ADAL" clId="{2C55090A-9F6D-4F86-9122-1528814634FE}" dt="2020-09-02T00:57:24.382" v="13015" actId="164"/>
          <ac:spMkLst>
            <pc:docMk/>
            <pc:sldMk cId="3457041863" sldId="1122"/>
            <ac:spMk id="309" creationId="{FEB95FCE-7C7E-4DF9-96D8-7687AF1A41BE}"/>
          </ac:spMkLst>
        </pc:spChg>
        <pc:spChg chg="mod topLvl">
          <ac:chgData name="Danielle Detering" userId="385b7343-7e51-4167-b40a-3bc9ed8e0e06" providerId="ADAL" clId="{2C55090A-9F6D-4F86-9122-1528814634FE}" dt="2020-09-02T00:57:24.382" v="13015" actId="164"/>
          <ac:spMkLst>
            <pc:docMk/>
            <pc:sldMk cId="3457041863" sldId="1122"/>
            <ac:spMk id="310" creationId="{511CC3CC-4B6C-40F3-90BF-2DD321C762F9}"/>
          </ac:spMkLst>
        </pc:spChg>
        <pc:spChg chg="mod topLvl">
          <ac:chgData name="Danielle Detering" userId="385b7343-7e51-4167-b40a-3bc9ed8e0e06" providerId="ADAL" clId="{2C55090A-9F6D-4F86-9122-1528814634FE}" dt="2020-09-02T00:57:24.382" v="13015" actId="164"/>
          <ac:spMkLst>
            <pc:docMk/>
            <pc:sldMk cId="3457041863" sldId="1122"/>
            <ac:spMk id="311" creationId="{5163BBED-6C5D-4E67-80F7-82781B525687}"/>
          </ac:spMkLst>
        </pc:spChg>
        <pc:spChg chg="mod topLvl">
          <ac:chgData name="Danielle Detering" userId="385b7343-7e51-4167-b40a-3bc9ed8e0e06" providerId="ADAL" clId="{2C55090A-9F6D-4F86-9122-1528814634FE}" dt="2020-09-02T00:57:24.382" v="13015" actId="164"/>
          <ac:spMkLst>
            <pc:docMk/>
            <pc:sldMk cId="3457041863" sldId="1122"/>
            <ac:spMk id="312" creationId="{5245CBAE-DCD9-4BF6-8C4C-287A029F9C79}"/>
          </ac:spMkLst>
        </pc:spChg>
        <pc:spChg chg="mod topLvl">
          <ac:chgData name="Danielle Detering" userId="385b7343-7e51-4167-b40a-3bc9ed8e0e06" providerId="ADAL" clId="{2C55090A-9F6D-4F86-9122-1528814634FE}" dt="2020-09-02T00:57:24.382" v="13015" actId="164"/>
          <ac:spMkLst>
            <pc:docMk/>
            <pc:sldMk cId="3457041863" sldId="1122"/>
            <ac:spMk id="313" creationId="{75AF2C1C-A155-4010-BF59-6620016CEA40}"/>
          </ac:spMkLst>
        </pc:spChg>
        <pc:spChg chg="mod topLvl">
          <ac:chgData name="Danielle Detering" userId="385b7343-7e51-4167-b40a-3bc9ed8e0e06" providerId="ADAL" clId="{2C55090A-9F6D-4F86-9122-1528814634FE}" dt="2020-09-02T00:57:24.382" v="13015" actId="164"/>
          <ac:spMkLst>
            <pc:docMk/>
            <pc:sldMk cId="3457041863" sldId="1122"/>
            <ac:spMk id="314" creationId="{35D107DB-86ED-49D3-AD71-B3B30A92CF7B}"/>
          </ac:spMkLst>
        </pc:spChg>
        <pc:spChg chg="mod topLvl">
          <ac:chgData name="Danielle Detering" userId="385b7343-7e51-4167-b40a-3bc9ed8e0e06" providerId="ADAL" clId="{2C55090A-9F6D-4F86-9122-1528814634FE}" dt="2020-09-02T00:57:24.382" v="13015" actId="164"/>
          <ac:spMkLst>
            <pc:docMk/>
            <pc:sldMk cId="3457041863" sldId="1122"/>
            <ac:spMk id="316" creationId="{2B04D1F5-032A-4741-9D39-FA8D4BAC13EB}"/>
          </ac:spMkLst>
        </pc:spChg>
        <pc:spChg chg="mod topLvl">
          <ac:chgData name="Danielle Detering" userId="385b7343-7e51-4167-b40a-3bc9ed8e0e06" providerId="ADAL" clId="{2C55090A-9F6D-4F86-9122-1528814634FE}" dt="2020-09-02T00:57:24.382" v="13015" actId="164"/>
          <ac:spMkLst>
            <pc:docMk/>
            <pc:sldMk cId="3457041863" sldId="1122"/>
            <ac:spMk id="317" creationId="{B9BEFB87-DA42-4DBD-A4B3-DDB4AB696F51}"/>
          </ac:spMkLst>
        </pc:spChg>
        <pc:spChg chg="mod topLvl">
          <ac:chgData name="Danielle Detering" userId="385b7343-7e51-4167-b40a-3bc9ed8e0e06" providerId="ADAL" clId="{2C55090A-9F6D-4F86-9122-1528814634FE}" dt="2020-09-02T00:57:24.382" v="13015" actId="164"/>
          <ac:spMkLst>
            <pc:docMk/>
            <pc:sldMk cId="3457041863" sldId="1122"/>
            <ac:spMk id="318" creationId="{373DC153-8771-493C-BBCC-10387F383F0C}"/>
          </ac:spMkLst>
        </pc:spChg>
        <pc:spChg chg="mod topLvl">
          <ac:chgData name="Danielle Detering" userId="385b7343-7e51-4167-b40a-3bc9ed8e0e06" providerId="ADAL" clId="{2C55090A-9F6D-4F86-9122-1528814634FE}" dt="2020-09-02T00:57:24.382" v="13015" actId="164"/>
          <ac:spMkLst>
            <pc:docMk/>
            <pc:sldMk cId="3457041863" sldId="1122"/>
            <ac:spMk id="319" creationId="{C537575A-77DD-4BC6-BEB0-A78A92C2AFEB}"/>
          </ac:spMkLst>
        </pc:spChg>
        <pc:spChg chg="mod topLvl">
          <ac:chgData name="Danielle Detering" userId="385b7343-7e51-4167-b40a-3bc9ed8e0e06" providerId="ADAL" clId="{2C55090A-9F6D-4F86-9122-1528814634FE}" dt="2020-09-02T00:57:24.382" v="13015" actId="164"/>
          <ac:spMkLst>
            <pc:docMk/>
            <pc:sldMk cId="3457041863" sldId="1122"/>
            <ac:spMk id="320" creationId="{2ACC9130-72B1-4571-8183-B4BE294D1856}"/>
          </ac:spMkLst>
        </pc:spChg>
        <pc:spChg chg="mod topLvl">
          <ac:chgData name="Danielle Detering" userId="385b7343-7e51-4167-b40a-3bc9ed8e0e06" providerId="ADAL" clId="{2C55090A-9F6D-4F86-9122-1528814634FE}" dt="2020-09-02T00:57:24.382" v="13015" actId="164"/>
          <ac:spMkLst>
            <pc:docMk/>
            <pc:sldMk cId="3457041863" sldId="1122"/>
            <ac:spMk id="321" creationId="{BB51A5AF-0D7F-4C53-A6BB-3F37C9873D15}"/>
          </ac:spMkLst>
        </pc:spChg>
        <pc:spChg chg="del">
          <ac:chgData name="Danielle Detering" userId="385b7343-7e51-4167-b40a-3bc9ed8e0e06" providerId="ADAL" clId="{2C55090A-9F6D-4F86-9122-1528814634FE}" dt="2020-09-02T00:28:59.145" v="12078" actId="478"/>
          <ac:spMkLst>
            <pc:docMk/>
            <pc:sldMk cId="3457041863" sldId="1122"/>
            <ac:spMk id="403" creationId="{6678C41E-D32C-4DF5-99FA-A55194928CB4}"/>
          </ac:spMkLst>
        </pc:spChg>
        <pc:spChg chg="del">
          <ac:chgData name="Danielle Detering" userId="385b7343-7e51-4167-b40a-3bc9ed8e0e06" providerId="ADAL" clId="{2C55090A-9F6D-4F86-9122-1528814634FE}" dt="2020-09-02T00:29:02.316" v="12079" actId="478"/>
          <ac:spMkLst>
            <pc:docMk/>
            <pc:sldMk cId="3457041863" sldId="1122"/>
            <ac:spMk id="405" creationId="{F08EC0EA-8443-4B91-B5C2-0CBD54F57971}"/>
          </ac:spMkLst>
        </pc:spChg>
        <pc:spChg chg="del">
          <ac:chgData name="Danielle Detering" userId="385b7343-7e51-4167-b40a-3bc9ed8e0e06" providerId="ADAL" clId="{2C55090A-9F6D-4F86-9122-1528814634FE}" dt="2020-09-02T00:28:55.652" v="12077" actId="478"/>
          <ac:spMkLst>
            <pc:docMk/>
            <pc:sldMk cId="3457041863" sldId="1122"/>
            <ac:spMk id="407" creationId="{FECE2441-409B-408D-BF54-983562FC9855}"/>
          </ac:spMkLst>
        </pc:spChg>
        <pc:spChg chg="add mod">
          <ac:chgData name="Danielle Detering" userId="385b7343-7e51-4167-b40a-3bc9ed8e0e06" providerId="ADAL" clId="{2C55090A-9F6D-4F86-9122-1528814634FE}" dt="2020-09-02T00:40:32.884" v="12980" actId="164"/>
          <ac:spMkLst>
            <pc:docMk/>
            <pc:sldMk cId="3457041863" sldId="1122"/>
            <ac:spMk id="416" creationId="{2BF7043F-6576-43AB-B0C7-8969C6A63E2A}"/>
          </ac:spMkLst>
        </pc:spChg>
        <pc:spChg chg="add mod">
          <ac:chgData name="Danielle Detering" userId="385b7343-7e51-4167-b40a-3bc9ed8e0e06" providerId="ADAL" clId="{2C55090A-9F6D-4F86-9122-1528814634FE}" dt="2020-09-02T00:40:32.884" v="12980" actId="164"/>
          <ac:spMkLst>
            <pc:docMk/>
            <pc:sldMk cId="3457041863" sldId="1122"/>
            <ac:spMk id="417" creationId="{6DE97692-2534-45AC-9A6B-E4BBEB4C27E7}"/>
          </ac:spMkLst>
        </pc:spChg>
        <pc:spChg chg="add mod">
          <ac:chgData name="Danielle Detering" userId="385b7343-7e51-4167-b40a-3bc9ed8e0e06" providerId="ADAL" clId="{2C55090A-9F6D-4F86-9122-1528814634FE}" dt="2020-09-02T00:40:32.884" v="12980" actId="164"/>
          <ac:spMkLst>
            <pc:docMk/>
            <pc:sldMk cId="3457041863" sldId="1122"/>
            <ac:spMk id="418" creationId="{6629EAE1-066E-4D61-AA87-0D78828D0B01}"/>
          </ac:spMkLst>
        </pc:spChg>
        <pc:spChg chg="add mod">
          <ac:chgData name="Danielle Detering" userId="385b7343-7e51-4167-b40a-3bc9ed8e0e06" providerId="ADAL" clId="{2C55090A-9F6D-4F86-9122-1528814634FE}" dt="2020-09-02T00:40:32.884" v="12980" actId="164"/>
          <ac:spMkLst>
            <pc:docMk/>
            <pc:sldMk cId="3457041863" sldId="1122"/>
            <ac:spMk id="419" creationId="{3D8E607F-6138-438E-8633-2A27B1AE573E}"/>
          </ac:spMkLst>
        </pc:spChg>
        <pc:spChg chg="add mod">
          <ac:chgData name="Danielle Detering" userId="385b7343-7e51-4167-b40a-3bc9ed8e0e06" providerId="ADAL" clId="{2C55090A-9F6D-4F86-9122-1528814634FE}" dt="2020-09-02T00:40:32.884" v="12980" actId="164"/>
          <ac:spMkLst>
            <pc:docMk/>
            <pc:sldMk cId="3457041863" sldId="1122"/>
            <ac:spMk id="420" creationId="{E25010C6-A010-4F11-BC2A-D515EC17C5E2}"/>
          </ac:spMkLst>
        </pc:spChg>
        <pc:spChg chg="add mod">
          <ac:chgData name="Danielle Detering" userId="385b7343-7e51-4167-b40a-3bc9ed8e0e06" providerId="ADAL" clId="{2C55090A-9F6D-4F86-9122-1528814634FE}" dt="2020-09-02T00:40:32.884" v="12980" actId="164"/>
          <ac:spMkLst>
            <pc:docMk/>
            <pc:sldMk cId="3457041863" sldId="1122"/>
            <ac:spMk id="421" creationId="{00AFC979-4281-4F94-8782-EFF4C4969381}"/>
          </ac:spMkLst>
        </pc:spChg>
        <pc:spChg chg="add mod">
          <ac:chgData name="Danielle Detering" userId="385b7343-7e51-4167-b40a-3bc9ed8e0e06" providerId="ADAL" clId="{2C55090A-9F6D-4F86-9122-1528814634FE}" dt="2020-09-02T00:40:32.884" v="12980" actId="164"/>
          <ac:spMkLst>
            <pc:docMk/>
            <pc:sldMk cId="3457041863" sldId="1122"/>
            <ac:spMk id="422" creationId="{C234D5C4-CADE-407C-95D8-A18C64B8487C}"/>
          </ac:spMkLst>
        </pc:spChg>
        <pc:spChg chg="add mod">
          <ac:chgData name="Danielle Detering" userId="385b7343-7e51-4167-b40a-3bc9ed8e0e06" providerId="ADAL" clId="{2C55090A-9F6D-4F86-9122-1528814634FE}" dt="2020-09-02T00:40:32.884" v="12980" actId="164"/>
          <ac:spMkLst>
            <pc:docMk/>
            <pc:sldMk cId="3457041863" sldId="1122"/>
            <ac:spMk id="423" creationId="{D01196C4-8724-425D-B465-96B197043A23}"/>
          </ac:spMkLst>
        </pc:spChg>
        <pc:spChg chg="add mod">
          <ac:chgData name="Danielle Detering" userId="385b7343-7e51-4167-b40a-3bc9ed8e0e06" providerId="ADAL" clId="{2C55090A-9F6D-4F86-9122-1528814634FE}" dt="2020-09-02T00:40:32.884" v="12980" actId="164"/>
          <ac:spMkLst>
            <pc:docMk/>
            <pc:sldMk cId="3457041863" sldId="1122"/>
            <ac:spMk id="424" creationId="{64CDF828-0772-4846-8068-038D010AA554}"/>
          </ac:spMkLst>
        </pc:spChg>
        <pc:spChg chg="add mod">
          <ac:chgData name="Danielle Detering" userId="385b7343-7e51-4167-b40a-3bc9ed8e0e06" providerId="ADAL" clId="{2C55090A-9F6D-4F86-9122-1528814634FE}" dt="2020-09-02T00:40:32.884" v="12980" actId="164"/>
          <ac:spMkLst>
            <pc:docMk/>
            <pc:sldMk cId="3457041863" sldId="1122"/>
            <ac:spMk id="425" creationId="{F2F53C9B-DC5F-4D4A-8685-7B9D01BC4D33}"/>
          </ac:spMkLst>
        </pc:spChg>
        <pc:spChg chg="add mod">
          <ac:chgData name="Danielle Detering" userId="385b7343-7e51-4167-b40a-3bc9ed8e0e06" providerId="ADAL" clId="{2C55090A-9F6D-4F86-9122-1528814634FE}" dt="2020-09-02T00:40:32.884" v="12980" actId="164"/>
          <ac:spMkLst>
            <pc:docMk/>
            <pc:sldMk cId="3457041863" sldId="1122"/>
            <ac:spMk id="426" creationId="{A7F46F6C-A373-4B63-9FED-310F8479FDDC}"/>
          </ac:spMkLst>
        </pc:spChg>
        <pc:spChg chg="add mod">
          <ac:chgData name="Danielle Detering" userId="385b7343-7e51-4167-b40a-3bc9ed8e0e06" providerId="ADAL" clId="{2C55090A-9F6D-4F86-9122-1528814634FE}" dt="2020-09-02T00:40:32.884" v="12980" actId="164"/>
          <ac:spMkLst>
            <pc:docMk/>
            <pc:sldMk cId="3457041863" sldId="1122"/>
            <ac:spMk id="427" creationId="{2EFECFDD-EAF8-4ED5-8710-26818B31AC3A}"/>
          </ac:spMkLst>
        </pc:spChg>
        <pc:spChg chg="add mod">
          <ac:chgData name="Danielle Detering" userId="385b7343-7e51-4167-b40a-3bc9ed8e0e06" providerId="ADAL" clId="{2C55090A-9F6D-4F86-9122-1528814634FE}" dt="2020-09-02T00:40:32.884" v="12980" actId="164"/>
          <ac:spMkLst>
            <pc:docMk/>
            <pc:sldMk cId="3457041863" sldId="1122"/>
            <ac:spMk id="429" creationId="{F9ED1EDF-882A-4CFB-BACB-3DCE7EA296B0}"/>
          </ac:spMkLst>
        </pc:spChg>
        <pc:spChg chg="add mod">
          <ac:chgData name="Danielle Detering" userId="385b7343-7e51-4167-b40a-3bc9ed8e0e06" providerId="ADAL" clId="{2C55090A-9F6D-4F86-9122-1528814634FE}" dt="2020-09-02T00:40:32.884" v="12980" actId="164"/>
          <ac:spMkLst>
            <pc:docMk/>
            <pc:sldMk cId="3457041863" sldId="1122"/>
            <ac:spMk id="430" creationId="{95E32795-3508-487C-93A6-83F9443CC0AF}"/>
          </ac:spMkLst>
        </pc:spChg>
        <pc:spChg chg="add mod">
          <ac:chgData name="Danielle Detering" userId="385b7343-7e51-4167-b40a-3bc9ed8e0e06" providerId="ADAL" clId="{2C55090A-9F6D-4F86-9122-1528814634FE}" dt="2020-09-02T00:40:32.884" v="12980" actId="164"/>
          <ac:spMkLst>
            <pc:docMk/>
            <pc:sldMk cId="3457041863" sldId="1122"/>
            <ac:spMk id="431" creationId="{8DC12A44-A9C0-4CC1-B808-50DFE8715A06}"/>
          </ac:spMkLst>
        </pc:spChg>
        <pc:spChg chg="add mod">
          <ac:chgData name="Danielle Detering" userId="385b7343-7e51-4167-b40a-3bc9ed8e0e06" providerId="ADAL" clId="{2C55090A-9F6D-4F86-9122-1528814634FE}" dt="2020-09-02T00:40:32.884" v="12980" actId="164"/>
          <ac:spMkLst>
            <pc:docMk/>
            <pc:sldMk cId="3457041863" sldId="1122"/>
            <ac:spMk id="432" creationId="{A267C1F3-78D8-41E0-9A9D-53885F9A77C0}"/>
          </ac:spMkLst>
        </pc:spChg>
        <pc:spChg chg="add mod">
          <ac:chgData name="Danielle Detering" userId="385b7343-7e51-4167-b40a-3bc9ed8e0e06" providerId="ADAL" clId="{2C55090A-9F6D-4F86-9122-1528814634FE}" dt="2020-09-02T00:40:32.884" v="12980" actId="164"/>
          <ac:spMkLst>
            <pc:docMk/>
            <pc:sldMk cId="3457041863" sldId="1122"/>
            <ac:spMk id="433" creationId="{75AD1667-53D0-4C0D-8CB0-EA131F2AF337}"/>
          </ac:spMkLst>
        </pc:spChg>
        <pc:spChg chg="add mod">
          <ac:chgData name="Danielle Detering" userId="385b7343-7e51-4167-b40a-3bc9ed8e0e06" providerId="ADAL" clId="{2C55090A-9F6D-4F86-9122-1528814634FE}" dt="2020-09-02T00:40:32.884" v="12980" actId="164"/>
          <ac:spMkLst>
            <pc:docMk/>
            <pc:sldMk cId="3457041863" sldId="1122"/>
            <ac:spMk id="434" creationId="{EA4FE801-8D41-4444-839E-588C0DDF4BAB}"/>
          </ac:spMkLst>
        </pc:spChg>
        <pc:spChg chg="add mod">
          <ac:chgData name="Danielle Detering" userId="385b7343-7e51-4167-b40a-3bc9ed8e0e06" providerId="ADAL" clId="{2C55090A-9F6D-4F86-9122-1528814634FE}" dt="2020-09-02T00:40:32.884" v="12980" actId="164"/>
          <ac:spMkLst>
            <pc:docMk/>
            <pc:sldMk cId="3457041863" sldId="1122"/>
            <ac:spMk id="435" creationId="{8377BF34-112B-480A-BAFE-943F19ED440C}"/>
          </ac:spMkLst>
        </pc:spChg>
        <pc:spChg chg="add mod">
          <ac:chgData name="Danielle Detering" userId="385b7343-7e51-4167-b40a-3bc9ed8e0e06" providerId="ADAL" clId="{2C55090A-9F6D-4F86-9122-1528814634FE}" dt="2020-09-02T00:40:32.884" v="12980" actId="164"/>
          <ac:spMkLst>
            <pc:docMk/>
            <pc:sldMk cId="3457041863" sldId="1122"/>
            <ac:spMk id="436" creationId="{E1DB0FC5-DA08-4566-AACF-40E78569B770}"/>
          </ac:spMkLst>
        </pc:spChg>
        <pc:grpChg chg="add mod">
          <ac:chgData name="Danielle Detering" userId="385b7343-7e51-4167-b40a-3bc9ed8e0e06" providerId="ADAL" clId="{2C55090A-9F6D-4F86-9122-1528814634FE}" dt="2020-09-02T00:57:03.823" v="13013" actId="1076"/>
          <ac:grpSpMkLst>
            <pc:docMk/>
            <pc:sldMk cId="3457041863" sldId="1122"/>
            <ac:grpSpMk id="5" creationId="{0A260191-ABBB-4B92-B186-6C51ED723ECE}"/>
          </ac:grpSpMkLst>
        </pc:grpChg>
        <pc:grpChg chg="add mod">
          <ac:chgData name="Danielle Detering" userId="385b7343-7e51-4167-b40a-3bc9ed8e0e06" providerId="ADAL" clId="{2C55090A-9F6D-4F86-9122-1528814634FE}" dt="2020-09-02T01:01:12.075" v="13057" actId="1076"/>
          <ac:grpSpMkLst>
            <pc:docMk/>
            <pc:sldMk cId="3457041863" sldId="1122"/>
            <ac:grpSpMk id="8" creationId="{4BA26728-10D4-49DF-84C2-FBCE1873CB25}"/>
          </ac:grpSpMkLst>
        </pc:grpChg>
        <pc:grpChg chg="del">
          <ac:chgData name="Danielle Detering" userId="385b7343-7e51-4167-b40a-3bc9ed8e0e06" providerId="ADAL" clId="{2C55090A-9F6D-4F86-9122-1528814634FE}" dt="2020-09-02T00:40:04.457" v="12976" actId="165"/>
          <ac:grpSpMkLst>
            <pc:docMk/>
            <pc:sldMk cId="3457041863" sldId="1122"/>
            <ac:grpSpMk id="398" creationId="{31328D4D-A088-4A5B-AA89-86A0C49C890C}"/>
          </ac:grpSpMkLst>
        </pc:grpChg>
        <pc:graphicFrameChg chg="del">
          <ac:chgData name="Danielle Detering" userId="385b7343-7e51-4167-b40a-3bc9ed8e0e06" providerId="ADAL" clId="{2C55090A-9F6D-4F86-9122-1528814634FE}" dt="2020-09-02T00:40:14.685" v="12977" actId="478"/>
          <ac:graphicFrameMkLst>
            <pc:docMk/>
            <pc:sldMk cId="3457041863" sldId="1122"/>
            <ac:graphicFrameMk id="399" creationId="{CAB31BA1-9A1C-4398-BBF4-D054A794F92D}"/>
          </ac:graphicFrameMkLst>
        </pc:graphicFrameChg>
        <pc:graphicFrameChg chg="mod">
          <ac:chgData name="Danielle Detering" userId="385b7343-7e51-4167-b40a-3bc9ed8e0e06" providerId="ADAL" clId="{2C55090A-9F6D-4F86-9122-1528814634FE}" dt="2020-09-02T01:01:27.252" v="13058" actId="1076"/>
          <ac:graphicFrameMkLst>
            <pc:docMk/>
            <pc:sldMk cId="3457041863" sldId="1122"/>
            <ac:graphicFrameMk id="401" creationId="{44CD59BA-068E-40BB-B1B0-4AD241422ED6}"/>
          </ac:graphicFrameMkLst>
        </pc:graphicFrameChg>
        <pc:graphicFrameChg chg="add mod">
          <ac:chgData name="Danielle Detering" userId="385b7343-7e51-4167-b40a-3bc9ed8e0e06" providerId="ADAL" clId="{2C55090A-9F6D-4F86-9122-1528814634FE}" dt="2020-09-02T00:57:03.823" v="13013" actId="1076"/>
          <ac:graphicFrameMkLst>
            <pc:docMk/>
            <pc:sldMk cId="3457041863" sldId="1122"/>
            <ac:graphicFrameMk id="449" creationId="{1B9BBCAB-CDEE-4A75-AA40-2294A587069C}"/>
          </ac:graphicFrameMkLst>
        </pc:graphicFrameChg>
        <pc:cxnChg chg="add mod">
          <ac:chgData name="Danielle Detering" userId="385b7343-7e51-4167-b40a-3bc9ed8e0e06" providerId="ADAL" clId="{2C55090A-9F6D-4F86-9122-1528814634FE}" dt="2020-09-02T00:58:57.279" v="13056" actId="1035"/>
          <ac:cxnSpMkLst>
            <pc:docMk/>
            <pc:sldMk cId="3457041863" sldId="1122"/>
            <ac:cxnSpMk id="12" creationId="{E356ECD9-DA80-486C-AEDE-BB46222EAE4F}"/>
          </ac:cxnSpMkLst>
        </pc:cxnChg>
        <pc:cxnChg chg="add mod">
          <ac:chgData name="Danielle Detering" userId="385b7343-7e51-4167-b40a-3bc9ed8e0e06" providerId="ADAL" clId="{2C55090A-9F6D-4F86-9122-1528814634FE}" dt="2020-09-02T00:58:49.436" v="13053" actId="1036"/>
          <ac:cxnSpMkLst>
            <pc:docMk/>
            <pc:sldMk cId="3457041863" sldId="1122"/>
            <ac:cxnSpMk id="14" creationId="{9895581B-062D-48BD-9A86-C4BD653BB334}"/>
          </ac:cxnSpMkLst>
        </pc:cxnChg>
        <pc:cxnChg chg="del mod topLvl">
          <ac:chgData name="Danielle Detering" userId="385b7343-7e51-4167-b40a-3bc9ed8e0e06" providerId="ADAL" clId="{2C55090A-9F6D-4F86-9122-1528814634FE}" dt="2020-09-02T00:40:14.685" v="12977" actId="478"/>
          <ac:cxnSpMkLst>
            <pc:docMk/>
            <pc:sldMk cId="3457041863" sldId="1122"/>
            <ac:cxnSpMk id="31" creationId="{01A4ECC0-8EB5-4BF3-866D-3BAD6973C0A4}"/>
          </ac:cxnSpMkLst>
        </pc:cxnChg>
        <pc:cxnChg chg="del mod topLvl">
          <ac:chgData name="Danielle Detering" userId="385b7343-7e51-4167-b40a-3bc9ed8e0e06" providerId="ADAL" clId="{2C55090A-9F6D-4F86-9122-1528814634FE}" dt="2020-09-02T00:40:14.685" v="12977" actId="478"/>
          <ac:cxnSpMkLst>
            <pc:docMk/>
            <pc:sldMk cId="3457041863" sldId="1122"/>
            <ac:cxnSpMk id="32" creationId="{4E2536FB-6A74-40E5-B7BC-A9A66A0E62C8}"/>
          </ac:cxnSpMkLst>
        </pc:cxnChg>
        <pc:cxnChg chg="del mod topLvl">
          <ac:chgData name="Danielle Detering" userId="385b7343-7e51-4167-b40a-3bc9ed8e0e06" providerId="ADAL" clId="{2C55090A-9F6D-4F86-9122-1528814634FE}" dt="2020-09-02T00:40:14.685" v="12977" actId="478"/>
          <ac:cxnSpMkLst>
            <pc:docMk/>
            <pc:sldMk cId="3457041863" sldId="1122"/>
            <ac:cxnSpMk id="33" creationId="{6D81105D-BEEC-4444-BF18-B15C21EEF650}"/>
          </ac:cxnSpMkLst>
        </pc:cxnChg>
        <pc:cxnChg chg="del mod topLvl">
          <ac:chgData name="Danielle Detering" userId="385b7343-7e51-4167-b40a-3bc9ed8e0e06" providerId="ADAL" clId="{2C55090A-9F6D-4F86-9122-1528814634FE}" dt="2020-09-02T00:40:14.685" v="12977" actId="478"/>
          <ac:cxnSpMkLst>
            <pc:docMk/>
            <pc:sldMk cId="3457041863" sldId="1122"/>
            <ac:cxnSpMk id="34" creationId="{6A3B96A4-6308-4DFC-A40F-67B3443F8C2F}"/>
          </ac:cxnSpMkLst>
        </pc:cxnChg>
        <pc:cxnChg chg="del mod topLvl">
          <ac:chgData name="Danielle Detering" userId="385b7343-7e51-4167-b40a-3bc9ed8e0e06" providerId="ADAL" clId="{2C55090A-9F6D-4F86-9122-1528814634FE}" dt="2020-09-02T00:40:14.685" v="12977" actId="478"/>
          <ac:cxnSpMkLst>
            <pc:docMk/>
            <pc:sldMk cId="3457041863" sldId="1122"/>
            <ac:cxnSpMk id="35" creationId="{80C4B73E-D8F4-40C5-BAC7-F5633DCF584C}"/>
          </ac:cxnSpMkLst>
        </pc:cxnChg>
        <pc:cxnChg chg="del mod topLvl">
          <ac:chgData name="Danielle Detering" userId="385b7343-7e51-4167-b40a-3bc9ed8e0e06" providerId="ADAL" clId="{2C55090A-9F6D-4F86-9122-1528814634FE}" dt="2020-09-02T00:40:14.685" v="12977" actId="478"/>
          <ac:cxnSpMkLst>
            <pc:docMk/>
            <pc:sldMk cId="3457041863" sldId="1122"/>
            <ac:cxnSpMk id="36" creationId="{794C9EB2-993C-44B9-9820-7B36235A1CB6}"/>
          </ac:cxnSpMkLst>
        </pc:cxnChg>
        <pc:cxnChg chg="del mod topLvl">
          <ac:chgData name="Danielle Detering" userId="385b7343-7e51-4167-b40a-3bc9ed8e0e06" providerId="ADAL" clId="{2C55090A-9F6D-4F86-9122-1528814634FE}" dt="2020-09-02T00:40:14.685" v="12977" actId="478"/>
          <ac:cxnSpMkLst>
            <pc:docMk/>
            <pc:sldMk cId="3457041863" sldId="1122"/>
            <ac:cxnSpMk id="37" creationId="{BDDA8304-0BA6-496C-9E5F-C23AB8A605E2}"/>
          </ac:cxnSpMkLst>
        </pc:cxnChg>
        <pc:cxnChg chg="del mod topLvl">
          <ac:chgData name="Danielle Detering" userId="385b7343-7e51-4167-b40a-3bc9ed8e0e06" providerId="ADAL" clId="{2C55090A-9F6D-4F86-9122-1528814634FE}" dt="2020-09-02T00:40:14.685" v="12977" actId="478"/>
          <ac:cxnSpMkLst>
            <pc:docMk/>
            <pc:sldMk cId="3457041863" sldId="1122"/>
            <ac:cxnSpMk id="38" creationId="{6382EB5E-E0B3-4B4B-8E38-05D83D6D2C5A}"/>
          </ac:cxnSpMkLst>
        </pc:cxnChg>
        <pc:cxnChg chg="del mod topLvl">
          <ac:chgData name="Danielle Detering" userId="385b7343-7e51-4167-b40a-3bc9ed8e0e06" providerId="ADAL" clId="{2C55090A-9F6D-4F86-9122-1528814634FE}" dt="2020-09-02T00:40:14.685" v="12977" actId="478"/>
          <ac:cxnSpMkLst>
            <pc:docMk/>
            <pc:sldMk cId="3457041863" sldId="1122"/>
            <ac:cxnSpMk id="39" creationId="{D5D35F32-EEC4-4513-B6C6-787F1B2AB0E7}"/>
          </ac:cxnSpMkLst>
        </pc:cxnChg>
        <pc:cxnChg chg="del mod topLvl">
          <ac:chgData name="Danielle Detering" userId="385b7343-7e51-4167-b40a-3bc9ed8e0e06" providerId="ADAL" clId="{2C55090A-9F6D-4F86-9122-1528814634FE}" dt="2020-09-02T00:40:14.685" v="12977" actId="478"/>
          <ac:cxnSpMkLst>
            <pc:docMk/>
            <pc:sldMk cId="3457041863" sldId="1122"/>
            <ac:cxnSpMk id="40" creationId="{9AA2D2A7-76EC-4E74-839D-C5A139FC4923}"/>
          </ac:cxnSpMkLst>
        </pc:cxnChg>
        <pc:cxnChg chg="del mod topLvl">
          <ac:chgData name="Danielle Detering" userId="385b7343-7e51-4167-b40a-3bc9ed8e0e06" providerId="ADAL" clId="{2C55090A-9F6D-4F86-9122-1528814634FE}" dt="2020-09-02T00:40:14.685" v="12977" actId="478"/>
          <ac:cxnSpMkLst>
            <pc:docMk/>
            <pc:sldMk cId="3457041863" sldId="1122"/>
            <ac:cxnSpMk id="41" creationId="{748A66D6-FE50-49F4-972A-54469CD3F8FD}"/>
          </ac:cxnSpMkLst>
        </pc:cxnChg>
        <pc:cxnChg chg="del mod topLvl">
          <ac:chgData name="Danielle Detering" userId="385b7343-7e51-4167-b40a-3bc9ed8e0e06" providerId="ADAL" clId="{2C55090A-9F6D-4F86-9122-1528814634FE}" dt="2020-09-02T00:40:14.685" v="12977" actId="478"/>
          <ac:cxnSpMkLst>
            <pc:docMk/>
            <pc:sldMk cId="3457041863" sldId="1122"/>
            <ac:cxnSpMk id="42" creationId="{2B9BAFFF-8F06-410E-88EC-2CBD25E402DB}"/>
          </ac:cxnSpMkLst>
        </pc:cxnChg>
        <pc:cxnChg chg="del mod topLvl">
          <ac:chgData name="Danielle Detering" userId="385b7343-7e51-4167-b40a-3bc9ed8e0e06" providerId="ADAL" clId="{2C55090A-9F6D-4F86-9122-1528814634FE}" dt="2020-09-02T00:40:14.685" v="12977" actId="478"/>
          <ac:cxnSpMkLst>
            <pc:docMk/>
            <pc:sldMk cId="3457041863" sldId="1122"/>
            <ac:cxnSpMk id="43" creationId="{DEBCF8FA-FF69-44B0-9E25-AC2729231D8A}"/>
          </ac:cxnSpMkLst>
        </pc:cxnChg>
        <pc:cxnChg chg="del mod topLvl">
          <ac:chgData name="Danielle Detering" userId="385b7343-7e51-4167-b40a-3bc9ed8e0e06" providerId="ADAL" clId="{2C55090A-9F6D-4F86-9122-1528814634FE}" dt="2020-09-02T00:40:14.685" v="12977" actId="478"/>
          <ac:cxnSpMkLst>
            <pc:docMk/>
            <pc:sldMk cId="3457041863" sldId="1122"/>
            <ac:cxnSpMk id="44" creationId="{1B1C510A-A6D9-4D33-ACFE-6B5D9F6FA41C}"/>
          </ac:cxnSpMkLst>
        </pc:cxnChg>
        <pc:cxnChg chg="del mod topLvl">
          <ac:chgData name="Danielle Detering" userId="385b7343-7e51-4167-b40a-3bc9ed8e0e06" providerId="ADAL" clId="{2C55090A-9F6D-4F86-9122-1528814634FE}" dt="2020-09-02T00:40:14.685" v="12977" actId="478"/>
          <ac:cxnSpMkLst>
            <pc:docMk/>
            <pc:sldMk cId="3457041863" sldId="1122"/>
            <ac:cxnSpMk id="45" creationId="{03715240-9185-4A5B-AE7A-4C97792D90D1}"/>
          </ac:cxnSpMkLst>
        </pc:cxnChg>
        <pc:cxnChg chg="del mod topLvl">
          <ac:chgData name="Danielle Detering" userId="385b7343-7e51-4167-b40a-3bc9ed8e0e06" providerId="ADAL" clId="{2C55090A-9F6D-4F86-9122-1528814634FE}" dt="2020-09-02T00:40:14.685" v="12977" actId="478"/>
          <ac:cxnSpMkLst>
            <pc:docMk/>
            <pc:sldMk cId="3457041863" sldId="1122"/>
            <ac:cxnSpMk id="46" creationId="{254B0DAB-33D9-490B-9087-16959A44B9DB}"/>
          </ac:cxnSpMkLst>
        </pc:cxnChg>
        <pc:cxnChg chg="del mod topLvl">
          <ac:chgData name="Danielle Detering" userId="385b7343-7e51-4167-b40a-3bc9ed8e0e06" providerId="ADAL" clId="{2C55090A-9F6D-4F86-9122-1528814634FE}" dt="2020-09-02T00:40:14.685" v="12977" actId="478"/>
          <ac:cxnSpMkLst>
            <pc:docMk/>
            <pc:sldMk cId="3457041863" sldId="1122"/>
            <ac:cxnSpMk id="47" creationId="{B7B161B2-4A08-49A6-AC1A-55EC7D4A7B7F}"/>
          </ac:cxnSpMkLst>
        </pc:cxnChg>
        <pc:cxnChg chg="del mod topLvl">
          <ac:chgData name="Danielle Detering" userId="385b7343-7e51-4167-b40a-3bc9ed8e0e06" providerId="ADAL" clId="{2C55090A-9F6D-4F86-9122-1528814634FE}" dt="2020-09-02T00:40:14.685" v="12977" actId="478"/>
          <ac:cxnSpMkLst>
            <pc:docMk/>
            <pc:sldMk cId="3457041863" sldId="1122"/>
            <ac:cxnSpMk id="48" creationId="{930BBC86-E0E6-4217-BCC5-24ACCDDF965E}"/>
          </ac:cxnSpMkLst>
        </pc:cxnChg>
        <pc:cxnChg chg="del mod topLvl">
          <ac:chgData name="Danielle Detering" userId="385b7343-7e51-4167-b40a-3bc9ed8e0e06" providerId="ADAL" clId="{2C55090A-9F6D-4F86-9122-1528814634FE}" dt="2020-09-02T00:40:14.685" v="12977" actId="478"/>
          <ac:cxnSpMkLst>
            <pc:docMk/>
            <pc:sldMk cId="3457041863" sldId="1122"/>
            <ac:cxnSpMk id="49" creationId="{22EF694C-7600-4532-9A1C-E58014A23CDC}"/>
          </ac:cxnSpMkLst>
        </pc:cxnChg>
        <pc:cxnChg chg="del mod topLvl">
          <ac:chgData name="Danielle Detering" userId="385b7343-7e51-4167-b40a-3bc9ed8e0e06" providerId="ADAL" clId="{2C55090A-9F6D-4F86-9122-1528814634FE}" dt="2020-09-02T00:40:14.685" v="12977" actId="478"/>
          <ac:cxnSpMkLst>
            <pc:docMk/>
            <pc:sldMk cId="3457041863" sldId="1122"/>
            <ac:cxnSpMk id="50" creationId="{41301B3D-94B1-42B8-B149-5674284E8897}"/>
          </ac:cxnSpMkLst>
        </pc:cxnChg>
        <pc:cxnChg chg="del mod topLvl">
          <ac:chgData name="Danielle Detering" userId="385b7343-7e51-4167-b40a-3bc9ed8e0e06" providerId="ADAL" clId="{2C55090A-9F6D-4F86-9122-1528814634FE}" dt="2020-09-02T00:40:14.685" v="12977" actId="478"/>
          <ac:cxnSpMkLst>
            <pc:docMk/>
            <pc:sldMk cId="3457041863" sldId="1122"/>
            <ac:cxnSpMk id="51" creationId="{BAC27F19-8E25-4D29-BAEF-1E7F61AAD40F}"/>
          </ac:cxnSpMkLst>
        </pc:cxnChg>
        <pc:cxnChg chg="del mod topLvl">
          <ac:chgData name="Danielle Detering" userId="385b7343-7e51-4167-b40a-3bc9ed8e0e06" providerId="ADAL" clId="{2C55090A-9F6D-4F86-9122-1528814634FE}" dt="2020-09-02T00:40:14.685" v="12977" actId="478"/>
          <ac:cxnSpMkLst>
            <pc:docMk/>
            <pc:sldMk cId="3457041863" sldId="1122"/>
            <ac:cxnSpMk id="52" creationId="{7FBC4943-1BDA-47A4-8A56-E3E534F29F70}"/>
          </ac:cxnSpMkLst>
        </pc:cxnChg>
        <pc:cxnChg chg="del mod topLvl">
          <ac:chgData name="Danielle Detering" userId="385b7343-7e51-4167-b40a-3bc9ed8e0e06" providerId="ADAL" clId="{2C55090A-9F6D-4F86-9122-1528814634FE}" dt="2020-09-02T00:40:14.685" v="12977" actId="478"/>
          <ac:cxnSpMkLst>
            <pc:docMk/>
            <pc:sldMk cId="3457041863" sldId="1122"/>
            <ac:cxnSpMk id="53" creationId="{82C872EE-0637-451A-BB11-C5C1873D8271}"/>
          </ac:cxnSpMkLst>
        </pc:cxnChg>
        <pc:cxnChg chg="del mod topLvl">
          <ac:chgData name="Danielle Detering" userId="385b7343-7e51-4167-b40a-3bc9ed8e0e06" providerId="ADAL" clId="{2C55090A-9F6D-4F86-9122-1528814634FE}" dt="2020-09-02T00:40:14.685" v="12977" actId="478"/>
          <ac:cxnSpMkLst>
            <pc:docMk/>
            <pc:sldMk cId="3457041863" sldId="1122"/>
            <ac:cxnSpMk id="54" creationId="{A0B24CB6-F862-4E80-A327-95BA75B6675E}"/>
          </ac:cxnSpMkLst>
        </pc:cxnChg>
        <pc:cxnChg chg="del mod topLvl">
          <ac:chgData name="Danielle Detering" userId="385b7343-7e51-4167-b40a-3bc9ed8e0e06" providerId="ADAL" clId="{2C55090A-9F6D-4F86-9122-1528814634FE}" dt="2020-09-02T00:40:14.685" v="12977" actId="478"/>
          <ac:cxnSpMkLst>
            <pc:docMk/>
            <pc:sldMk cId="3457041863" sldId="1122"/>
            <ac:cxnSpMk id="55" creationId="{E0C7D5FB-8DA5-4C22-99C7-DA6F8A0AF31A}"/>
          </ac:cxnSpMkLst>
        </pc:cxnChg>
        <pc:cxnChg chg="del mod topLvl">
          <ac:chgData name="Danielle Detering" userId="385b7343-7e51-4167-b40a-3bc9ed8e0e06" providerId="ADAL" clId="{2C55090A-9F6D-4F86-9122-1528814634FE}" dt="2020-09-02T00:40:14.685" v="12977" actId="478"/>
          <ac:cxnSpMkLst>
            <pc:docMk/>
            <pc:sldMk cId="3457041863" sldId="1122"/>
            <ac:cxnSpMk id="56" creationId="{52EBC39E-7428-4F6F-AF65-A5ED076E3479}"/>
          </ac:cxnSpMkLst>
        </pc:cxnChg>
        <pc:cxnChg chg="del mod topLvl">
          <ac:chgData name="Danielle Detering" userId="385b7343-7e51-4167-b40a-3bc9ed8e0e06" providerId="ADAL" clId="{2C55090A-9F6D-4F86-9122-1528814634FE}" dt="2020-09-02T00:40:14.685" v="12977" actId="478"/>
          <ac:cxnSpMkLst>
            <pc:docMk/>
            <pc:sldMk cId="3457041863" sldId="1122"/>
            <ac:cxnSpMk id="57" creationId="{AA7852DA-2223-4134-B4E1-9B91224B1F1B}"/>
          </ac:cxnSpMkLst>
        </pc:cxnChg>
        <pc:cxnChg chg="del mod topLvl">
          <ac:chgData name="Danielle Detering" userId="385b7343-7e51-4167-b40a-3bc9ed8e0e06" providerId="ADAL" clId="{2C55090A-9F6D-4F86-9122-1528814634FE}" dt="2020-09-02T00:40:14.685" v="12977" actId="478"/>
          <ac:cxnSpMkLst>
            <pc:docMk/>
            <pc:sldMk cId="3457041863" sldId="1122"/>
            <ac:cxnSpMk id="58" creationId="{AF226E44-B8E5-4E07-933C-84A558FFA740}"/>
          </ac:cxnSpMkLst>
        </pc:cxnChg>
        <pc:cxnChg chg="del mod topLvl">
          <ac:chgData name="Danielle Detering" userId="385b7343-7e51-4167-b40a-3bc9ed8e0e06" providerId="ADAL" clId="{2C55090A-9F6D-4F86-9122-1528814634FE}" dt="2020-09-02T00:40:14.685" v="12977" actId="478"/>
          <ac:cxnSpMkLst>
            <pc:docMk/>
            <pc:sldMk cId="3457041863" sldId="1122"/>
            <ac:cxnSpMk id="59" creationId="{205AD2B3-3896-419D-A818-CB70C162CA65}"/>
          </ac:cxnSpMkLst>
        </pc:cxnChg>
        <pc:cxnChg chg="del mod topLvl">
          <ac:chgData name="Danielle Detering" userId="385b7343-7e51-4167-b40a-3bc9ed8e0e06" providerId="ADAL" clId="{2C55090A-9F6D-4F86-9122-1528814634FE}" dt="2020-09-02T00:40:14.685" v="12977" actId="478"/>
          <ac:cxnSpMkLst>
            <pc:docMk/>
            <pc:sldMk cId="3457041863" sldId="1122"/>
            <ac:cxnSpMk id="60" creationId="{0841ED4E-EF40-40BF-A7A5-3EB54AFEEC91}"/>
          </ac:cxnSpMkLst>
        </pc:cxnChg>
        <pc:cxnChg chg="del mod topLvl">
          <ac:chgData name="Danielle Detering" userId="385b7343-7e51-4167-b40a-3bc9ed8e0e06" providerId="ADAL" clId="{2C55090A-9F6D-4F86-9122-1528814634FE}" dt="2020-09-02T00:40:14.685" v="12977" actId="478"/>
          <ac:cxnSpMkLst>
            <pc:docMk/>
            <pc:sldMk cId="3457041863" sldId="1122"/>
            <ac:cxnSpMk id="61" creationId="{DFE79289-3FEA-471F-99B6-D13EC8F842E5}"/>
          </ac:cxnSpMkLst>
        </pc:cxnChg>
        <pc:cxnChg chg="del mod topLvl">
          <ac:chgData name="Danielle Detering" userId="385b7343-7e51-4167-b40a-3bc9ed8e0e06" providerId="ADAL" clId="{2C55090A-9F6D-4F86-9122-1528814634FE}" dt="2020-09-02T00:40:14.685" v="12977" actId="478"/>
          <ac:cxnSpMkLst>
            <pc:docMk/>
            <pc:sldMk cId="3457041863" sldId="1122"/>
            <ac:cxnSpMk id="62" creationId="{CC341495-F563-4F74-84A8-98F678919809}"/>
          </ac:cxnSpMkLst>
        </pc:cxnChg>
        <pc:cxnChg chg="del mod topLvl">
          <ac:chgData name="Danielle Detering" userId="385b7343-7e51-4167-b40a-3bc9ed8e0e06" providerId="ADAL" clId="{2C55090A-9F6D-4F86-9122-1528814634FE}" dt="2020-09-02T00:40:14.685" v="12977" actId="478"/>
          <ac:cxnSpMkLst>
            <pc:docMk/>
            <pc:sldMk cId="3457041863" sldId="1122"/>
            <ac:cxnSpMk id="63" creationId="{4ADACBDC-9C76-4775-9748-86AC14CF92C7}"/>
          </ac:cxnSpMkLst>
        </pc:cxnChg>
        <pc:cxnChg chg="del mod topLvl">
          <ac:chgData name="Danielle Detering" userId="385b7343-7e51-4167-b40a-3bc9ed8e0e06" providerId="ADAL" clId="{2C55090A-9F6D-4F86-9122-1528814634FE}" dt="2020-09-02T00:40:14.685" v="12977" actId="478"/>
          <ac:cxnSpMkLst>
            <pc:docMk/>
            <pc:sldMk cId="3457041863" sldId="1122"/>
            <ac:cxnSpMk id="64" creationId="{28C72452-EF97-4722-B2BD-2013D9243668}"/>
          </ac:cxnSpMkLst>
        </pc:cxnChg>
        <pc:cxnChg chg="del mod topLvl">
          <ac:chgData name="Danielle Detering" userId="385b7343-7e51-4167-b40a-3bc9ed8e0e06" providerId="ADAL" clId="{2C55090A-9F6D-4F86-9122-1528814634FE}" dt="2020-09-02T00:40:14.685" v="12977" actId="478"/>
          <ac:cxnSpMkLst>
            <pc:docMk/>
            <pc:sldMk cId="3457041863" sldId="1122"/>
            <ac:cxnSpMk id="65" creationId="{B592F573-D1BB-44E1-B188-AC7FB6933139}"/>
          </ac:cxnSpMkLst>
        </pc:cxnChg>
        <pc:cxnChg chg="del mod topLvl">
          <ac:chgData name="Danielle Detering" userId="385b7343-7e51-4167-b40a-3bc9ed8e0e06" providerId="ADAL" clId="{2C55090A-9F6D-4F86-9122-1528814634FE}" dt="2020-09-02T00:40:14.685" v="12977" actId="478"/>
          <ac:cxnSpMkLst>
            <pc:docMk/>
            <pc:sldMk cId="3457041863" sldId="1122"/>
            <ac:cxnSpMk id="66" creationId="{1F796E44-DEDA-4639-B073-AC0374EA3EC4}"/>
          </ac:cxnSpMkLst>
        </pc:cxnChg>
        <pc:cxnChg chg="del mod topLvl">
          <ac:chgData name="Danielle Detering" userId="385b7343-7e51-4167-b40a-3bc9ed8e0e06" providerId="ADAL" clId="{2C55090A-9F6D-4F86-9122-1528814634FE}" dt="2020-09-02T00:40:14.685" v="12977" actId="478"/>
          <ac:cxnSpMkLst>
            <pc:docMk/>
            <pc:sldMk cId="3457041863" sldId="1122"/>
            <ac:cxnSpMk id="67" creationId="{BC91E4CB-B54F-483A-B9B9-3E68AECE1C0C}"/>
          </ac:cxnSpMkLst>
        </pc:cxnChg>
        <pc:cxnChg chg="del mod topLvl">
          <ac:chgData name="Danielle Detering" userId="385b7343-7e51-4167-b40a-3bc9ed8e0e06" providerId="ADAL" clId="{2C55090A-9F6D-4F86-9122-1528814634FE}" dt="2020-09-02T00:40:14.685" v="12977" actId="478"/>
          <ac:cxnSpMkLst>
            <pc:docMk/>
            <pc:sldMk cId="3457041863" sldId="1122"/>
            <ac:cxnSpMk id="68" creationId="{F0628A6A-EB74-41AD-A8A7-B8FF285E99AE}"/>
          </ac:cxnSpMkLst>
        </pc:cxnChg>
        <pc:cxnChg chg="del mod topLvl">
          <ac:chgData name="Danielle Detering" userId="385b7343-7e51-4167-b40a-3bc9ed8e0e06" providerId="ADAL" clId="{2C55090A-9F6D-4F86-9122-1528814634FE}" dt="2020-09-02T00:40:14.685" v="12977" actId="478"/>
          <ac:cxnSpMkLst>
            <pc:docMk/>
            <pc:sldMk cId="3457041863" sldId="1122"/>
            <ac:cxnSpMk id="69" creationId="{73C30A59-64C6-43A8-8233-EC1FE4D94DD1}"/>
          </ac:cxnSpMkLst>
        </pc:cxnChg>
        <pc:cxnChg chg="del mod topLvl">
          <ac:chgData name="Danielle Detering" userId="385b7343-7e51-4167-b40a-3bc9ed8e0e06" providerId="ADAL" clId="{2C55090A-9F6D-4F86-9122-1528814634FE}" dt="2020-09-02T00:40:14.685" v="12977" actId="478"/>
          <ac:cxnSpMkLst>
            <pc:docMk/>
            <pc:sldMk cId="3457041863" sldId="1122"/>
            <ac:cxnSpMk id="70" creationId="{76EF79B4-9042-47F8-A4ED-34260D4A9A11}"/>
          </ac:cxnSpMkLst>
        </pc:cxnChg>
        <pc:cxnChg chg="del mod topLvl">
          <ac:chgData name="Danielle Detering" userId="385b7343-7e51-4167-b40a-3bc9ed8e0e06" providerId="ADAL" clId="{2C55090A-9F6D-4F86-9122-1528814634FE}" dt="2020-09-02T00:40:14.685" v="12977" actId="478"/>
          <ac:cxnSpMkLst>
            <pc:docMk/>
            <pc:sldMk cId="3457041863" sldId="1122"/>
            <ac:cxnSpMk id="71" creationId="{D399691E-7F4A-42BB-A42E-562E08717DAF}"/>
          </ac:cxnSpMkLst>
        </pc:cxnChg>
        <pc:cxnChg chg="del mod topLvl">
          <ac:chgData name="Danielle Detering" userId="385b7343-7e51-4167-b40a-3bc9ed8e0e06" providerId="ADAL" clId="{2C55090A-9F6D-4F86-9122-1528814634FE}" dt="2020-09-02T00:40:14.685" v="12977" actId="478"/>
          <ac:cxnSpMkLst>
            <pc:docMk/>
            <pc:sldMk cId="3457041863" sldId="1122"/>
            <ac:cxnSpMk id="72" creationId="{65A5DD1B-6517-455A-8D5A-093139C32DC8}"/>
          </ac:cxnSpMkLst>
        </pc:cxnChg>
        <pc:cxnChg chg="del mod topLvl">
          <ac:chgData name="Danielle Detering" userId="385b7343-7e51-4167-b40a-3bc9ed8e0e06" providerId="ADAL" clId="{2C55090A-9F6D-4F86-9122-1528814634FE}" dt="2020-09-02T00:40:14.685" v="12977" actId="478"/>
          <ac:cxnSpMkLst>
            <pc:docMk/>
            <pc:sldMk cId="3457041863" sldId="1122"/>
            <ac:cxnSpMk id="73" creationId="{44EC04CA-7B9A-4E28-A8AD-7055C2F017A1}"/>
          </ac:cxnSpMkLst>
        </pc:cxnChg>
        <pc:cxnChg chg="del mod topLvl">
          <ac:chgData name="Danielle Detering" userId="385b7343-7e51-4167-b40a-3bc9ed8e0e06" providerId="ADAL" clId="{2C55090A-9F6D-4F86-9122-1528814634FE}" dt="2020-09-02T00:40:14.685" v="12977" actId="478"/>
          <ac:cxnSpMkLst>
            <pc:docMk/>
            <pc:sldMk cId="3457041863" sldId="1122"/>
            <ac:cxnSpMk id="74" creationId="{1EF09B8C-A9CA-453C-93D1-42D68D7CBC8B}"/>
          </ac:cxnSpMkLst>
        </pc:cxnChg>
        <pc:cxnChg chg="del mod topLvl">
          <ac:chgData name="Danielle Detering" userId="385b7343-7e51-4167-b40a-3bc9ed8e0e06" providerId="ADAL" clId="{2C55090A-9F6D-4F86-9122-1528814634FE}" dt="2020-09-02T00:40:14.685" v="12977" actId="478"/>
          <ac:cxnSpMkLst>
            <pc:docMk/>
            <pc:sldMk cId="3457041863" sldId="1122"/>
            <ac:cxnSpMk id="75" creationId="{1F3ED0CC-CF4E-4DB2-8320-B3D5C7A17C4E}"/>
          </ac:cxnSpMkLst>
        </pc:cxnChg>
        <pc:cxnChg chg="del mod topLvl">
          <ac:chgData name="Danielle Detering" userId="385b7343-7e51-4167-b40a-3bc9ed8e0e06" providerId="ADAL" clId="{2C55090A-9F6D-4F86-9122-1528814634FE}" dt="2020-09-02T00:40:14.685" v="12977" actId="478"/>
          <ac:cxnSpMkLst>
            <pc:docMk/>
            <pc:sldMk cId="3457041863" sldId="1122"/>
            <ac:cxnSpMk id="76" creationId="{F73148ED-2FCC-4668-AA87-677DCE24A9CC}"/>
          </ac:cxnSpMkLst>
        </pc:cxnChg>
        <pc:cxnChg chg="del mod topLvl">
          <ac:chgData name="Danielle Detering" userId="385b7343-7e51-4167-b40a-3bc9ed8e0e06" providerId="ADAL" clId="{2C55090A-9F6D-4F86-9122-1528814634FE}" dt="2020-09-02T00:40:14.685" v="12977" actId="478"/>
          <ac:cxnSpMkLst>
            <pc:docMk/>
            <pc:sldMk cId="3457041863" sldId="1122"/>
            <ac:cxnSpMk id="77" creationId="{90486107-3540-4162-B8E2-4A628522A892}"/>
          </ac:cxnSpMkLst>
        </pc:cxnChg>
        <pc:cxnChg chg="del mod topLvl">
          <ac:chgData name="Danielle Detering" userId="385b7343-7e51-4167-b40a-3bc9ed8e0e06" providerId="ADAL" clId="{2C55090A-9F6D-4F86-9122-1528814634FE}" dt="2020-09-02T00:40:14.685" v="12977" actId="478"/>
          <ac:cxnSpMkLst>
            <pc:docMk/>
            <pc:sldMk cId="3457041863" sldId="1122"/>
            <ac:cxnSpMk id="78" creationId="{C484E6AD-E30A-4908-89CC-A9619D0663B2}"/>
          </ac:cxnSpMkLst>
        </pc:cxnChg>
        <pc:cxnChg chg="del mod topLvl">
          <ac:chgData name="Danielle Detering" userId="385b7343-7e51-4167-b40a-3bc9ed8e0e06" providerId="ADAL" clId="{2C55090A-9F6D-4F86-9122-1528814634FE}" dt="2020-09-02T00:40:14.685" v="12977" actId="478"/>
          <ac:cxnSpMkLst>
            <pc:docMk/>
            <pc:sldMk cId="3457041863" sldId="1122"/>
            <ac:cxnSpMk id="79" creationId="{CB732E04-5076-4B39-8DCB-E084E5D60894}"/>
          </ac:cxnSpMkLst>
        </pc:cxnChg>
        <pc:cxnChg chg="del mod topLvl">
          <ac:chgData name="Danielle Detering" userId="385b7343-7e51-4167-b40a-3bc9ed8e0e06" providerId="ADAL" clId="{2C55090A-9F6D-4F86-9122-1528814634FE}" dt="2020-09-02T00:40:14.685" v="12977" actId="478"/>
          <ac:cxnSpMkLst>
            <pc:docMk/>
            <pc:sldMk cId="3457041863" sldId="1122"/>
            <ac:cxnSpMk id="80" creationId="{BA41AEEA-FFFB-4645-A5E1-4880985C133E}"/>
          </ac:cxnSpMkLst>
        </pc:cxnChg>
        <pc:cxnChg chg="del mod topLvl">
          <ac:chgData name="Danielle Detering" userId="385b7343-7e51-4167-b40a-3bc9ed8e0e06" providerId="ADAL" clId="{2C55090A-9F6D-4F86-9122-1528814634FE}" dt="2020-09-02T00:40:14.685" v="12977" actId="478"/>
          <ac:cxnSpMkLst>
            <pc:docMk/>
            <pc:sldMk cId="3457041863" sldId="1122"/>
            <ac:cxnSpMk id="81" creationId="{01DF29F5-BFCA-47BC-84A3-014AC1C7207B}"/>
          </ac:cxnSpMkLst>
        </pc:cxnChg>
        <pc:cxnChg chg="del mod topLvl">
          <ac:chgData name="Danielle Detering" userId="385b7343-7e51-4167-b40a-3bc9ed8e0e06" providerId="ADAL" clId="{2C55090A-9F6D-4F86-9122-1528814634FE}" dt="2020-09-02T00:40:14.685" v="12977" actId="478"/>
          <ac:cxnSpMkLst>
            <pc:docMk/>
            <pc:sldMk cId="3457041863" sldId="1122"/>
            <ac:cxnSpMk id="82" creationId="{ABE6D852-62F1-4967-9E61-0141EE3FFA03}"/>
          </ac:cxnSpMkLst>
        </pc:cxnChg>
        <pc:cxnChg chg="del mod topLvl">
          <ac:chgData name="Danielle Detering" userId="385b7343-7e51-4167-b40a-3bc9ed8e0e06" providerId="ADAL" clId="{2C55090A-9F6D-4F86-9122-1528814634FE}" dt="2020-09-02T00:40:14.685" v="12977" actId="478"/>
          <ac:cxnSpMkLst>
            <pc:docMk/>
            <pc:sldMk cId="3457041863" sldId="1122"/>
            <ac:cxnSpMk id="83" creationId="{7A5DF161-9B4F-4FFE-BE0F-23D4736861C2}"/>
          </ac:cxnSpMkLst>
        </pc:cxnChg>
        <pc:cxnChg chg="del mod topLvl">
          <ac:chgData name="Danielle Detering" userId="385b7343-7e51-4167-b40a-3bc9ed8e0e06" providerId="ADAL" clId="{2C55090A-9F6D-4F86-9122-1528814634FE}" dt="2020-09-02T00:40:14.685" v="12977" actId="478"/>
          <ac:cxnSpMkLst>
            <pc:docMk/>
            <pc:sldMk cId="3457041863" sldId="1122"/>
            <ac:cxnSpMk id="84" creationId="{8CED35B0-30B3-4F68-83EF-85CFA33B9B0A}"/>
          </ac:cxnSpMkLst>
        </pc:cxnChg>
        <pc:cxnChg chg="del mod topLvl">
          <ac:chgData name="Danielle Detering" userId="385b7343-7e51-4167-b40a-3bc9ed8e0e06" providerId="ADAL" clId="{2C55090A-9F6D-4F86-9122-1528814634FE}" dt="2020-09-02T00:40:14.685" v="12977" actId="478"/>
          <ac:cxnSpMkLst>
            <pc:docMk/>
            <pc:sldMk cId="3457041863" sldId="1122"/>
            <ac:cxnSpMk id="85" creationId="{3F93C410-E6A9-4ACB-9155-CD184D2F7F1C}"/>
          </ac:cxnSpMkLst>
        </pc:cxnChg>
        <pc:cxnChg chg="del mod topLvl">
          <ac:chgData name="Danielle Detering" userId="385b7343-7e51-4167-b40a-3bc9ed8e0e06" providerId="ADAL" clId="{2C55090A-9F6D-4F86-9122-1528814634FE}" dt="2020-09-02T00:40:14.685" v="12977" actId="478"/>
          <ac:cxnSpMkLst>
            <pc:docMk/>
            <pc:sldMk cId="3457041863" sldId="1122"/>
            <ac:cxnSpMk id="86" creationId="{CB05CCD2-2745-4C49-AA10-8DA5B784777D}"/>
          </ac:cxnSpMkLst>
        </pc:cxnChg>
        <pc:cxnChg chg="del mod topLvl">
          <ac:chgData name="Danielle Detering" userId="385b7343-7e51-4167-b40a-3bc9ed8e0e06" providerId="ADAL" clId="{2C55090A-9F6D-4F86-9122-1528814634FE}" dt="2020-09-02T00:40:14.685" v="12977" actId="478"/>
          <ac:cxnSpMkLst>
            <pc:docMk/>
            <pc:sldMk cId="3457041863" sldId="1122"/>
            <ac:cxnSpMk id="87" creationId="{A511F3D4-8E2E-4779-81D9-234F12B7D109}"/>
          </ac:cxnSpMkLst>
        </pc:cxnChg>
        <pc:cxnChg chg="del mod topLvl">
          <ac:chgData name="Danielle Detering" userId="385b7343-7e51-4167-b40a-3bc9ed8e0e06" providerId="ADAL" clId="{2C55090A-9F6D-4F86-9122-1528814634FE}" dt="2020-09-02T00:40:14.685" v="12977" actId="478"/>
          <ac:cxnSpMkLst>
            <pc:docMk/>
            <pc:sldMk cId="3457041863" sldId="1122"/>
            <ac:cxnSpMk id="88" creationId="{C8497B88-8721-4057-9D3B-C7A9E8EABA46}"/>
          </ac:cxnSpMkLst>
        </pc:cxnChg>
        <pc:cxnChg chg="del mod topLvl">
          <ac:chgData name="Danielle Detering" userId="385b7343-7e51-4167-b40a-3bc9ed8e0e06" providerId="ADAL" clId="{2C55090A-9F6D-4F86-9122-1528814634FE}" dt="2020-09-02T00:40:14.685" v="12977" actId="478"/>
          <ac:cxnSpMkLst>
            <pc:docMk/>
            <pc:sldMk cId="3457041863" sldId="1122"/>
            <ac:cxnSpMk id="89" creationId="{F19CA202-F027-4434-A68E-024789D5D720}"/>
          </ac:cxnSpMkLst>
        </pc:cxnChg>
        <pc:cxnChg chg="del mod topLvl">
          <ac:chgData name="Danielle Detering" userId="385b7343-7e51-4167-b40a-3bc9ed8e0e06" providerId="ADAL" clId="{2C55090A-9F6D-4F86-9122-1528814634FE}" dt="2020-09-02T00:40:14.685" v="12977" actId="478"/>
          <ac:cxnSpMkLst>
            <pc:docMk/>
            <pc:sldMk cId="3457041863" sldId="1122"/>
            <ac:cxnSpMk id="90" creationId="{EF7960DF-47F9-497F-A9DE-E664957C7717}"/>
          </ac:cxnSpMkLst>
        </pc:cxnChg>
        <pc:cxnChg chg="del mod topLvl">
          <ac:chgData name="Danielle Detering" userId="385b7343-7e51-4167-b40a-3bc9ed8e0e06" providerId="ADAL" clId="{2C55090A-9F6D-4F86-9122-1528814634FE}" dt="2020-09-02T00:40:14.685" v="12977" actId="478"/>
          <ac:cxnSpMkLst>
            <pc:docMk/>
            <pc:sldMk cId="3457041863" sldId="1122"/>
            <ac:cxnSpMk id="91" creationId="{2210B726-7308-4D1C-A6F3-F955D4CCD745}"/>
          </ac:cxnSpMkLst>
        </pc:cxnChg>
        <pc:cxnChg chg="del mod topLvl">
          <ac:chgData name="Danielle Detering" userId="385b7343-7e51-4167-b40a-3bc9ed8e0e06" providerId="ADAL" clId="{2C55090A-9F6D-4F86-9122-1528814634FE}" dt="2020-09-02T00:40:14.685" v="12977" actId="478"/>
          <ac:cxnSpMkLst>
            <pc:docMk/>
            <pc:sldMk cId="3457041863" sldId="1122"/>
            <ac:cxnSpMk id="92" creationId="{235988C3-2FC1-44C5-9FAD-179F49BF0E78}"/>
          </ac:cxnSpMkLst>
        </pc:cxnChg>
        <pc:cxnChg chg="del mod topLvl">
          <ac:chgData name="Danielle Detering" userId="385b7343-7e51-4167-b40a-3bc9ed8e0e06" providerId="ADAL" clId="{2C55090A-9F6D-4F86-9122-1528814634FE}" dt="2020-09-02T00:40:14.685" v="12977" actId="478"/>
          <ac:cxnSpMkLst>
            <pc:docMk/>
            <pc:sldMk cId="3457041863" sldId="1122"/>
            <ac:cxnSpMk id="93" creationId="{CC59B967-A8E2-4FF2-9BEC-C823A0142BFA}"/>
          </ac:cxnSpMkLst>
        </pc:cxnChg>
        <pc:cxnChg chg="del mod topLvl">
          <ac:chgData name="Danielle Detering" userId="385b7343-7e51-4167-b40a-3bc9ed8e0e06" providerId="ADAL" clId="{2C55090A-9F6D-4F86-9122-1528814634FE}" dt="2020-09-02T00:40:14.685" v="12977" actId="478"/>
          <ac:cxnSpMkLst>
            <pc:docMk/>
            <pc:sldMk cId="3457041863" sldId="1122"/>
            <ac:cxnSpMk id="94" creationId="{4C99C611-17EF-49CC-825D-2AE5154E6BE3}"/>
          </ac:cxnSpMkLst>
        </pc:cxnChg>
        <pc:cxnChg chg="del mod topLvl">
          <ac:chgData name="Danielle Detering" userId="385b7343-7e51-4167-b40a-3bc9ed8e0e06" providerId="ADAL" clId="{2C55090A-9F6D-4F86-9122-1528814634FE}" dt="2020-09-02T00:40:14.685" v="12977" actId="478"/>
          <ac:cxnSpMkLst>
            <pc:docMk/>
            <pc:sldMk cId="3457041863" sldId="1122"/>
            <ac:cxnSpMk id="95" creationId="{61F034AA-0A26-4BB9-AA63-AAC5809B0EAC}"/>
          </ac:cxnSpMkLst>
        </pc:cxnChg>
        <pc:cxnChg chg="del mod topLvl">
          <ac:chgData name="Danielle Detering" userId="385b7343-7e51-4167-b40a-3bc9ed8e0e06" providerId="ADAL" clId="{2C55090A-9F6D-4F86-9122-1528814634FE}" dt="2020-09-02T00:40:14.685" v="12977" actId="478"/>
          <ac:cxnSpMkLst>
            <pc:docMk/>
            <pc:sldMk cId="3457041863" sldId="1122"/>
            <ac:cxnSpMk id="96" creationId="{56F5E6E1-5CAC-4413-B863-903C994AE524}"/>
          </ac:cxnSpMkLst>
        </pc:cxnChg>
        <pc:cxnChg chg="del mod topLvl">
          <ac:chgData name="Danielle Detering" userId="385b7343-7e51-4167-b40a-3bc9ed8e0e06" providerId="ADAL" clId="{2C55090A-9F6D-4F86-9122-1528814634FE}" dt="2020-09-02T00:40:14.685" v="12977" actId="478"/>
          <ac:cxnSpMkLst>
            <pc:docMk/>
            <pc:sldMk cId="3457041863" sldId="1122"/>
            <ac:cxnSpMk id="97" creationId="{CBEC4C82-0474-4E1A-A6E7-DE7E08F8D68C}"/>
          </ac:cxnSpMkLst>
        </pc:cxnChg>
        <pc:cxnChg chg="del mod topLvl">
          <ac:chgData name="Danielle Detering" userId="385b7343-7e51-4167-b40a-3bc9ed8e0e06" providerId="ADAL" clId="{2C55090A-9F6D-4F86-9122-1528814634FE}" dt="2020-09-02T00:40:14.685" v="12977" actId="478"/>
          <ac:cxnSpMkLst>
            <pc:docMk/>
            <pc:sldMk cId="3457041863" sldId="1122"/>
            <ac:cxnSpMk id="98" creationId="{242D5795-DF84-48BE-B93E-89EEFADA931C}"/>
          </ac:cxnSpMkLst>
        </pc:cxnChg>
        <pc:cxnChg chg="del mod topLvl">
          <ac:chgData name="Danielle Detering" userId="385b7343-7e51-4167-b40a-3bc9ed8e0e06" providerId="ADAL" clId="{2C55090A-9F6D-4F86-9122-1528814634FE}" dt="2020-09-02T00:40:14.685" v="12977" actId="478"/>
          <ac:cxnSpMkLst>
            <pc:docMk/>
            <pc:sldMk cId="3457041863" sldId="1122"/>
            <ac:cxnSpMk id="99" creationId="{1D807E51-BEB9-48EA-BD54-3A624AD4766C}"/>
          </ac:cxnSpMkLst>
        </pc:cxnChg>
        <pc:cxnChg chg="del mod topLvl">
          <ac:chgData name="Danielle Detering" userId="385b7343-7e51-4167-b40a-3bc9ed8e0e06" providerId="ADAL" clId="{2C55090A-9F6D-4F86-9122-1528814634FE}" dt="2020-09-02T00:40:14.685" v="12977" actId="478"/>
          <ac:cxnSpMkLst>
            <pc:docMk/>
            <pc:sldMk cId="3457041863" sldId="1122"/>
            <ac:cxnSpMk id="100" creationId="{E85FD621-7F0B-4434-8ECE-77E37BB6AB29}"/>
          </ac:cxnSpMkLst>
        </pc:cxnChg>
        <pc:cxnChg chg="del mod topLvl">
          <ac:chgData name="Danielle Detering" userId="385b7343-7e51-4167-b40a-3bc9ed8e0e06" providerId="ADAL" clId="{2C55090A-9F6D-4F86-9122-1528814634FE}" dt="2020-09-02T00:40:14.685" v="12977" actId="478"/>
          <ac:cxnSpMkLst>
            <pc:docMk/>
            <pc:sldMk cId="3457041863" sldId="1122"/>
            <ac:cxnSpMk id="101" creationId="{8124B182-B215-4F57-999F-D000F353F873}"/>
          </ac:cxnSpMkLst>
        </pc:cxnChg>
        <pc:cxnChg chg="del mod topLvl">
          <ac:chgData name="Danielle Detering" userId="385b7343-7e51-4167-b40a-3bc9ed8e0e06" providerId="ADAL" clId="{2C55090A-9F6D-4F86-9122-1528814634FE}" dt="2020-09-02T00:40:14.685" v="12977" actId="478"/>
          <ac:cxnSpMkLst>
            <pc:docMk/>
            <pc:sldMk cId="3457041863" sldId="1122"/>
            <ac:cxnSpMk id="102" creationId="{0112AC27-964B-4A16-B3F9-8227F661D5C2}"/>
          </ac:cxnSpMkLst>
        </pc:cxnChg>
        <pc:cxnChg chg="del mod topLvl">
          <ac:chgData name="Danielle Detering" userId="385b7343-7e51-4167-b40a-3bc9ed8e0e06" providerId="ADAL" clId="{2C55090A-9F6D-4F86-9122-1528814634FE}" dt="2020-09-02T00:40:14.685" v="12977" actId="478"/>
          <ac:cxnSpMkLst>
            <pc:docMk/>
            <pc:sldMk cId="3457041863" sldId="1122"/>
            <ac:cxnSpMk id="126" creationId="{EE230BE1-5C14-4673-8A81-3EDDA8691470}"/>
          </ac:cxnSpMkLst>
        </pc:cxnChg>
        <pc:cxnChg chg="add mod">
          <ac:chgData name="Danielle Detering" userId="385b7343-7e51-4167-b40a-3bc9ed8e0e06" providerId="ADAL" clId="{2C55090A-9F6D-4F86-9122-1528814634FE}" dt="2020-09-02T00:40:32.884" v="12980" actId="164"/>
          <ac:cxnSpMkLst>
            <pc:docMk/>
            <pc:sldMk cId="3457041863" sldId="1122"/>
            <ac:cxnSpMk id="217" creationId="{DCD3D25B-D426-4D98-B62A-DADF310FD4BC}"/>
          </ac:cxnSpMkLst>
        </pc:cxnChg>
        <pc:cxnChg chg="add mod">
          <ac:chgData name="Danielle Detering" userId="385b7343-7e51-4167-b40a-3bc9ed8e0e06" providerId="ADAL" clId="{2C55090A-9F6D-4F86-9122-1528814634FE}" dt="2020-09-02T00:40:32.884" v="12980" actId="164"/>
          <ac:cxnSpMkLst>
            <pc:docMk/>
            <pc:sldMk cId="3457041863" sldId="1122"/>
            <ac:cxnSpMk id="218" creationId="{463155B0-6E36-49FC-99DA-BED82386C11C}"/>
          </ac:cxnSpMkLst>
        </pc:cxnChg>
        <pc:cxnChg chg="add mod">
          <ac:chgData name="Danielle Detering" userId="385b7343-7e51-4167-b40a-3bc9ed8e0e06" providerId="ADAL" clId="{2C55090A-9F6D-4F86-9122-1528814634FE}" dt="2020-09-02T00:40:32.884" v="12980" actId="164"/>
          <ac:cxnSpMkLst>
            <pc:docMk/>
            <pc:sldMk cId="3457041863" sldId="1122"/>
            <ac:cxnSpMk id="219" creationId="{966F64FA-E62F-4E66-859F-87570C92D53F}"/>
          </ac:cxnSpMkLst>
        </pc:cxnChg>
        <pc:cxnChg chg="add mod">
          <ac:chgData name="Danielle Detering" userId="385b7343-7e51-4167-b40a-3bc9ed8e0e06" providerId="ADAL" clId="{2C55090A-9F6D-4F86-9122-1528814634FE}" dt="2020-09-02T00:40:32.884" v="12980" actId="164"/>
          <ac:cxnSpMkLst>
            <pc:docMk/>
            <pc:sldMk cId="3457041863" sldId="1122"/>
            <ac:cxnSpMk id="220" creationId="{2CEFCBB6-1DF3-42A4-AFDC-ABDA6B5EA236}"/>
          </ac:cxnSpMkLst>
        </pc:cxnChg>
        <pc:cxnChg chg="add mod">
          <ac:chgData name="Danielle Detering" userId="385b7343-7e51-4167-b40a-3bc9ed8e0e06" providerId="ADAL" clId="{2C55090A-9F6D-4F86-9122-1528814634FE}" dt="2020-09-02T00:40:32.884" v="12980" actId="164"/>
          <ac:cxnSpMkLst>
            <pc:docMk/>
            <pc:sldMk cId="3457041863" sldId="1122"/>
            <ac:cxnSpMk id="221" creationId="{82EA8B80-DCD0-49A1-919C-7FE331117830}"/>
          </ac:cxnSpMkLst>
        </pc:cxnChg>
        <pc:cxnChg chg="add mod">
          <ac:chgData name="Danielle Detering" userId="385b7343-7e51-4167-b40a-3bc9ed8e0e06" providerId="ADAL" clId="{2C55090A-9F6D-4F86-9122-1528814634FE}" dt="2020-09-02T00:40:32.884" v="12980" actId="164"/>
          <ac:cxnSpMkLst>
            <pc:docMk/>
            <pc:sldMk cId="3457041863" sldId="1122"/>
            <ac:cxnSpMk id="222" creationId="{FFBAB66A-A058-479F-813B-968CFE876A65}"/>
          </ac:cxnSpMkLst>
        </pc:cxnChg>
        <pc:cxnChg chg="add mod">
          <ac:chgData name="Danielle Detering" userId="385b7343-7e51-4167-b40a-3bc9ed8e0e06" providerId="ADAL" clId="{2C55090A-9F6D-4F86-9122-1528814634FE}" dt="2020-09-02T00:40:32.884" v="12980" actId="164"/>
          <ac:cxnSpMkLst>
            <pc:docMk/>
            <pc:sldMk cId="3457041863" sldId="1122"/>
            <ac:cxnSpMk id="223" creationId="{8DEDB9DB-F7F8-4AD1-A61D-0024B8786369}"/>
          </ac:cxnSpMkLst>
        </pc:cxnChg>
        <pc:cxnChg chg="add mod">
          <ac:chgData name="Danielle Detering" userId="385b7343-7e51-4167-b40a-3bc9ed8e0e06" providerId="ADAL" clId="{2C55090A-9F6D-4F86-9122-1528814634FE}" dt="2020-09-02T00:40:32.884" v="12980" actId="164"/>
          <ac:cxnSpMkLst>
            <pc:docMk/>
            <pc:sldMk cId="3457041863" sldId="1122"/>
            <ac:cxnSpMk id="224" creationId="{540CBDA7-BFD0-4898-B79A-5E4FAA469993}"/>
          </ac:cxnSpMkLst>
        </pc:cxnChg>
        <pc:cxnChg chg="mod topLvl">
          <ac:chgData name="Danielle Detering" userId="385b7343-7e51-4167-b40a-3bc9ed8e0e06" providerId="ADAL" clId="{2C55090A-9F6D-4F86-9122-1528814634FE}" dt="2020-09-02T00:57:24.382" v="13015" actId="164"/>
          <ac:cxnSpMkLst>
            <pc:docMk/>
            <pc:sldMk cId="3457041863" sldId="1122"/>
            <ac:cxnSpMk id="231" creationId="{CAB22B91-0545-49B4-98ED-51CC423756A2}"/>
          </ac:cxnSpMkLst>
        </pc:cxnChg>
        <pc:cxnChg chg="mod topLvl">
          <ac:chgData name="Danielle Detering" userId="385b7343-7e51-4167-b40a-3bc9ed8e0e06" providerId="ADAL" clId="{2C55090A-9F6D-4F86-9122-1528814634FE}" dt="2020-09-02T00:57:24.382" v="13015" actId="164"/>
          <ac:cxnSpMkLst>
            <pc:docMk/>
            <pc:sldMk cId="3457041863" sldId="1122"/>
            <ac:cxnSpMk id="232" creationId="{AC5A95C6-7565-45F4-AA97-66C62BE6EB78}"/>
          </ac:cxnSpMkLst>
        </pc:cxnChg>
        <pc:cxnChg chg="mod topLvl">
          <ac:chgData name="Danielle Detering" userId="385b7343-7e51-4167-b40a-3bc9ed8e0e06" providerId="ADAL" clId="{2C55090A-9F6D-4F86-9122-1528814634FE}" dt="2020-09-02T00:57:24.382" v="13015" actId="164"/>
          <ac:cxnSpMkLst>
            <pc:docMk/>
            <pc:sldMk cId="3457041863" sldId="1122"/>
            <ac:cxnSpMk id="233" creationId="{F5F69F4F-AFDF-4FB9-AC40-202226E061BB}"/>
          </ac:cxnSpMkLst>
        </pc:cxnChg>
        <pc:cxnChg chg="mod topLvl">
          <ac:chgData name="Danielle Detering" userId="385b7343-7e51-4167-b40a-3bc9ed8e0e06" providerId="ADAL" clId="{2C55090A-9F6D-4F86-9122-1528814634FE}" dt="2020-09-02T00:57:24.382" v="13015" actId="164"/>
          <ac:cxnSpMkLst>
            <pc:docMk/>
            <pc:sldMk cId="3457041863" sldId="1122"/>
            <ac:cxnSpMk id="234" creationId="{38574B95-CFCE-43A4-99A6-0BFD36E13DC3}"/>
          </ac:cxnSpMkLst>
        </pc:cxnChg>
        <pc:cxnChg chg="mod topLvl">
          <ac:chgData name="Danielle Detering" userId="385b7343-7e51-4167-b40a-3bc9ed8e0e06" providerId="ADAL" clId="{2C55090A-9F6D-4F86-9122-1528814634FE}" dt="2020-09-02T00:57:24.382" v="13015" actId="164"/>
          <ac:cxnSpMkLst>
            <pc:docMk/>
            <pc:sldMk cId="3457041863" sldId="1122"/>
            <ac:cxnSpMk id="235" creationId="{4802564C-2FB7-4EEE-989C-D2F4CEFC2F23}"/>
          </ac:cxnSpMkLst>
        </pc:cxnChg>
        <pc:cxnChg chg="mod topLvl">
          <ac:chgData name="Danielle Detering" userId="385b7343-7e51-4167-b40a-3bc9ed8e0e06" providerId="ADAL" clId="{2C55090A-9F6D-4F86-9122-1528814634FE}" dt="2020-09-02T00:57:24.382" v="13015" actId="164"/>
          <ac:cxnSpMkLst>
            <pc:docMk/>
            <pc:sldMk cId="3457041863" sldId="1122"/>
            <ac:cxnSpMk id="236" creationId="{BEC0ABDF-D7B3-4D89-9734-FF69ABCA5BAD}"/>
          </ac:cxnSpMkLst>
        </pc:cxnChg>
        <pc:cxnChg chg="mod topLvl">
          <ac:chgData name="Danielle Detering" userId="385b7343-7e51-4167-b40a-3bc9ed8e0e06" providerId="ADAL" clId="{2C55090A-9F6D-4F86-9122-1528814634FE}" dt="2020-09-02T00:57:24.382" v="13015" actId="164"/>
          <ac:cxnSpMkLst>
            <pc:docMk/>
            <pc:sldMk cId="3457041863" sldId="1122"/>
            <ac:cxnSpMk id="237" creationId="{09A9B08C-C16F-4C85-93B3-A1B586197B56}"/>
          </ac:cxnSpMkLst>
        </pc:cxnChg>
        <pc:cxnChg chg="mod topLvl">
          <ac:chgData name="Danielle Detering" userId="385b7343-7e51-4167-b40a-3bc9ed8e0e06" providerId="ADAL" clId="{2C55090A-9F6D-4F86-9122-1528814634FE}" dt="2020-09-02T00:57:24.382" v="13015" actId="164"/>
          <ac:cxnSpMkLst>
            <pc:docMk/>
            <pc:sldMk cId="3457041863" sldId="1122"/>
            <ac:cxnSpMk id="238" creationId="{E4307419-F021-43F0-A3E3-BE156EC675A8}"/>
          </ac:cxnSpMkLst>
        </pc:cxnChg>
        <pc:cxnChg chg="mod topLvl">
          <ac:chgData name="Danielle Detering" userId="385b7343-7e51-4167-b40a-3bc9ed8e0e06" providerId="ADAL" clId="{2C55090A-9F6D-4F86-9122-1528814634FE}" dt="2020-09-02T00:57:24.382" v="13015" actId="164"/>
          <ac:cxnSpMkLst>
            <pc:docMk/>
            <pc:sldMk cId="3457041863" sldId="1122"/>
            <ac:cxnSpMk id="239" creationId="{5FE2FF98-64D6-49F0-B99F-9D2D61C09CC2}"/>
          </ac:cxnSpMkLst>
        </pc:cxnChg>
        <pc:cxnChg chg="mod topLvl">
          <ac:chgData name="Danielle Detering" userId="385b7343-7e51-4167-b40a-3bc9ed8e0e06" providerId="ADAL" clId="{2C55090A-9F6D-4F86-9122-1528814634FE}" dt="2020-09-02T00:57:24.382" v="13015" actId="164"/>
          <ac:cxnSpMkLst>
            <pc:docMk/>
            <pc:sldMk cId="3457041863" sldId="1122"/>
            <ac:cxnSpMk id="240" creationId="{2B4B5EB0-0D2C-4D99-BFF6-F2D906E7B46A}"/>
          </ac:cxnSpMkLst>
        </pc:cxnChg>
        <pc:cxnChg chg="mod topLvl">
          <ac:chgData name="Danielle Detering" userId="385b7343-7e51-4167-b40a-3bc9ed8e0e06" providerId="ADAL" clId="{2C55090A-9F6D-4F86-9122-1528814634FE}" dt="2020-09-02T00:57:24.382" v="13015" actId="164"/>
          <ac:cxnSpMkLst>
            <pc:docMk/>
            <pc:sldMk cId="3457041863" sldId="1122"/>
            <ac:cxnSpMk id="241" creationId="{32D191E6-6F1B-44E6-B0E1-5DCE2A5B9237}"/>
          </ac:cxnSpMkLst>
        </pc:cxnChg>
        <pc:cxnChg chg="mod topLvl">
          <ac:chgData name="Danielle Detering" userId="385b7343-7e51-4167-b40a-3bc9ed8e0e06" providerId="ADAL" clId="{2C55090A-9F6D-4F86-9122-1528814634FE}" dt="2020-09-02T00:57:24.382" v="13015" actId="164"/>
          <ac:cxnSpMkLst>
            <pc:docMk/>
            <pc:sldMk cId="3457041863" sldId="1122"/>
            <ac:cxnSpMk id="242" creationId="{E291ABD9-0D06-4482-AEE7-B62B21238E27}"/>
          </ac:cxnSpMkLst>
        </pc:cxnChg>
        <pc:cxnChg chg="mod topLvl">
          <ac:chgData name="Danielle Detering" userId="385b7343-7e51-4167-b40a-3bc9ed8e0e06" providerId="ADAL" clId="{2C55090A-9F6D-4F86-9122-1528814634FE}" dt="2020-09-02T00:57:24.382" v="13015" actId="164"/>
          <ac:cxnSpMkLst>
            <pc:docMk/>
            <pc:sldMk cId="3457041863" sldId="1122"/>
            <ac:cxnSpMk id="243" creationId="{345BCB1D-18F3-49CB-B7C6-E24BAF1898FE}"/>
          </ac:cxnSpMkLst>
        </pc:cxnChg>
        <pc:cxnChg chg="mod topLvl">
          <ac:chgData name="Danielle Detering" userId="385b7343-7e51-4167-b40a-3bc9ed8e0e06" providerId="ADAL" clId="{2C55090A-9F6D-4F86-9122-1528814634FE}" dt="2020-09-02T00:57:24.382" v="13015" actId="164"/>
          <ac:cxnSpMkLst>
            <pc:docMk/>
            <pc:sldMk cId="3457041863" sldId="1122"/>
            <ac:cxnSpMk id="244" creationId="{C3B1AD8B-9B43-46D5-BCD5-B9F38A451204}"/>
          </ac:cxnSpMkLst>
        </pc:cxnChg>
        <pc:cxnChg chg="mod topLvl">
          <ac:chgData name="Danielle Detering" userId="385b7343-7e51-4167-b40a-3bc9ed8e0e06" providerId="ADAL" clId="{2C55090A-9F6D-4F86-9122-1528814634FE}" dt="2020-09-02T00:57:24.382" v="13015" actId="164"/>
          <ac:cxnSpMkLst>
            <pc:docMk/>
            <pc:sldMk cId="3457041863" sldId="1122"/>
            <ac:cxnSpMk id="245" creationId="{B3DCB197-EB96-4BA3-AE82-0060C5A8EC1E}"/>
          </ac:cxnSpMkLst>
        </pc:cxnChg>
        <pc:cxnChg chg="mod topLvl">
          <ac:chgData name="Danielle Detering" userId="385b7343-7e51-4167-b40a-3bc9ed8e0e06" providerId="ADAL" clId="{2C55090A-9F6D-4F86-9122-1528814634FE}" dt="2020-09-02T00:57:24.382" v="13015" actId="164"/>
          <ac:cxnSpMkLst>
            <pc:docMk/>
            <pc:sldMk cId="3457041863" sldId="1122"/>
            <ac:cxnSpMk id="246" creationId="{4D2B4399-6CDD-4A56-9EC8-C5ECD565B2E9}"/>
          </ac:cxnSpMkLst>
        </pc:cxnChg>
        <pc:cxnChg chg="mod topLvl">
          <ac:chgData name="Danielle Detering" userId="385b7343-7e51-4167-b40a-3bc9ed8e0e06" providerId="ADAL" clId="{2C55090A-9F6D-4F86-9122-1528814634FE}" dt="2020-09-02T00:57:24.382" v="13015" actId="164"/>
          <ac:cxnSpMkLst>
            <pc:docMk/>
            <pc:sldMk cId="3457041863" sldId="1122"/>
            <ac:cxnSpMk id="247" creationId="{8D068299-3EF0-44AB-AA4B-04CB0955184C}"/>
          </ac:cxnSpMkLst>
        </pc:cxnChg>
        <pc:cxnChg chg="mod topLvl">
          <ac:chgData name="Danielle Detering" userId="385b7343-7e51-4167-b40a-3bc9ed8e0e06" providerId="ADAL" clId="{2C55090A-9F6D-4F86-9122-1528814634FE}" dt="2020-09-02T00:57:24.382" v="13015" actId="164"/>
          <ac:cxnSpMkLst>
            <pc:docMk/>
            <pc:sldMk cId="3457041863" sldId="1122"/>
            <ac:cxnSpMk id="248" creationId="{E046EE3A-0759-404F-ABD4-1D580258F419}"/>
          </ac:cxnSpMkLst>
        </pc:cxnChg>
        <pc:cxnChg chg="mod topLvl">
          <ac:chgData name="Danielle Detering" userId="385b7343-7e51-4167-b40a-3bc9ed8e0e06" providerId="ADAL" clId="{2C55090A-9F6D-4F86-9122-1528814634FE}" dt="2020-09-02T00:57:24.382" v="13015" actId="164"/>
          <ac:cxnSpMkLst>
            <pc:docMk/>
            <pc:sldMk cId="3457041863" sldId="1122"/>
            <ac:cxnSpMk id="249" creationId="{D327263D-A195-471F-8512-BC4F27DD2D70}"/>
          </ac:cxnSpMkLst>
        </pc:cxnChg>
        <pc:cxnChg chg="mod topLvl">
          <ac:chgData name="Danielle Detering" userId="385b7343-7e51-4167-b40a-3bc9ed8e0e06" providerId="ADAL" clId="{2C55090A-9F6D-4F86-9122-1528814634FE}" dt="2020-09-02T00:57:24.382" v="13015" actId="164"/>
          <ac:cxnSpMkLst>
            <pc:docMk/>
            <pc:sldMk cId="3457041863" sldId="1122"/>
            <ac:cxnSpMk id="250" creationId="{E145D5C6-D110-4FC6-864F-291DFF6BE0B3}"/>
          </ac:cxnSpMkLst>
        </pc:cxnChg>
        <pc:cxnChg chg="mod topLvl">
          <ac:chgData name="Danielle Detering" userId="385b7343-7e51-4167-b40a-3bc9ed8e0e06" providerId="ADAL" clId="{2C55090A-9F6D-4F86-9122-1528814634FE}" dt="2020-09-02T00:57:24.382" v="13015" actId="164"/>
          <ac:cxnSpMkLst>
            <pc:docMk/>
            <pc:sldMk cId="3457041863" sldId="1122"/>
            <ac:cxnSpMk id="251" creationId="{E1AEDF32-673C-4056-8DEB-2A63FC8B4B46}"/>
          </ac:cxnSpMkLst>
        </pc:cxnChg>
        <pc:cxnChg chg="mod topLvl">
          <ac:chgData name="Danielle Detering" userId="385b7343-7e51-4167-b40a-3bc9ed8e0e06" providerId="ADAL" clId="{2C55090A-9F6D-4F86-9122-1528814634FE}" dt="2020-09-02T00:57:24.382" v="13015" actId="164"/>
          <ac:cxnSpMkLst>
            <pc:docMk/>
            <pc:sldMk cId="3457041863" sldId="1122"/>
            <ac:cxnSpMk id="252" creationId="{69EC5D70-FAA3-455D-9AEF-9FDA4974F581}"/>
          </ac:cxnSpMkLst>
        </pc:cxnChg>
        <pc:cxnChg chg="mod topLvl">
          <ac:chgData name="Danielle Detering" userId="385b7343-7e51-4167-b40a-3bc9ed8e0e06" providerId="ADAL" clId="{2C55090A-9F6D-4F86-9122-1528814634FE}" dt="2020-09-02T00:57:24.382" v="13015" actId="164"/>
          <ac:cxnSpMkLst>
            <pc:docMk/>
            <pc:sldMk cId="3457041863" sldId="1122"/>
            <ac:cxnSpMk id="253" creationId="{E3BCA806-9428-4F0A-B0EC-C2CEEE1F331D}"/>
          </ac:cxnSpMkLst>
        </pc:cxnChg>
        <pc:cxnChg chg="mod topLvl">
          <ac:chgData name="Danielle Detering" userId="385b7343-7e51-4167-b40a-3bc9ed8e0e06" providerId="ADAL" clId="{2C55090A-9F6D-4F86-9122-1528814634FE}" dt="2020-09-02T00:57:24.382" v="13015" actId="164"/>
          <ac:cxnSpMkLst>
            <pc:docMk/>
            <pc:sldMk cId="3457041863" sldId="1122"/>
            <ac:cxnSpMk id="254" creationId="{60988329-1E70-4396-83C0-35ED244AC2F5}"/>
          </ac:cxnSpMkLst>
        </pc:cxnChg>
        <pc:cxnChg chg="mod topLvl">
          <ac:chgData name="Danielle Detering" userId="385b7343-7e51-4167-b40a-3bc9ed8e0e06" providerId="ADAL" clId="{2C55090A-9F6D-4F86-9122-1528814634FE}" dt="2020-09-02T00:57:24.382" v="13015" actId="164"/>
          <ac:cxnSpMkLst>
            <pc:docMk/>
            <pc:sldMk cId="3457041863" sldId="1122"/>
            <ac:cxnSpMk id="255" creationId="{06036EEC-3C25-4DEA-AFA9-FDB9878D4591}"/>
          </ac:cxnSpMkLst>
        </pc:cxnChg>
        <pc:cxnChg chg="mod topLvl">
          <ac:chgData name="Danielle Detering" userId="385b7343-7e51-4167-b40a-3bc9ed8e0e06" providerId="ADAL" clId="{2C55090A-9F6D-4F86-9122-1528814634FE}" dt="2020-09-02T00:57:24.382" v="13015" actId="164"/>
          <ac:cxnSpMkLst>
            <pc:docMk/>
            <pc:sldMk cId="3457041863" sldId="1122"/>
            <ac:cxnSpMk id="256" creationId="{26AF88AC-9A2A-4B6E-9505-080008623D8E}"/>
          </ac:cxnSpMkLst>
        </pc:cxnChg>
        <pc:cxnChg chg="mod topLvl">
          <ac:chgData name="Danielle Detering" userId="385b7343-7e51-4167-b40a-3bc9ed8e0e06" providerId="ADAL" clId="{2C55090A-9F6D-4F86-9122-1528814634FE}" dt="2020-09-02T00:57:24.382" v="13015" actId="164"/>
          <ac:cxnSpMkLst>
            <pc:docMk/>
            <pc:sldMk cId="3457041863" sldId="1122"/>
            <ac:cxnSpMk id="257" creationId="{7B477067-5B7E-4811-904C-DD0602A03F38}"/>
          </ac:cxnSpMkLst>
        </pc:cxnChg>
        <pc:cxnChg chg="mod topLvl">
          <ac:chgData name="Danielle Detering" userId="385b7343-7e51-4167-b40a-3bc9ed8e0e06" providerId="ADAL" clId="{2C55090A-9F6D-4F86-9122-1528814634FE}" dt="2020-09-02T00:57:24.382" v="13015" actId="164"/>
          <ac:cxnSpMkLst>
            <pc:docMk/>
            <pc:sldMk cId="3457041863" sldId="1122"/>
            <ac:cxnSpMk id="258" creationId="{1BE4A3D2-D165-4461-B6F4-67F44AFC6D13}"/>
          </ac:cxnSpMkLst>
        </pc:cxnChg>
        <pc:cxnChg chg="mod topLvl">
          <ac:chgData name="Danielle Detering" userId="385b7343-7e51-4167-b40a-3bc9ed8e0e06" providerId="ADAL" clId="{2C55090A-9F6D-4F86-9122-1528814634FE}" dt="2020-09-02T00:57:24.382" v="13015" actId="164"/>
          <ac:cxnSpMkLst>
            <pc:docMk/>
            <pc:sldMk cId="3457041863" sldId="1122"/>
            <ac:cxnSpMk id="259" creationId="{367ABDEF-1786-48B5-B632-241A3F68DB7E}"/>
          </ac:cxnSpMkLst>
        </pc:cxnChg>
        <pc:cxnChg chg="mod topLvl">
          <ac:chgData name="Danielle Detering" userId="385b7343-7e51-4167-b40a-3bc9ed8e0e06" providerId="ADAL" clId="{2C55090A-9F6D-4F86-9122-1528814634FE}" dt="2020-09-02T00:57:24.382" v="13015" actId="164"/>
          <ac:cxnSpMkLst>
            <pc:docMk/>
            <pc:sldMk cId="3457041863" sldId="1122"/>
            <ac:cxnSpMk id="260" creationId="{FE2B140B-1112-486B-8377-36734BC09311}"/>
          </ac:cxnSpMkLst>
        </pc:cxnChg>
        <pc:cxnChg chg="mod topLvl">
          <ac:chgData name="Danielle Detering" userId="385b7343-7e51-4167-b40a-3bc9ed8e0e06" providerId="ADAL" clId="{2C55090A-9F6D-4F86-9122-1528814634FE}" dt="2020-09-02T00:57:24.382" v="13015" actId="164"/>
          <ac:cxnSpMkLst>
            <pc:docMk/>
            <pc:sldMk cId="3457041863" sldId="1122"/>
            <ac:cxnSpMk id="261" creationId="{20524685-6DC6-4FD6-92E8-36D79B6E03B8}"/>
          </ac:cxnSpMkLst>
        </pc:cxnChg>
        <pc:cxnChg chg="mod topLvl">
          <ac:chgData name="Danielle Detering" userId="385b7343-7e51-4167-b40a-3bc9ed8e0e06" providerId="ADAL" clId="{2C55090A-9F6D-4F86-9122-1528814634FE}" dt="2020-09-02T00:57:24.382" v="13015" actId="164"/>
          <ac:cxnSpMkLst>
            <pc:docMk/>
            <pc:sldMk cId="3457041863" sldId="1122"/>
            <ac:cxnSpMk id="262" creationId="{D9AF1C68-E58A-4D9D-9D5F-BFE3A97E15CA}"/>
          </ac:cxnSpMkLst>
        </pc:cxnChg>
        <pc:cxnChg chg="mod topLvl">
          <ac:chgData name="Danielle Detering" userId="385b7343-7e51-4167-b40a-3bc9ed8e0e06" providerId="ADAL" clId="{2C55090A-9F6D-4F86-9122-1528814634FE}" dt="2020-09-02T00:57:24.382" v="13015" actId="164"/>
          <ac:cxnSpMkLst>
            <pc:docMk/>
            <pc:sldMk cId="3457041863" sldId="1122"/>
            <ac:cxnSpMk id="263" creationId="{760B4416-9DC2-45C7-902B-E594C7BB0D7E}"/>
          </ac:cxnSpMkLst>
        </pc:cxnChg>
        <pc:cxnChg chg="mod topLvl">
          <ac:chgData name="Danielle Detering" userId="385b7343-7e51-4167-b40a-3bc9ed8e0e06" providerId="ADAL" clId="{2C55090A-9F6D-4F86-9122-1528814634FE}" dt="2020-09-02T00:57:24.382" v="13015" actId="164"/>
          <ac:cxnSpMkLst>
            <pc:docMk/>
            <pc:sldMk cId="3457041863" sldId="1122"/>
            <ac:cxnSpMk id="264" creationId="{7C43E3F4-2E67-47BD-A88B-439A649DC0F7}"/>
          </ac:cxnSpMkLst>
        </pc:cxnChg>
        <pc:cxnChg chg="mod topLvl">
          <ac:chgData name="Danielle Detering" userId="385b7343-7e51-4167-b40a-3bc9ed8e0e06" providerId="ADAL" clId="{2C55090A-9F6D-4F86-9122-1528814634FE}" dt="2020-09-02T00:57:24.382" v="13015" actId="164"/>
          <ac:cxnSpMkLst>
            <pc:docMk/>
            <pc:sldMk cId="3457041863" sldId="1122"/>
            <ac:cxnSpMk id="265" creationId="{B1CB7E7E-7351-4D0A-9A80-8D9F04AC0001}"/>
          </ac:cxnSpMkLst>
        </pc:cxnChg>
        <pc:cxnChg chg="mod topLvl">
          <ac:chgData name="Danielle Detering" userId="385b7343-7e51-4167-b40a-3bc9ed8e0e06" providerId="ADAL" clId="{2C55090A-9F6D-4F86-9122-1528814634FE}" dt="2020-09-02T00:57:24.382" v="13015" actId="164"/>
          <ac:cxnSpMkLst>
            <pc:docMk/>
            <pc:sldMk cId="3457041863" sldId="1122"/>
            <ac:cxnSpMk id="266" creationId="{D5D17223-6435-4765-9559-C86BF6579B27}"/>
          </ac:cxnSpMkLst>
        </pc:cxnChg>
        <pc:cxnChg chg="mod topLvl">
          <ac:chgData name="Danielle Detering" userId="385b7343-7e51-4167-b40a-3bc9ed8e0e06" providerId="ADAL" clId="{2C55090A-9F6D-4F86-9122-1528814634FE}" dt="2020-09-02T00:57:24.382" v="13015" actId="164"/>
          <ac:cxnSpMkLst>
            <pc:docMk/>
            <pc:sldMk cId="3457041863" sldId="1122"/>
            <ac:cxnSpMk id="267" creationId="{79AD4D16-5F17-4395-B5D8-62E09FD7C606}"/>
          </ac:cxnSpMkLst>
        </pc:cxnChg>
        <pc:cxnChg chg="mod topLvl">
          <ac:chgData name="Danielle Detering" userId="385b7343-7e51-4167-b40a-3bc9ed8e0e06" providerId="ADAL" clId="{2C55090A-9F6D-4F86-9122-1528814634FE}" dt="2020-09-02T00:57:24.382" v="13015" actId="164"/>
          <ac:cxnSpMkLst>
            <pc:docMk/>
            <pc:sldMk cId="3457041863" sldId="1122"/>
            <ac:cxnSpMk id="268" creationId="{F6910EA7-E46F-4519-A4A3-634C2A7B973B}"/>
          </ac:cxnSpMkLst>
        </pc:cxnChg>
        <pc:cxnChg chg="mod topLvl">
          <ac:chgData name="Danielle Detering" userId="385b7343-7e51-4167-b40a-3bc9ed8e0e06" providerId="ADAL" clId="{2C55090A-9F6D-4F86-9122-1528814634FE}" dt="2020-09-02T00:57:24.382" v="13015" actId="164"/>
          <ac:cxnSpMkLst>
            <pc:docMk/>
            <pc:sldMk cId="3457041863" sldId="1122"/>
            <ac:cxnSpMk id="269" creationId="{A71F2A39-5B65-4036-B9E4-3221EE022CC6}"/>
          </ac:cxnSpMkLst>
        </pc:cxnChg>
        <pc:cxnChg chg="mod topLvl">
          <ac:chgData name="Danielle Detering" userId="385b7343-7e51-4167-b40a-3bc9ed8e0e06" providerId="ADAL" clId="{2C55090A-9F6D-4F86-9122-1528814634FE}" dt="2020-09-02T00:57:24.382" v="13015" actId="164"/>
          <ac:cxnSpMkLst>
            <pc:docMk/>
            <pc:sldMk cId="3457041863" sldId="1122"/>
            <ac:cxnSpMk id="270" creationId="{0149C7AE-DC70-4212-BB6A-3F586745C72A}"/>
          </ac:cxnSpMkLst>
        </pc:cxnChg>
        <pc:cxnChg chg="mod topLvl">
          <ac:chgData name="Danielle Detering" userId="385b7343-7e51-4167-b40a-3bc9ed8e0e06" providerId="ADAL" clId="{2C55090A-9F6D-4F86-9122-1528814634FE}" dt="2020-09-02T00:57:24.382" v="13015" actId="164"/>
          <ac:cxnSpMkLst>
            <pc:docMk/>
            <pc:sldMk cId="3457041863" sldId="1122"/>
            <ac:cxnSpMk id="271" creationId="{E49F67A4-D9E1-4073-A45C-D6D9E94FD842}"/>
          </ac:cxnSpMkLst>
        </pc:cxnChg>
        <pc:cxnChg chg="mod topLvl">
          <ac:chgData name="Danielle Detering" userId="385b7343-7e51-4167-b40a-3bc9ed8e0e06" providerId="ADAL" clId="{2C55090A-9F6D-4F86-9122-1528814634FE}" dt="2020-09-02T00:57:24.382" v="13015" actId="164"/>
          <ac:cxnSpMkLst>
            <pc:docMk/>
            <pc:sldMk cId="3457041863" sldId="1122"/>
            <ac:cxnSpMk id="272" creationId="{DA56DE3B-80C3-470B-B6AB-F5C8C6C1F488}"/>
          </ac:cxnSpMkLst>
        </pc:cxnChg>
        <pc:cxnChg chg="mod topLvl">
          <ac:chgData name="Danielle Detering" userId="385b7343-7e51-4167-b40a-3bc9ed8e0e06" providerId="ADAL" clId="{2C55090A-9F6D-4F86-9122-1528814634FE}" dt="2020-09-02T00:57:24.382" v="13015" actId="164"/>
          <ac:cxnSpMkLst>
            <pc:docMk/>
            <pc:sldMk cId="3457041863" sldId="1122"/>
            <ac:cxnSpMk id="273" creationId="{8D5E1A1A-92FC-461D-A2DC-8A7DA9C317F3}"/>
          </ac:cxnSpMkLst>
        </pc:cxnChg>
        <pc:cxnChg chg="mod topLvl">
          <ac:chgData name="Danielle Detering" userId="385b7343-7e51-4167-b40a-3bc9ed8e0e06" providerId="ADAL" clId="{2C55090A-9F6D-4F86-9122-1528814634FE}" dt="2020-09-02T00:57:24.382" v="13015" actId="164"/>
          <ac:cxnSpMkLst>
            <pc:docMk/>
            <pc:sldMk cId="3457041863" sldId="1122"/>
            <ac:cxnSpMk id="274" creationId="{D6B8A049-F851-4798-8434-E9D21B259AF1}"/>
          </ac:cxnSpMkLst>
        </pc:cxnChg>
        <pc:cxnChg chg="mod topLvl">
          <ac:chgData name="Danielle Detering" userId="385b7343-7e51-4167-b40a-3bc9ed8e0e06" providerId="ADAL" clId="{2C55090A-9F6D-4F86-9122-1528814634FE}" dt="2020-09-02T00:57:24.382" v="13015" actId="164"/>
          <ac:cxnSpMkLst>
            <pc:docMk/>
            <pc:sldMk cId="3457041863" sldId="1122"/>
            <ac:cxnSpMk id="275" creationId="{86C33483-62CE-47B9-9E41-979386D70222}"/>
          </ac:cxnSpMkLst>
        </pc:cxnChg>
        <pc:cxnChg chg="mod topLvl">
          <ac:chgData name="Danielle Detering" userId="385b7343-7e51-4167-b40a-3bc9ed8e0e06" providerId="ADAL" clId="{2C55090A-9F6D-4F86-9122-1528814634FE}" dt="2020-09-02T00:57:24.382" v="13015" actId="164"/>
          <ac:cxnSpMkLst>
            <pc:docMk/>
            <pc:sldMk cId="3457041863" sldId="1122"/>
            <ac:cxnSpMk id="276" creationId="{0772B0A4-C149-463A-834B-651AB6E23579}"/>
          </ac:cxnSpMkLst>
        </pc:cxnChg>
        <pc:cxnChg chg="mod topLvl">
          <ac:chgData name="Danielle Detering" userId="385b7343-7e51-4167-b40a-3bc9ed8e0e06" providerId="ADAL" clId="{2C55090A-9F6D-4F86-9122-1528814634FE}" dt="2020-09-02T00:57:24.382" v="13015" actId="164"/>
          <ac:cxnSpMkLst>
            <pc:docMk/>
            <pc:sldMk cId="3457041863" sldId="1122"/>
            <ac:cxnSpMk id="277" creationId="{10015681-2546-43D1-A269-855792340B05}"/>
          </ac:cxnSpMkLst>
        </pc:cxnChg>
        <pc:cxnChg chg="mod topLvl">
          <ac:chgData name="Danielle Detering" userId="385b7343-7e51-4167-b40a-3bc9ed8e0e06" providerId="ADAL" clId="{2C55090A-9F6D-4F86-9122-1528814634FE}" dt="2020-09-02T00:57:24.382" v="13015" actId="164"/>
          <ac:cxnSpMkLst>
            <pc:docMk/>
            <pc:sldMk cId="3457041863" sldId="1122"/>
            <ac:cxnSpMk id="278" creationId="{2343502D-8E51-46DC-8942-7776CD917747}"/>
          </ac:cxnSpMkLst>
        </pc:cxnChg>
        <pc:cxnChg chg="mod topLvl">
          <ac:chgData name="Danielle Detering" userId="385b7343-7e51-4167-b40a-3bc9ed8e0e06" providerId="ADAL" clId="{2C55090A-9F6D-4F86-9122-1528814634FE}" dt="2020-09-02T00:57:24.382" v="13015" actId="164"/>
          <ac:cxnSpMkLst>
            <pc:docMk/>
            <pc:sldMk cId="3457041863" sldId="1122"/>
            <ac:cxnSpMk id="279" creationId="{EB57866B-E1CA-4FC0-9E7C-435FBC6362E3}"/>
          </ac:cxnSpMkLst>
        </pc:cxnChg>
        <pc:cxnChg chg="mod topLvl">
          <ac:chgData name="Danielle Detering" userId="385b7343-7e51-4167-b40a-3bc9ed8e0e06" providerId="ADAL" clId="{2C55090A-9F6D-4F86-9122-1528814634FE}" dt="2020-09-02T00:57:24.382" v="13015" actId="164"/>
          <ac:cxnSpMkLst>
            <pc:docMk/>
            <pc:sldMk cId="3457041863" sldId="1122"/>
            <ac:cxnSpMk id="280" creationId="{8E6E59DF-8703-4F7A-89CF-83BB49283FDA}"/>
          </ac:cxnSpMkLst>
        </pc:cxnChg>
        <pc:cxnChg chg="mod topLvl">
          <ac:chgData name="Danielle Detering" userId="385b7343-7e51-4167-b40a-3bc9ed8e0e06" providerId="ADAL" clId="{2C55090A-9F6D-4F86-9122-1528814634FE}" dt="2020-09-02T00:57:24.382" v="13015" actId="164"/>
          <ac:cxnSpMkLst>
            <pc:docMk/>
            <pc:sldMk cId="3457041863" sldId="1122"/>
            <ac:cxnSpMk id="281" creationId="{B87DF510-6961-4486-BE9C-747E86021675}"/>
          </ac:cxnSpMkLst>
        </pc:cxnChg>
        <pc:cxnChg chg="mod topLvl">
          <ac:chgData name="Danielle Detering" userId="385b7343-7e51-4167-b40a-3bc9ed8e0e06" providerId="ADAL" clId="{2C55090A-9F6D-4F86-9122-1528814634FE}" dt="2020-09-02T00:57:24.382" v="13015" actId="164"/>
          <ac:cxnSpMkLst>
            <pc:docMk/>
            <pc:sldMk cId="3457041863" sldId="1122"/>
            <ac:cxnSpMk id="282" creationId="{D63B0962-5EC0-4EC0-9680-578F4CD7BA0E}"/>
          </ac:cxnSpMkLst>
        </pc:cxnChg>
        <pc:cxnChg chg="mod topLvl">
          <ac:chgData name="Danielle Detering" userId="385b7343-7e51-4167-b40a-3bc9ed8e0e06" providerId="ADAL" clId="{2C55090A-9F6D-4F86-9122-1528814634FE}" dt="2020-09-02T00:57:24.382" v="13015" actId="164"/>
          <ac:cxnSpMkLst>
            <pc:docMk/>
            <pc:sldMk cId="3457041863" sldId="1122"/>
            <ac:cxnSpMk id="283" creationId="{EF02BC6D-B5E7-4464-BC83-CC72685B9D57}"/>
          </ac:cxnSpMkLst>
        </pc:cxnChg>
        <pc:cxnChg chg="mod topLvl">
          <ac:chgData name="Danielle Detering" userId="385b7343-7e51-4167-b40a-3bc9ed8e0e06" providerId="ADAL" clId="{2C55090A-9F6D-4F86-9122-1528814634FE}" dt="2020-09-02T00:57:24.382" v="13015" actId="164"/>
          <ac:cxnSpMkLst>
            <pc:docMk/>
            <pc:sldMk cId="3457041863" sldId="1122"/>
            <ac:cxnSpMk id="284" creationId="{F4C410EC-C91F-4F55-AF1D-7570025021EC}"/>
          </ac:cxnSpMkLst>
        </pc:cxnChg>
        <pc:cxnChg chg="mod topLvl">
          <ac:chgData name="Danielle Detering" userId="385b7343-7e51-4167-b40a-3bc9ed8e0e06" providerId="ADAL" clId="{2C55090A-9F6D-4F86-9122-1528814634FE}" dt="2020-09-02T00:57:24.382" v="13015" actId="164"/>
          <ac:cxnSpMkLst>
            <pc:docMk/>
            <pc:sldMk cId="3457041863" sldId="1122"/>
            <ac:cxnSpMk id="285" creationId="{A0681C9C-7DA0-4943-B5C9-2C676B745B6F}"/>
          </ac:cxnSpMkLst>
        </pc:cxnChg>
        <pc:cxnChg chg="mod topLvl">
          <ac:chgData name="Danielle Detering" userId="385b7343-7e51-4167-b40a-3bc9ed8e0e06" providerId="ADAL" clId="{2C55090A-9F6D-4F86-9122-1528814634FE}" dt="2020-09-02T00:57:24.382" v="13015" actId="164"/>
          <ac:cxnSpMkLst>
            <pc:docMk/>
            <pc:sldMk cId="3457041863" sldId="1122"/>
            <ac:cxnSpMk id="286" creationId="{F85C28AB-870E-4853-B16E-89CCD6211DB2}"/>
          </ac:cxnSpMkLst>
        </pc:cxnChg>
        <pc:cxnChg chg="mod topLvl">
          <ac:chgData name="Danielle Detering" userId="385b7343-7e51-4167-b40a-3bc9ed8e0e06" providerId="ADAL" clId="{2C55090A-9F6D-4F86-9122-1528814634FE}" dt="2020-09-02T00:57:24.382" v="13015" actId="164"/>
          <ac:cxnSpMkLst>
            <pc:docMk/>
            <pc:sldMk cId="3457041863" sldId="1122"/>
            <ac:cxnSpMk id="287" creationId="{BB924B1E-1354-4E92-848E-90ABF0452800}"/>
          </ac:cxnSpMkLst>
        </pc:cxnChg>
        <pc:cxnChg chg="mod topLvl">
          <ac:chgData name="Danielle Detering" userId="385b7343-7e51-4167-b40a-3bc9ed8e0e06" providerId="ADAL" clId="{2C55090A-9F6D-4F86-9122-1528814634FE}" dt="2020-09-02T00:57:24.382" v="13015" actId="164"/>
          <ac:cxnSpMkLst>
            <pc:docMk/>
            <pc:sldMk cId="3457041863" sldId="1122"/>
            <ac:cxnSpMk id="288" creationId="{27836902-F974-477B-82CB-AA5F6B3FAF62}"/>
          </ac:cxnSpMkLst>
        </pc:cxnChg>
        <pc:cxnChg chg="mod topLvl">
          <ac:chgData name="Danielle Detering" userId="385b7343-7e51-4167-b40a-3bc9ed8e0e06" providerId="ADAL" clId="{2C55090A-9F6D-4F86-9122-1528814634FE}" dt="2020-09-02T00:57:24.382" v="13015" actId="164"/>
          <ac:cxnSpMkLst>
            <pc:docMk/>
            <pc:sldMk cId="3457041863" sldId="1122"/>
            <ac:cxnSpMk id="289" creationId="{B1AEAB7D-7986-4E6D-A0B5-FF5F19B0FE4C}"/>
          </ac:cxnSpMkLst>
        </pc:cxnChg>
        <pc:cxnChg chg="mod topLvl">
          <ac:chgData name="Danielle Detering" userId="385b7343-7e51-4167-b40a-3bc9ed8e0e06" providerId="ADAL" clId="{2C55090A-9F6D-4F86-9122-1528814634FE}" dt="2020-09-02T00:57:24.382" v="13015" actId="164"/>
          <ac:cxnSpMkLst>
            <pc:docMk/>
            <pc:sldMk cId="3457041863" sldId="1122"/>
            <ac:cxnSpMk id="290" creationId="{2848E0D0-4595-4C07-A373-C89C6B4BDA36}"/>
          </ac:cxnSpMkLst>
        </pc:cxnChg>
        <pc:cxnChg chg="mod topLvl">
          <ac:chgData name="Danielle Detering" userId="385b7343-7e51-4167-b40a-3bc9ed8e0e06" providerId="ADAL" clId="{2C55090A-9F6D-4F86-9122-1528814634FE}" dt="2020-09-02T00:57:24.382" v="13015" actId="164"/>
          <ac:cxnSpMkLst>
            <pc:docMk/>
            <pc:sldMk cId="3457041863" sldId="1122"/>
            <ac:cxnSpMk id="291" creationId="{5D007F21-E2AA-4622-932E-FDD20162702B}"/>
          </ac:cxnSpMkLst>
        </pc:cxnChg>
        <pc:cxnChg chg="mod topLvl">
          <ac:chgData name="Danielle Detering" userId="385b7343-7e51-4167-b40a-3bc9ed8e0e06" providerId="ADAL" clId="{2C55090A-9F6D-4F86-9122-1528814634FE}" dt="2020-09-02T00:57:24.382" v="13015" actId="164"/>
          <ac:cxnSpMkLst>
            <pc:docMk/>
            <pc:sldMk cId="3457041863" sldId="1122"/>
            <ac:cxnSpMk id="292" creationId="{67280AE1-347E-48A6-982C-9DE606A4DFF8}"/>
          </ac:cxnSpMkLst>
        </pc:cxnChg>
        <pc:cxnChg chg="mod topLvl">
          <ac:chgData name="Danielle Detering" userId="385b7343-7e51-4167-b40a-3bc9ed8e0e06" providerId="ADAL" clId="{2C55090A-9F6D-4F86-9122-1528814634FE}" dt="2020-09-02T00:57:24.382" v="13015" actId="164"/>
          <ac:cxnSpMkLst>
            <pc:docMk/>
            <pc:sldMk cId="3457041863" sldId="1122"/>
            <ac:cxnSpMk id="293" creationId="{2A97C635-2F8B-4DFB-BAB5-52B10E9077D4}"/>
          </ac:cxnSpMkLst>
        </pc:cxnChg>
        <pc:cxnChg chg="mod topLvl">
          <ac:chgData name="Danielle Detering" userId="385b7343-7e51-4167-b40a-3bc9ed8e0e06" providerId="ADAL" clId="{2C55090A-9F6D-4F86-9122-1528814634FE}" dt="2020-09-02T00:57:24.382" v="13015" actId="164"/>
          <ac:cxnSpMkLst>
            <pc:docMk/>
            <pc:sldMk cId="3457041863" sldId="1122"/>
            <ac:cxnSpMk id="294" creationId="{26537F58-5173-4E48-9B7D-243ED3DDA94F}"/>
          </ac:cxnSpMkLst>
        </pc:cxnChg>
        <pc:cxnChg chg="mod topLvl">
          <ac:chgData name="Danielle Detering" userId="385b7343-7e51-4167-b40a-3bc9ed8e0e06" providerId="ADAL" clId="{2C55090A-9F6D-4F86-9122-1528814634FE}" dt="2020-09-02T00:57:24.382" v="13015" actId="164"/>
          <ac:cxnSpMkLst>
            <pc:docMk/>
            <pc:sldMk cId="3457041863" sldId="1122"/>
            <ac:cxnSpMk id="295" creationId="{E7F4CEBC-C803-4F92-927D-23A105741DE5}"/>
          </ac:cxnSpMkLst>
        </pc:cxnChg>
        <pc:cxnChg chg="mod topLvl">
          <ac:chgData name="Danielle Detering" userId="385b7343-7e51-4167-b40a-3bc9ed8e0e06" providerId="ADAL" clId="{2C55090A-9F6D-4F86-9122-1528814634FE}" dt="2020-09-02T00:57:24.382" v="13015" actId="164"/>
          <ac:cxnSpMkLst>
            <pc:docMk/>
            <pc:sldMk cId="3457041863" sldId="1122"/>
            <ac:cxnSpMk id="296" creationId="{37BB4F71-5C97-4882-862E-5A7765007AA5}"/>
          </ac:cxnSpMkLst>
        </pc:cxnChg>
        <pc:cxnChg chg="mod topLvl">
          <ac:chgData name="Danielle Detering" userId="385b7343-7e51-4167-b40a-3bc9ed8e0e06" providerId="ADAL" clId="{2C55090A-9F6D-4F86-9122-1528814634FE}" dt="2020-09-02T00:57:24.382" v="13015" actId="164"/>
          <ac:cxnSpMkLst>
            <pc:docMk/>
            <pc:sldMk cId="3457041863" sldId="1122"/>
            <ac:cxnSpMk id="297" creationId="{639940F6-349D-45FD-B8EF-364DB3A17852}"/>
          </ac:cxnSpMkLst>
        </pc:cxnChg>
        <pc:cxnChg chg="mod topLvl">
          <ac:chgData name="Danielle Detering" userId="385b7343-7e51-4167-b40a-3bc9ed8e0e06" providerId="ADAL" clId="{2C55090A-9F6D-4F86-9122-1528814634FE}" dt="2020-09-02T00:57:24.382" v="13015" actId="164"/>
          <ac:cxnSpMkLst>
            <pc:docMk/>
            <pc:sldMk cId="3457041863" sldId="1122"/>
            <ac:cxnSpMk id="298" creationId="{7B6B099E-18D6-4AFC-AF89-FFEE9E58577C}"/>
          </ac:cxnSpMkLst>
        </pc:cxnChg>
        <pc:cxnChg chg="mod topLvl">
          <ac:chgData name="Danielle Detering" userId="385b7343-7e51-4167-b40a-3bc9ed8e0e06" providerId="ADAL" clId="{2C55090A-9F6D-4F86-9122-1528814634FE}" dt="2020-09-02T00:57:24.382" v="13015" actId="164"/>
          <ac:cxnSpMkLst>
            <pc:docMk/>
            <pc:sldMk cId="3457041863" sldId="1122"/>
            <ac:cxnSpMk id="299" creationId="{C7669D4B-07FB-4A54-A6D4-09533B97610D}"/>
          </ac:cxnSpMkLst>
        </pc:cxnChg>
        <pc:cxnChg chg="mod topLvl">
          <ac:chgData name="Danielle Detering" userId="385b7343-7e51-4167-b40a-3bc9ed8e0e06" providerId="ADAL" clId="{2C55090A-9F6D-4F86-9122-1528814634FE}" dt="2020-09-02T00:57:24.382" v="13015" actId="164"/>
          <ac:cxnSpMkLst>
            <pc:docMk/>
            <pc:sldMk cId="3457041863" sldId="1122"/>
            <ac:cxnSpMk id="300" creationId="{5F8715BC-B770-4644-B8E0-FE4A163DAB34}"/>
          </ac:cxnSpMkLst>
        </pc:cxnChg>
        <pc:cxnChg chg="mod topLvl">
          <ac:chgData name="Danielle Detering" userId="385b7343-7e51-4167-b40a-3bc9ed8e0e06" providerId="ADAL" clId="{2C55090A-9F6D-4F86-9122-1528814634FE}" dt="2020-09-02T00:57:24.382" v="13015" actId="164"/>
          <ac:cxnSpMkLst>
            <pc:docMk/>
            <pc:sldMk cId="3457041863" sldId="1122"/>
            <ac:cxnSpMk id="301" creationId="{D500DC44-E22A-4198-A229-73836FC1D2A5}"/>
          </ac:cxnSpMkLst>
        </pc:cxnChg>
        <pc:cxnChg chg="mod topLvl">
          <ac:chgData name="Danielle Detering" userId="385b7343-7e51-4167-b40a-3bc9ed8e0e06" providerId="ADAL" clId="{2C55090A-9F6D-4F86-9122-1528814634FE}" dt="2020-09-02T00:57:24.382" v="13015" actId="164"/>
          <ac:cxnSpMkLst>
            <pc:docMk/>
            <pc:sldMk cId="3457041863" sldId="1122"/>
            <ac:cxnSpMk id="302" creationId="{1B27DE88-808A-4521-A593-8208798EF47F}"/>
          </ac:cxnSpMkLst>
        </pc:cxnChg>
        <pc:cxnChg chg="mod topLvl">
          <ac:chgData name="Danielle Detering" userId="385b7343-7e51-4167-b40a-3bc9ed8e0e06" providerId="ADAL" clId="{2C55090A-9F6D-4F86-9122-1528814634FE}" dt="2020-09-02T00:57:24.382" v="13015" actId="164"/>
          <ac:cxnSpMkLst>
            <pc:docMk/>
            <pc:sldMk cId="3457041863" sldId="1122"/>
            <ac:cxnSpMk id="315" creationId="{0B7F42A2-8009-4498-A712-9829923F105F}"/>
          </ac:cxnSpMkLst>
        </pc:cxnChg>
        <pc:cxnChg chg="add mod">
          <ac:chgData name="Danielle Detering" userId="385b7343-7e51-4167-b40a-3bc9ed8e0e06" providerId="ADAL" clId="{2C55090A-9F6D-4F86-9122-1528814634FE}" dt="2020-09-02T00:40:32.884" v="12980" actId="164"/>
          <ac:cxnSpMkLst>
            <pc:docMk/>
            <pc:sldMk cId="3457041863" sldId="1122"/>
            <ac:cxnSpMk id="322" creationId="{D4FC0145-F998-4F87-A9D2-5A1A0C2A3FAA}"/>
          </ac:cxnSpMkLst>
        </pc:cxnChg>
        <pc:cxnChg chg="add mod">
          <ac:chgData name="Danielle Detering" userId="385b7343-7e51-4167-b40a-3bc9ed8e0e06" providerId="ADAL" clId="{2C55090A-9F6D-4F86-9122-1528814634FE}" dt="2020-09-02T00:40:32.884" v="12980" actId="164"/>
          <ac:cxnSpMkLst>
            <pc:docMk/>
            <pc:sldMk cId="3457041863" sldId="1122"/>
            <ac:cxnSpMk id="323" creationId="{B99F73FA-5DE5-4EBC-89FD-B3A939543BEC}"/>
          </ac:cxnSpMkLst>
        </pc:cxnChg>
        <pc:cxnChg chg="del mod topLvl">
          <ac:chgData name="Danielle Detering" userId="385b7343-7e51-4167-b40a-3bc9ed8e0e06" providerId="ADAL" clId="{2C55090A-9F6D-4F86-9122-1528814634FE}" dt="2020-09-02T00:40:14.685" v="12977" actId="478"/>
          <ac:cxnSpMkLst>
            <pc:docMk/>
            <pc:sldMk cId="3457041863" sldId="1122"/>
            <ac:cxnSpMk id="324" creationId="{F7F37647-DCE1-418C-B3D5-04259A765145}"/>
          </ac:cxnSpMkLst>
        </pc:cxnChg>
        <pc:cxnChg chg="del mod topLvl">
          <ac:chgData name="Danielle Detering" userId="385b7343-7e51-4167-b40a-3bc9ed8e0e06" providerId="ADAL" clId="{2C55090A-9F6D-4F86-9122-1528814634FE}" dt="2020-09-02T00:40:14.685" v="12977" actId="478"/>
          <ac:cxnSpMkLst>
            <pc:docMk/>
            <pc:sldMk cId="3457041863" sldId="1122"/>
            <ac:cxnSpMk id="325" creationId="{00A6A949-772E-4999-B1D4-17535AE49FC5}"/>
          </ac:cxnSpMkLst>
        </pc:cxnChg>
        <pc:cxnChg chg="del mod topLvl">
          <ac:chgData name="Danielle Detering" userId="385b7343-7e51-4167-b40a-3bc9ed8e0e06" providerId="ADAL" clId="{2C55090A-9F6D-4F86-9122-1528814634FE}" dt="2020-09-02T00:40:14.685" v="12977" actId="478"/>
          <ac:cxnSpMkLst>
            <pc:docMk/>
            <pc:sldMk cId="3457041863" sldId="1122"/>
            <ac:cxnSpMk id="326" creationId="{E14984FB-67F6-4979-88DA-17F2642B2EC7}"/>
          </ac:cxnSpMkLst>
        </pc:cxnChg>
        <pc:cxnChg chg="del mod topLvl">
          <ac:chgData name="Danielle Detering" userId="385b7343-7e51-4167-b40a-3bc9ed8e0e06" providerId="ADAL" clId="{2C55090A-9F6D-4F86-9122-1528814634FE}" dt="2020-09-02T00:40:14.685" v="12977" actId="478"/>
          <ac:cxnSpMkLst>
            <pc:docMk/>
            <pc:sldMk cId="3457041863" sldId="1122"/>
            <ac:cxnSpMk id="327" creationId="{4380A89D-7FA1-4EEB-AA47-2C3795D17AD8}"/>
          </ac:cxnSpMkLst>
        </pc:cxnChg>
        <pc:cxnChg chg="del mod topLvl">
          <ac:chgData name="Danielle Detering" userId="385b7343-7e51-4167-b40a-3bc9ed8e0e06" providerId="ADAL" clId="{2C55090A-9F6D-4F86-9122-1528814634FE}" dt="2020-09-02T00:40:14.685" v="12977" actId="478"/>
          <ac:cxnSpMkLst>
            <pc:docMk/>
            <pc:sldMk cId="3457041863" sldId="1122"/>
            <ac:cxnSpMk id="328" creationId="{D26C8B21-A469-4C7B-9B38-C18A914DC7F8}"/>
          </ac:cxnSpMkLst>
        </pc:cxnChg>
        <pc:cxnChg chg="del mod topLvl">
          <ac:chgData name="Danielle Detering" userId="385b7343-7e51-4167-b40a-3bc9ed8e0e06" providerId="ADAL" clId="{2C55090A-9F6D-4F86-9122-1528814634FE}" dt="2020-09-02T00:40:14.685" v="12977" actId="478"/>
          <ac:cxnSpMkLst>
            <pc:docMk/>
            <pc:sldMk cId="3457041863" sldId="1122"/>
            <ac:cxnSpMk id="329" creationId="{6EA13A5B-F90F-4FE8-8407-4CECDA3C3562}"/>
          </ac:cxnSpMkLst>
        </pc:cxnChg>
        <pc:cxnChg chg="add mod">
          <ac:chgData name="Danielle Detering" userId="385b7343-7e51-4167-b40a-3bc9ed8e0e06" providerId="ADAL" clId="{2C55090A-9F6D-4F86-9122-1528814634FE}" dt="2020-09-02T00:40:32.884" v="12980" actId="164"/>
          <ac:cxnSpMkLst>
            <pc:docMk/>
            <pc:sldMk cId="3457041863" sldId="1122"/>
            <ac:cxnSpMk id="330" creationId="{FB016528-D01B-497F-A719-6402CA0AB400}"/>
          </ac:cxnSpMkLst>
        </pc:cxnChg>
        <pc:cxnChg chg="del mod topLvl">
          <ac:chgData name="Danielle Detering" userId="385b7343-7e51-4167-b40a-3bc9ed8e0e06" providerId="ADAL" clId="{2C55090A-9F6D-4F86-9122-1528814634FE}" dt="2020-09-02T00:40:14.685" v="12977" actId="478"/>
          <ac:cxnSpMkLst>
            <pc:docMk/>
            <pc:sldMk cId="3457041863" sldId="1122"/>
            <ac:cxnSpMk id="331" creationId="{65456B48-0497-482F-8554-E2284DE7E32D}"/>
          </ac:cxnSpMkLst>
        </pc:cxnChg>
        <pc:cxnChg chg="add mod">
          <ac:chgData name="Danielle Detering" userId="385b7343-7e51-4167-b40a-3bc9ed8e0e06" providerId="ADAL" clId="{2C55090A-9F6D-4F86-9122-1528814634FE}" dt="2020-09-02T00:40:32.884" v="12980" actId="164"/>
          <ac:cxnSpMkLst>
            <pc:docMk/>
            <pc:sldMk cId="3457041863" sldId="1122"/>
            <ac:cxnSpMk id="332" creationId="{CCFC8C2C-7513-4A8A-B0AB-393F2B4F9A06}"/>
          </ac:cxnSpMkLst>
        </pc:cxnChg>
        <pc:cxnChg chg="add mod">
          <ac:chgData name="Danielle Detering" userId="385b7343-7e51-4167-b40a-3bc9ed8e0e06" providerId="ADAL" clId="{2C55090A-9F6D-4F86-9122-1528814634FE}" dt="2020-09-02T00:40:32.884" v="12980" actId="164"/>
          <ac:cxnSpMkLst>
            <pc:docMk/>
            <pc:sldMk cId="3457041863" sldId="1122"/>
            <ac:cxnSpMk id="333" creationId="{CFAFE93F-2D91-4D33-8D9C-C991250A5CDF}"/>
          </ac:cxnSpMkLst>
        </pc:cxnChg>
        <pc:cxnChg chg="del mod topLvl">
          <ac:chgData name="Danielle Detering" userId="385b7343-7e51-4167-b40a-3bc9ed8e0e06" providerId="ADAL" clId="{2C55090A-9F6D-4F86-9122-1528814634FE}" dt="2020-09-02T00:40:14.685" v="12977" actId="478"/>
          <ac:cxnSpMkLst>
            <pc:docMk/>
            <pc:sldMk cId="3457041863" sldId="1122"/>
            <ac:cxnSpMk id="334" creationId="{A0B34122-061B-405C-A2E8-E03A7067E840}"/>
          </ac:cxnSpMkLst>
        </pc:cxnChg>
        <pc:cxnChg chg="add mod">
          <ac:chgData name="Danielle Detering" userId="385b7343-7e51-4167-b40a-3bc9ed8e0e06" providerId="ADAL" clId="{2C55090A-9F6D-4F86-9122-1528814634FE}" dt="2020-09-02T00:40:32.884" v="12980" actId="164"/>
          <ac:cxnSpMkLst>
            <pc:docMk/>
            <pc:sldMk cId="3457041863" sldId="1122"/>
            <ac:cxnSpMk id="335" creationId="{9F010A6F-1FCE-4B69-9D28-B28F5DD5379A}"/>
          </ac:cxnSpMkLst>
        </pc:cxnChg>
        <pc:cxnChg chg="add mod">
          <ac:chgData name="Danielle Detering" userId="385b7343-7e51-4167-b40a-3bc9ed8e0e06" providerId="ADAL" clId="{2C55090A-9F6D-4F86-9122-1528814634FE}" dt="2020-09-02T00:40:32.884" v="12980" actId="164"/>
          <ac:cxnSpMkLst>
            <pc:docMk/>
            <pc:sldMk cId="3457041863" sldId="1122"/>
            <ac:cxnSpMk id="336" creationId="{7C8C11E5-5040-491B-8A75-A4163BC6889E}"/>
          </ac:cxnSpMkLst>
        </pc:cxnChg>
        <pc:cxnChg chg="del mod topLvl">
          <ac:chgData name="Danielle Detering" userId="385b7343-7e51-4167-b40a-3bc9ed8e0e06" providerId="ADAL" clId="{2C55090A-9F6D-4F86-9122-1528814634FE}" dt="2020-09-02T00:40:14.685" v="12977" actId="478"/>
          <ac:cxnSpMkLst>
            <pc:docMk/>
            <pc:sldMk cId="3457041863" sldId="1122"/>
            <ac:cxnSpMk id="337" creationId="{108CDC3F-5C48-4AD3-B994-5EDDD0042A04}"/>
          </ac:cxnSpMkLst>
        </pc:cxnChg>
        <pc:cxnChg chg="add mod">
          <ac:chgData name="Danielle Detering" userId="385b7343-7e51-4167-b40a-3bc9ed8e0e06" providerId="ADAL" clId="{2C55090A-9F6D-4F86-9122-1528814634FE}" dt="2020-09-02T00:40:32.884" v="12980" actId="164"/>
          <ac:cxnSpMkLst>
            <pc:docMk/>
            <pc:sldMk cId="3457041863" sldId="1122"/>
            <ac:cxnSpMk id="338" creationId="{269C948D-4360-4BF3-8B51-17BDE2A4CA1E}"/>
          </ac:cxnSpMkLst>
        </pc:cxnChg>
        <pc:cxnChg chg="add mod">
          <ac:chgData name="Danielle Detering" userId="385b7343-7e51-4167-b40a-3bc9ed8e0e06" providerId="ADAL" clId="{2C55090A-9F6D-4F86-9122-1528814634FE}" dt="2020-09-02T00:40:32.884" v="12980" actId="164"/>
          <ac:cxnSpMkLst>
            <pc:docMk/>
            <pc:sldMk cId="3457041863" sldId="1122"/>
            <ac:cxnSpMk id="339" creationId="{3029D1EB-390C-4AF4-B98A-F5FD1B62CD5C}"/>
          </ac:cxnSpMkLst>
        </pc:cxnChg>
        <pc:cxnChg chg="del mod topLvl">
          <ac:chgData name="Danielle Detering" userId="385b7343-7e51-4167-b40a-3bc9ed8e0e06" providerId="ADAL" clId="{2C55090A-9F6D-4F86-9122-1528814634FE}" dt="2020-09-02T00:40:14.685" v="12977" actId="478"/>
          <ac:cxnSpMkLst>
            <pc:docMk/>
            <pc:sldMk cId="3457041863" sldId="1122"/>
            <ac:cxnSpMk id="340" creationId="{EAE1E8AA-307C-4C05-9F41-A334FCB9B659}"/>
          </ac:cxnSpMkLst>
        </pc:cxnChg>
        <pc:cxnChg chg="add mod">
          <ac:chgData name="Danielle Detering" userId="385b7343-7e51-4167-b40a-3bc9ed8e0e06" providerId="ADAL" clId="{2C55090A-9F6D-4F86-9122-1528814634FE}" dt="2020-09-02T00:40:32.884" v="12980" actId="164"/>
          <ac:cxnSpMkLst>
            <pc:docMk/>
            <pc:sldMk cId="3457041863" sldId="1122"/>
            <ac:cxnSpMk id="341" creationId="{E1E8027E-767E-4AFB-8AE4-5E204A4A127F}"/>
          </ac:cxnSpMkLst>
        </pc:cxnChg>
        <pc:cxnChg chg="add mod">
          <ac:chgData name="Danielle Detering" userId="385b7343-7e51-4167-b40a-3bc9ed8e0e06" providerId="ADAL" clId="{2C55090A-9F6D-4F86-9122-1528814634FE}" dt="2020-09-02T00:40:32.884" v="12980" actId="164"/>
          <ac:cxnSpMkLst>
            <pc:docMk/>
            <pc:sldMk cId="3457041863" sldId="1122"/>
            <ac:cxnSpMk id="342" creationId="{D79CA90C-E999-4D00-B380-A99F4A2226C3}"/>
          </ac:cxnSpMkLst>
        </pc:cxnChg>
        <pc:cxnChg chg="del mod topLvl">
          <ac:chgData name="Danielle Detering" userId="385b7343-7e51-4167-b40a-3bc9ed8e0e06" providerId="ADAL" clId="{2C55090A-9F6D-4F86-9122-1528814634FE}" dt="2020-09-02T00:40:14.685" v="12977" actId="478"/>
          <ac:cxnSpMkLst>
            <pc:docMk/>
            <pc:sldMk cId="3457041863" sldId="1122"/>
            <ac:cxnSpMk id="343" creationId="{A5D933D7-147C-430A-BBE7-5F6522D6B399}"/>
          </ac:cxnSpMkLst>
        </pc:cxnChg>
        <pc:cxnChg chg="add mod">
          <ac:chgData name="Danielle Detering" userId="385b7343-7e51-4167-b40a-3bc9ed8e0e06" providerId="ADAL" clId="{2C55090A-9F6D-4F86-9122-1528814634FE}" dt="2020-09-02T00:40:32.884" v="12980" actId="164"/>
          <ac:cxnSpMkLst>
            <pc:docMk/>
            <pc:sldMk cId="3457041863" sldId="1122"/>
            <ac:cxnSpMk id="344" creationId="{907C6951-0A48-441A-881B-1B8F56366598}"/>
          </ac:cxnSpMkLst>
        </pc:cxnChg>
        <pc:cxnChg chg="add mod">
          <ac:chgData name="Danielle Detering" userId="385b7343-7e51-4167-b40a-3bc9ed8e0e06" providerId="ADAL" clId="{2C55090A-9F6D-4F86-9122-1528814634FE}" dt="2020-09-02T00:40:32.884" v="12980" actId="164"/>
          <ac:cxnSpMkLst>
            <pc:docMk/>
            <pc:sldMk cId="3457041863" sldId="1122"/>
            <ac:cxnSpMk id="345" creationId="{829104AB-8C29-4352-9FD2-2E0C23D937D1}"/>
          </ac:cxnSpMkLst>
        </pc:cxnChg>
        <pc:cxnChg chg="del mod topLvl">
          <ac:chgData name="Danielle Detering" userId="385b7343-7e51-4167-b40a-3bc9ed8e0e06" providerId="ADAL" clId="{2C55090A-9F6D-4F86-9122-1528814634FE}" dt="2020-09-02T00:40:14.685" v="12977" actId="478"/>
          <ac:cxnSpMkLst>
            <pc:docMk/>
            <pc:sldMk cId="3457041863" sldId="1122"/>
            <ac:cxnSpMk id="346" creationId="{9EDF5A29-33D4-4A5A-BCFE-67FDFB404908}"/>
          </ac:cxnSpMkLst>
        </pc:cxnChg>
        <pc:cxnChg chg="add mod">
          <ac:chgData name="Danielle Detering" userId="385b7343-7e51-4167-b40a-3bc9ed8e0e06" providerId="ADAL" clId="{2C55090A-9F6D-4F86-9122-1528814634FE}" dt="2020-09-02T00:40:32.884" v="12980" actId="164"/>
          <ac:cxnSpMkLst>
            <pc:docMk/>
            <pc:sldMk cId="3457041863" sldId="1122"/>
            <ac:cxnSpMk id="347" creationId="{C113A35F-7EF8-4CDD-8A01-7A2E2CB7121B}"/>
          </ac:cxnSpMkLst>
        </pc:cxnChg>
        <pc:cxnChg chg="add mod">
          <ac:chgData name="Danielle Detering" userId="385b7343-7e51-4167-b40a-3bc9ed8e0e06" providerId="ADAL" clId="{2C55090A-9F6D-4F86-9122-1528814634FE}" dt="2020-09-02T00:40:32.884" v="12980" actId="164"/>
          <ac:cxnSpMkLst>
            <pc:docMk/>
            <pc:sldMk cId="3457041863" sldId="1122"/>
            <ac:cxnSpMk id="348" creationId="{B07AD6EE-D2AC-4BBB-B275-5547626AA0CE}"/>
          </ac:cxnSpMkLst>
        </pc:cxnChg>
        <pc:cxnChg chg="mod topLvl">
          <ac:chgData name="Danielle Detering" userId="385b7343-7e51-4167-b40a-3bc9ed8e0e06" providerId="ADAL" clId="{2C55090A-9F6D-4F86-9122-1528814634FE}" dt="2020-09-02T00:57:24.382" v="13015" actId="164"/>
          <ac:cxnSpMkLst>
            <pc:docMk/>
            <pc:sldMk cId="3457041863" sldId="1122"/>
            <ac:cxnSpMk id="349" creationId="{D26864D4-EC66-4558-BAC4-E79FA10C0431}"/>
          </ac:cxnSpMkLst>
        </pc:cxnChg>
        <pc:cxnChg chg="add mod">
          <ac:chgData name="Danielle Detering" userId="385b7343-7e51-4167-b40a-3bc9ed8e0e06" providerId="ADAL" clId="{2C55090A-9F6D-4F86-9122-1528814634FE}" dt="2020-09-02T00:40:32.884" v="12980" actId="164"/>
          <ac:cxnSpMkLst>
            <pc:docMk/>
            <pc:sldMk cId="3457041863" sldId="1122"/>
            <ac:cxnSpMk id="350" creationId="{731482F6-D217-4D6A-A32A-4BC40FE6E5C1}"/>
          </ac:cxnSpMkLst>
        </pc:cxnChg>
        <pc:cxnChg chg="add mod">
          <ac:chgData name="Danielle Detering" userId="385b7343-7e51-4167-b40a-3bc9ed8e0e06" providerId="ADAL" clId="{2C55090A-9F6D-4F86-9122-1528814634FE}" dt="2020-09-02T00:40:32.884" v="12980" actId="164"/>
          <ac:cxnSpMkLst>
            <pc:docMk/>
            <pc:sldMk cId="3457041863" sldId="1122"/>
            <ac:cxnSpMk id="351" creationId="{ECF7264E-9FDA-46FC-B43E-6E9A9A934718}"/>
          </ac:cxnSpMkLst>
        </pc:cxnChg>
        <pc:cxnChg chg="mod topLvl">
          <ac:chgData name="Danielle Detering" userId="385b7343-7e51-4167-b40a-3bc9ed8e0e06" providerId="ADAL" clId="{2C55090A-9F6D-4F86-9122-1528814634FE}" dt="2020-09-02T00:57:24.382" v="13015" actId="164"/>
          <ac:cxnSpMkLst>
            <pc:docMk/>
            <pc:sldMk cId="3457041863" sldId="1122"/>
            <ac:cxnSpMk id="352" creationId="{5BD31DA0-FD63-45B8-923D-37489506B622}"/>
          </ac:cxnSpMkLst>
        </pc:cxnChg>
        <pc:cxnChg chg="add mod">
          <ac:chgData name="Danielle Detering" userId="385b7343-7e51-4167-b40a-3bc9ed8e0e06" providerId="ADAL" clId="{2C55090A-9F6D-4F86-9122-1528814634FE}" dt="2020-09-02T00:40:32.884" v="12980" actId="164"/>
          <ac:cxnSpMkLst>
            <pc:docMk/>
            <pc:sldMk cId="3457041863" sldId="1122"/>
            <ac:cxnSpMk id="353" creationId="{5AA4D821-B003-4AA5-B343-C9B9463FC034}"/>
          </ac:cxnSpMkLst>
        </pc:cxnChg>
        <pc:cxnChg chg="add mod">
          <ac:chgData name="Danielle Detering" userId="385b7343-7e51-4167-b40a-3bc9ed8e0e06" providerId="ADAL" clId="{2C55090A-9F6D-4F86-9122-1528814634FE}" dt="2020-09-02T00:40:32.884" v="12980" actId="164"/>
          <ac:cxnSpMkLst>
            <pc:docMk/>
            <pc:sldMk cId="3457041863" sldId="1122"/>
            <ac:cxnSpMk id="354" creationId="{C26EE0A0-9968-4B04-9CFA-CCDAAB70B405}"/>
          </ac:cxnSpMkLst>
        </pc:cxnChg>
        <pc:cxnChg chg="mod topLvl">
          <ac:chgData name="Danielle Detering" userId="385b7343-7e51-4167-b40a-3bc9ed8e0e06" providerId="ADAL" clId="{2C55090A-9F6D-4F86-9122-1528814634FE}" dt="2020-09-02T00:57:24.382" v="13015" actId="164"/>
          <ac:cxnSpMkLst>
            <pc:docMk/>
            <pc:sldMk cId="3457041863" sldId="1122"/>
            <ac:cxnSpMk id="355" creationId="{A8D5D53E-1A9D-4C3F-B58B-269559BF3A6F}"/>
          </ac:cxnSpMkLst>
        </pc:cxnChg>
        <pc:cxnChg chg="add mod">
          <ac:chgData name="Danielle Detering" userId="385b7343-7e51-4167-b40a-3bc9ed8e0e06" providerId="ADAL" clId="{2C55090A-9F6D-4F86-9122-1528814634FE}" dt="2020-09-02T00:40:32.884" v="12980" actId="164"/>
          <ac:cxnSpMkLst>
            <pc:docMk/>
            <pc:sldMk cId="3457041863" sldId="1122"/>
            <ac:cxnSpMk id="356" creationId="{A486FB3E-764C-4939-8C47-0CF2001C77AD}"/>
          </ac:cxnSpMkLst>
        </pc:cxnChg>
        <pc:cxnChg chg="add mod">
          <ac:chgData name="Danielle Detering" userId="385b7343-7e51-4167-b40a-3bc9ed8e0e06" providerId="ADAL" clId="{2C55090A-9F6D-4F86-9122-1528814634FE}" dt="2020-09-02T00:40:32.884" v="12980" actId="164"/>
          <ac:cxnSpMkLst>
            <pc:docMk/>
            <pc:sldMk cId="3457041863" sldId="1122"/>
            <ac:cxnSpMk id="357" creationId="{E0BDE9AE-A021-47AF-A29F-80BB4D451CBC}"/>
          </ac:cxnSpMkLst>
        </pc:cxnChg>
        <pc:cxnChg chg="mod topLvl">
          <ac:chgData name="Danielle Detering" userId="385b7343-7e51-4167-b40a-3bc9ed8e0e06" providerId="ADAL" clId="{2C55090A-9F6D-4F86-9122-1528814634FE}" dt="2020-09-02T00:57:24.382" v="13015" actId="164"/>
          <ac:cxnSpMkLst>
            <pc:docMk/>
            <pc:sldMk cId="3457041863" sldId="1122"/>
            <ac:cxnSpMk id="358" creationId="{529C9188-A2F3-4FF6-ADAD-88071698FBC1}"/>
          </ac:cxnSpMkLst>
        </pc:cxnChg>
        <pc:cxnChg chg="add mod">
          <ac:chgData name="Danielle Detering" userId="385b7343-7e51-4167-b40a-3bc9ed8e0e06" providerId="ADAL" clId="{2C55090A-9F6D-4F86-9122-1528814634FE}" dt="2020-09-02T00:40:32.884" v="12980" actId="164"/>
          <ac:cxnSpMkLst>
            <pc:docMk/>
            <pc:sldMk cId="3457041863" sldId="1122"/>
            <ac:cxnSpMk id="359" creationId="{A795F918-89FD-4FC7-A089-1378C3D4D649}"/>
          </ac:cxnSpMkLst>
        </pc:cxnChg>
        <pc:cxnChg chg="add mod">
          <ac:chgData name="Danielle Detering" userId="385b7343-7e51-4167-b40a-3bc9ed8e0e06" providerId="ADAL" clId="{2C55090A-9F6D-4F86-9122-1528814634FE}" dt="2020-09-02T00:40:32.884" v="12980" actId="164"/>
          <ac:cxnSpMkLst>
            <pc:docMk/>
            <pc:sldMk cId="3457041863" sldId="1122"/>
            <ac:cxnSpMk id="360" creationId="{640E97D0-B9C9-4F1F-9236-0F174ABA919A}"/>
          </ac:cxnSpMkLst>
        </pc:cxnChg>
        <pc:cxnChg chg="mod topLvl">
          <ac:chgData name="Danielle Detering" userId="385b7343-7e51-4167-b40a-3bc9ed8e0e06" providerId="ADAL" clId="{2C55090A-9F6D-4F86-9122-1528814634FE}" dt="2020-09-02T00:57:24.382" v="13015" actId="164"/>
          <ac:cxnSpMkLst>
            <pc:docMk/>
            <pc:sldMk cId="3457041863" sldId="1122"/>
            <ac:cxnSpMk id="361" creationId="{F28EA6E4-2683-4571-8365-20C4CC8FF659}"/>
          </ac:cxnSpMkLst>
        </pc:cxnChg>
        <pc:cxnChg chg="add mod">
          <ac:chgData name="Danielle Detering" userId="385b7343-7e51-4167-b40a-3bc9ed8e0e06" providerId="ADAL" clId="{2C55090A-9F6D-4F86-9122-1528814634FE}" dt="2020-09-02T00:40:32.884" v="12980" actId="164"/>
          <ac:cxnSpMkLst>
            <pc:docMk/>
            <pc:sldMk cId="3457041863" sldId="1122"/>
            <ac:cxnSpMk id="362" creationId="{5DAD540D-29B6-4DD2-A374-1D45300312D1}"/>
          </ac:cxnSpMkLst>
        </pc:cxnChg>
        <pc:cxnChg chg="add mod">
          <ac:chgData name="Danielle Detering" userId="385b7343-7e51-4167-b40a-3bc9ed8e0e06" providerId="ADAL" clId="{2C55090A-9F6D-4F86-9122-1528814634FE}" dt="2020-09-02T00:40:32.884" v="12980" actId="164"/>
          <ac:cxnSpMkLst>
            <pc:docMk/>
            <pc:sldMk cId="3457041863" sldId="1122"/>
            <ac:cxnSpMk id="363" creationId="{B0389090-7E4B-4881-8760-3657C03295FC}"/>
          </ac:cxnSpMkLst>
        </pc:cxnChg>
        <pc:cxnChg chg="mod topLvl">
          <ac:chgData name="Danielle Detering" userId="385b7343-7e51-4167-b40a-3bc9ed8e0e06" providerId="ADAL" clId="{2C55090A-9F6D-4F86-9122-1528814634FE}" dt="2020-09-02T00:57:24.382" v="13015" actId="164"/>
          <ac:cxnSpMkLst>
            <pc:docMk/>
            <pc:sldMk cId="3457041863" sldId="1122"/>
            <ac:cxnSpMk id="364" creationId="{60AE86F5-88BC-4949-9649-45BBB15E69C9}"/>
          </ac:cxnSpMkLst>
        </pc:cxnChg>
        <pc:cxnChg chg="add mod">
          <ac:chgData name="Danielle Detering" userId="385b7343-7e51-4167-b40a-3bc9ed8e0e06" providerId="ADAL" clId="{2C55090A-9F6D-4F86-9122-1528814634FE}" dt="2020-09-02T00:40:32.884" v="12980" actId="164"/>
          <ac:cxnSpMkLst>
            <pc:docMk/>
            <pc:sldMk cId="3457041863" sldId="1122"/>
            <ac:cxnSpMk id="365" creationId="{8673A8AB-DCD7-45C9-90BE-89730D5F5772}"/>
          </ac:cxnSpMkLst>
        </pc:cxnChg>
        <pc:cxnChg chg="add mod">
          <ac:chgData name="Danielle Detering" userId="385b7343-7e51-4167-b40a-3bc9ed8e0e06" providerId="ADAL" clId="{2C55090A-9F6D-4F86-9122-1528814634FE}" dt="2020-09-02T00:40:32.884" v="12980" actId="164"/>
          <ac:cxnSpMkLst>
            <pc:docMk/>
            <pc:sldMk cId="3457041863" sldId="1122"/>
            <ac:cxnSpMk id="366" creationId="{B52B6F0A-355E-427D-B3D4-27D029122DB4}"/>
          </ac:cxnSpMkLst>
        </pc:cxnChg>
        <pc:cxnChg chg="mod topLvl">
          <ac:chgData name="Danielle Detering" userId="385b7343-7e51-4167-b40a-3bc9ed8e0e06" providerId="ADAL" clId="{2C55090A-9F6D-4F86-9122-1528814634FE}" dt="2020-09-02T00:57:24.382" v="13015" actId="164"/>
          <ac:cxnSpMkLst>
            <pc:docMk/>
            <pc:sldMk cId="3457041863" sldId="1122"/>
            <ac:cxnSpMk id="367" creationId="{B95C3A3A-5E0C-4123-B108-9A4D8523A349}"/>
          </ac:cxnSpMkLst>
        </pc:cxnChg>
        <pc:cxnChg chg="add mod">
          <ac:chgData name="Danielle Detering" userId="385b7343-7e51-4167-b40a-3bc9ed8e0e06" providerId="ADAL" clId="{2C55090A-9F6D-4F86-9122-1528814634FE}" dt="2020-09-02T00:40:32.884" v="12980" actId="164"/>
          <ac:cxnSpMkLst>
            <pc:docMk/>
            <pc:sldMk cId="3457041863" sldId="1122"/>
            <ac:cxnSpMk id="368" creationId="{15038C71-07A6-41F7-A438-23215FF54A2E}"/>
          </ac:cxnSpMkLst>
        </pc:cxnChg>
        <pc:cxnChg chg="add mod">
          <ac:chgData name="Danielle Detering" userId="385b7343-7e51-4167-b40a-3bc9ed8e0e06" providerId="ADAL" clId="{2C55090A-9F6D-4F86-9122-1528814634FE}" dt="2020-09-02T00:40:32.884" v="12980" actId="164"/>
          <ac:cxnSpMkLst>
            <pc:docMk/>
            <pc:sldMk cId="3457041863" sldId="1122"/>
            <ac:cxnSpMk id="369" creationId="{A6646C00-5782-49E7-94CA-6B29EBAA957B}"/>
          </ac:cxnSpMkLst>
        </pc:cxnChg>
        <pc:cxnChg chg="mod topLvl">
          <ac:chgData name="Danielle Detering" userId="385b7343-7e51-4167-b40a-3bc9ed8e0e06" providerId="ADAL" clId="{2C55090A-9F6D-4F86-9122-1528814634FE}" dt="2020-09-02T00:57:24.382" v="13015" actId="164"/>
          <ac:cxnSpMkLst>
            <pc:docMk/>
            <pc:sldMk cId="3457041863" sldId="1122"/>
            <ac:cxnSpMk id="370" creationId="{05FEC86A-FC24-4A05-AD8F-CA449681C496}"/>
          </ac:cxnSpMkLst>
        </pc:cxnChg>
        <pc:cxnChg chg="add mod">
          <ac:chgData name="Danielle Detering" userId="385b7343-7e51-4167-b40a-3bc9ed8e0e06" providerId="ADAL" clId="{2C55090A-9F6D-4F86-9122-1528814634FE}" dt="2020-09-02T00:40:32.884" v="12980" actId="164"/>
          <ac:cxnSpMkLst>
            <pc:docMk/>
            <pc:sldMk cId="3457041863" sldId="1122"/>
            <ac:cxnSpMk id="371" creationId="{75E7535C-7D1A-486A-B3D8-13AB1EB76B54}"/>
          </ac:cxnSpMkLst>
        </pc:cxnChg>
        <pc:cxnChg chg="add mod">
          <ac:chgData name="Danielle Detering" userId="385b7343-7e51-4167-b40a-3bc9ed8e0e06" providerId="ADAL" clId="{2C55090A-9F6D-4F86-9122-1528814634FE}" dt="2020-09-02T00:40:32.884" v="12980" actId="164"/>
          <ac:cxnSpMkLst>
            <pc:docMk/>
            <pc:sldMk cId="3457041863" sldId="1122"/>
            <ac:cxnSpMk id="372" creationId="{15DC1D8D-6D26-463F-B35D-FF7F4493A866}"/>
          </ac:cxnSpMkLst>
        </pc:cxnChg>
        <pc:cxnChg chg="mod topLvl">
          <ac:chgData name="Danielle Detering" userId="385b7343-7e51-4167-b40a-3bc9ed8e0e06" providerId="ADAL" clId="{2C55090A-9F6D-4F86-9122-1528814634FE}" dt="2020-09-02T00:57:24.382" v="13015" actId="164"/>
          <ac:cxnSpMkLst>
            <pc:docMk/>
            <pc:sldMk cId="3457041863" sldId="1122"/>
            <ac:cxnSpMk id="373" creationId="{16807ADE-B9DE-48AB-A4CF-AF1B578DD7FB}"/>
          </ac:cxnSpMkLst>
        </pc:cxnChg>
        <pc:cxnChg chg="add mod">
          <ac:chgData name="Danielle Detering" userId="385b7343-7e51-4167-b40a-3bc9ed8e0e06" providerId="ADAL" clId="{2C55090A-9F6D-4F86-9122-1528814634FE}" dt="2020-09-02T00:40:32.884" v="12980" actId="164"/>
          <ac:cxnSpMkLst>
            <pc:docMk/>
            <pc:sldMk cId="3457041863" sldId="1122"/>
            <ac:cxnSpMk id="374" creationId="{75689D08-4148-49F2-A964-AC4E5ADAFFD5}"/>
          </ac:cxnSpMkLst>
        </pc:cxnChg>
        <pc:cxnChg chg="add mod">
          <ac:chgData name="Danielle Detering" userId="385b7343-7e51-4167-b40a-3bc9ed8e0e06" providerId="ADAL" clId="{2C55090A-9F6D-4F86-9122-1528814634FE}" dt="2020-09-02T00:40:32.884" v="12980" actId="164"/>
          <ac:cxnSpMkLst>
            <pc:docMk/>
            <pc:sldMk cId="3457041863" sldId="1122"/>
            <ac:cxnSpMk id="375" creationId="{277FB442-CFC7-40E3-846C-6072FF4E0576}"/>
          </ac:cxnSpMkLst>
        </pc:cxnChg>
        <pc:cxnChg chg="mod topLvl">
          <ac:chgData name="Danielle Detering" userId="385b7343-7e51-4167-b40a-3bc9ed8e0e06" providerId="ADAL" clId="{2C55090A-9F6D-4F86-9122-1528814634FE}" dt="2020-09-02T00:57:24.382" v="13015" actId="164"/>
          <ac:cxnSpMkLst>
            <pc:docMk/>
            <pc:sldMk cId="3457041863" sldId="1122"/>
            <ac:cxnSpMk id="376" creationId="{2FEAAA2C-3F38-4EA0-ACA2-D385C686F57B}"/>
          </ac:cxnSpMkLst>
        </pc:cxnChg>
        <pc:cxnChg chg="add mod">
          <ac:chgData name="Danielle Detering" userId="385b7343-7e51-4167-b40a-3bc9ed8e0e06" providerId="ADAL" clId="{2C55090A-9F6D-4F86-9122-1528814634FE}" dt="2020-09-02T00:40:32.884" v="12980" actId="164"/>
          <ac:cxnSpMkLst>
            <pc:docMk/>
            <pc:sldMk cId="3457041863" sldId="1122"/>
            <ac:cxnSpMk id="377" creationId="{A0BEDFF0-697D-4380-A611-246E86D504AC}"/>
          </ac:cxnSpMkLst>
        </pc:cxnChg>
        <pc:cxnChg chg="add mod">
          <ac:chgData name="Danielle Detering" userId="385b7343-7e51-4167-b40a-3bc9ed8e0e06" providerId="ADAL" clId="{2C55090A-9F6D-4F86-9122-1528814634FE}" dt="2020-09-02T00:40:32.884" v="12980" actId="164"/>
          <ac:cxnSpMkLst>
            <pc:docMk/>
            <pc:sldMk cId="3457041863" sldId="1122"/>
            <ac:cxnSpMk id="378" creationId="{1525E9D6-5915-4E2F-9AC0-ABA5AC5E5480}"/>
          </ac:cxnSpMkLst>
        </pc:cxnChg>
        <pc:cxnChg chg="mod topLvl">
          <ac:chgData name="Danielle Detering" userId="385b7343-7e51-4167-b40a-3bc9ed8e0e06" providerId="ADAL" clId="{2C55090A-9F6D-4F86-9122-1528814634FE}" dt="2020-09-02T00:57:24.382" v="13015" actId="164"/>
          <ac:cxnSpMkLst>
            <pc:docMk/>
            <pc:sldMk cId="3457041863" sldId="1122"/>
            <ac:cxnSpMk id="379" creationId="{889BBCC2-AD43-45E2-A21B-D42BE8DDE06C}"/>
          </ac:cxnSpMkLst>
        </pc:cxnChg>
        <pc:cxnChg chg="add mod">
          <ac:chgData name="Danielle Detering" userId="385b7343-7e51-4167-b40a-3bc9ed8e0e06" providerId="ADAL" clId="{2C55090A-9F6D-4F86-9122-1528814634FE}" dt="2020-09-02T00:40:32.884" v="12980" actId="164"/>
          <ac:cxnSpMkLst>
            <pc:docMk/>
            <pc:sldMk cId="3457041863" sldId="1122"/>
            <ac:cxnSpMk id="380" creationId="{A8589547-2FD1-4E71-A7ED-3C98D95838D4}"/>
          </ac:cxnSpMkLst>
        </pc:cxnChg>
        <pc:cxnChg chg="add mod">
          <ac:chgData name="Danielle Detering" userId="385b7343-7e51-4167-b40a-3bc9ed8e0e06" providerId="ADAL" clId="{2C55090A-9F6D-4F86-9122-1528814634FE}" dt="2020-09-02T00:40:32.884" v="12980" actId="164"/>
          <ac:cxnSpMkLst>
            <pc:docMk/>
            <pc:sldMk cId="3457041863" sldId="1122"/>
            <ac:cxnSpMk id="381" creationId="{58376BC6-794F-4EBB-8B1D-B6AF8D996BB3}"/>
          </ac:cxnSpMkLst>
        </pc:cxnChg>
        <pc:cxnChg chg="mod topLvl">
          <ac:chgData name="Danielle Detering" userId="385b7343-7e51-4167-b40a-3bc9ed8e0e06" providerId="ADAL" clId="{2C55090A-9F6D-4F86-9122-1528814634FE}" dt="2020-09-02T00:57:24.382" v="13015" actId="164"/>
          <ac:cxnSpMkLst>
            <pc:docMk/>
            <pc:sldMk cId="3457041863" sldId="1122"/>
            <ac:cxnSpMk id="382" creationId="{A2610FA4-57FE-4713-9EF8-02D0F9F6B1FF}"/>
          </ac:cxnSpMkLst>
        </pc:cxnChg>
        <pc:cxnChg chg="add mod">
          <ac:chgData name="Danielle Detering" userId="385b7343-7e51-4167-b40a-3bc9ed8e0e06" providerId="ADAL" clId="{2C55090A-9F6D-4F86-9122-1528814634FE}" dt="2020-09-02T00:40:32.884" v="12980" actId="164"/>
          <ac:cxnSpMkLst>
            <pc:docMk/>
            <pc:sldMk cId="3457041863" sldId="1122"/>
            <ac:cxnSpMk id="383" creationId="{2F21B5E9-EF0A-4C2E-B536-7446183AE66E}"/>
          </ac:cxnSpMkLst>
        </pc:cxnChg>
        <pc:cxnChg chg="add mod">
          <ac:chgData name="Danielle Detering" userId="385b7343-7e51-4167-b40a-3bc9ed8e0e06" providerId="ADAL" clId="{2C55090A-9F6D-4F86-9122-1528814634FE}" dt="2020-09-02T00:40:32.884" v="12980" actId="164"/>
          <ac:cxnSpMkLst>
            <pc:docMk/>
            <pc:sldMk cId="3457041863" sldId="1122"/>
            <ac:cxnSpMk id="384" creationId="{B03F64BB-4AEF-4827-9A1D-E28B5C28CCE4}"/>
          </ac:cxnSpMkLst>
        </pc:cxnChg>
        <pc:cxnChg chg="add mod">
          <ac:chgData name="Danielle Detering" userId="385b7343-7e51-4167-b40a-3bc9ed8e0e06" providerId="ADAL" clId="{2C55090A-9F6D-4F86-9122-1528814634FE}" dt="2020-09-02T00:40:32.884" v="12980" actId="164"/>
          <ac:cxnSpMkLst>
            <pc:docMk/>
            <pc:sldMk cId="3457041863" sldId="1122"/>
            <ac:cxnSpMk id="385" creationId="{B66B3046-CF8D-4CD3-BACA-918DA5D63785}"/>
          </ac:cxnSpMkLst>
        </pc:cxnChg>
        <pc:cxnChg chg="add mod">
          <ac:chgData name="Danielle Detering" userId="385b7343-7e51-4167-b40a-3bc9ed8e0e06" providerId="ADAL" clId="{2C55090A-9F6D-4F86-9122-1528814634FE}" dt="2020-09-02T00:40:32.884" v="12980" actId="164"/>
          <ac:cxnSpMkLst>
            <pc:docMk/>
            <pc:sldMk cId="3457041863" sldId="1122"/>
            <ac:cxnSpMk id="386" creationId="{9DD213E5-48E3-4F43-906C-2BA98E609BE2}"/>
          </ac:cxnSpMkLst>
        </pc:cxnChg>
        <pc:cxnChg chg="add mod">
          <ac:chgData name="Danielle Detering" userId="385b7343-7e51-4167-b40a-3bc9ed8e0e06" providerId="ADAL" clId="{2C55090A-9F6D-4F86-9122-1528814634FE}" dt="2020-09-02T00:40:32.884" v="12980" actId="164"/>
          <ac:cxnSpMkLst>
            <pc:docMk/>
            <pc:sldMk cId="3457041863" sldId="1122"/>
            <ac:cxnSpMk id="387" creationId="{74EE3AB2-DDF6-41B7-8E07-99978BE48C5C}"/>
          </ac:cxnSpMkLst>
        </pc:cxnChg>
        <pc:cxnChg chg="add mod">
          <ac:chgData name="Danielle Detering" userId="385b7343-7e51-4167-b40a-3bc9ed8e0e06" providerId="ADAL" clId="{2C55090A-9F6D-4F86-9122-1528814634FE}" dt="2020-09-02T00:40:32.884" v="12980" actId="164"/>
          <ac:cxnSpMkLst>
            <pc:docMk/>
            <pc:sldMk cId="3457041863" sldId="1122"/>
            <ac:cxnSpMk id="388" creationId="{E4A0D57A-972C-4439-990C-2399B995F045}"/>
          </ac:cxnSpMkLst>
        </pc:cxnChg>
        <pc:cxnChg chg="add mod">
          <ac:chgData name="Danielle Detering" userId="385b7343-7e51-4167-b40a-3bc9ed8e0e06" providerId="ADAL" clId="{2C55090A-9F6D-4F86-9122-1528814634FE}" dt="2020-09-02T00:40:32.884" v="12980" actId="164"/>
          <ac:cxnSpMkLst>
            <pc:docMk/>
            <pc:sldMk cId="3457041863" sldId="1122"/>
            <ac:cxnSpMk id="389" creationId="{1F434E5B-E6A9-4584-83CC-B1A9DD22F9F7}"/>
          </ac:cxnSpMkLst>
        </pc:cxnChg>
        <pc:cxnChg chg="add mod">
          <ac:chgData name="Danielle Detering" userId="385b7343-7e51-4167-b40a-3bc9ed8e0e06" providerId="ADAL" clId="{2C55090A-9F6D-4F86-9122-1528814634FE}" dt="2020-09-02T00:40:32.884" v="12980" actId="164"/>
          <ac:cxnSpMkLst>
            <pc:docMk/>
            <pc:sldMk cId="3457041863" sldId="1122"/>
            <ac:cxnSpMk id="390" creationId="{C6184F71-6367-44C5-BE1E-E83168A9C063}"/>
          </ac:cxnSpMkLst>
        </pc:cxnChg>
        <pc:cxnChg chg="add mod">
          <ac:chgData name="Danielle Detering" userId="385b7343-7e51-4167-b40a-3bc9ed8e0e06" providerId="ADAL" clId="{2C55090A-9F6D-4F86-9122-1528814634FE}" dt="2020-09-02T00:40:32.884" v="12980" actId="164"/>
          <ac:cxnSpMkLst>
            <pc:docMk/>
            <pc:sldMk cId="3457041863" sldId="1122"/>
            <ac:cxnSpMk id="391" creationId="{E01E50DC-DEAF-44C3-8805-A5D0FB14B3FD}"/>
          </ac:cxnSpMkLst>
        </pc:cxnChg>
        <pc:cxnChg chg="add mod">
          <ac:chgData name="Danielle Detering" userId="385b7343-7e51-4167-b40a-3bc9ed8e0e06" providerId="ADAL" clId="{2C55090A-9F6D-4F86-9122-1528814634FE}" dt="2020-09-02T00:40:32.884" v="12980" actId="164"/>
          <ac:cxnSpMkLst>
            <pc:docMk/>
            <pc:sldMk cId="3457041863" sldId="1122"/>
            <ac:cxnSpMk id="392" creationId="{6F1CA4E5-D0FA-413B-B1AB-B029E053C8DA}"/>
          </ac:cxnSpMkLst>
        </pc:cxnChg>
        <pc:cxnChg chg="add mod">
          <ac:chgData name="Danielle Detering" userId="385b7343-7e51-4167-b40a-3bc9ed8e0e06" providerId="ADAL" clId="{2C55090A-9F6D-4F86-9122-1528814634FE}" dt="2020-09-02T00:40:32.884" v="12980" actId="164"/>
          <ac:cxnSpMkLst>
            <pc:docMk/>
            <pc:sldMk cId="3457041863" sldId="1122"/>
            <ac:cxnSpMk id="393" creationId="{983DADB0-D568-4942-B0C4-E16D100CA029}"/>
          </ac:cxnSpMkLst>
        </pc:cxnChg>
        <pc:cxnChg chg="add mod">
          <ac:chgData name="Danielle Detering" userId="385b7343-7e51-4167-b40a-3bc9ed8e0e06" providerId="ADAL" clId="{2C55090A-9F6D-4F86-9122-1528814634FE}" dt="2020-09-02T00:40:32.884" v="12980" actId="164"/>
          <ac:cxnSpMkLst>
            <pc:docMk/>
            <pc:sldMk cId="3457041863" sldId="1122"/>
            <ac:cxnSpMk id="394" creationId="{CF1A59A7-4262-4A3C-BA00-A7B5B565D15E}"/>
          </ac:cxnSpMkLst>
        </pc:cxnChg>
        <pc:cxnChg chg="add mod">
          <ac:chgData name="Danielle Detering" userId="385b7343-7e51-4167-b40a-3bc9ed8e0e06" providerId="ADAL" clId="{2C55090A-9F6D-4F86-9122-1528814634FE}" dt="2020-09-02T00:40:32.884" v="12980" actId="164"/>
          <ac:cxnSpMkLst>
            <pc:docMk/>
            <pc:sldMk cId="3457041863" sldId="1122"/>
            <ac:cxnSpMk id="395" creationId="{140292B3-4CBA-4B8F-9682-1D79F0E30D97}"/>
          </ac:cxnSpMkLst>
        </pc:cxnChg>
        <pc:cxnChg chg="add mod">
          <ac:chgData name="Danielle Detering" userId="385b7343-7e51-4167-b40a-3bc9ed8e0e06" providerId="ADAL" clId="{2C55090A-9F6D-4F86-9122-1528814634FE}" dt="2020-09-02T00:40:32.884" v="12980" actId="164"/>
          <ac:cxnSpMkLst>
            <pc:docMk/>
            <pc:sldMk cId="3457041863" sldId="1122"/>
            <ac:cxnSpMk id="396" creationId="{7BC571F2-EABB-4DA8-9B24-A4B25C8AD4D5}"/>
          </ac:cxnSpMkLst>
        </pc:cxnChg>
        <pc:cxnChg chg="add mod">
          <ac:chgData name="Danielle Detering" userId="385b7343-7e51-4167-b40a-3bc9ed8e0e06" providerId="ADAL" clId="{2C55090A-9F6D-4F86-9122-1528814634FE}" dt="2020-09-02T00:40:32.884" v="12980" actId="164"/>
          <ac:cxnSpMkLst>
            <pc:docMk/>
            <pc:sldMk cId="3457041863" sldId="1122"/>
            <ac:cxnSpMk id="397" creationId="{E7704BE5-E4B0-4D60-AA90-A90A0539D8AE}"/>
          </ac:cxnSpMkLst>
        </pc:cxnChg>
        <pc:cxnChg chg="add mod">
          <ac:chgData name="Danielle Detering" userId="385b7343-7e51-4167-b40a-3bc9ed8e0e06" providerId="ADAL" clId="{2C55090A-9F6D-4F86-9122-1528814634FE}" dt="2020-09-02T00:40:32.884" v="12980" actId="164"/>
          <ac:cxnSpMkLst>
            <pc:docMk/>
            <pc:sldMk cId="3457041863" sldId="1122"/>
            <ac:cxnSpMk id="400" creationId="{05261E30-8249-4684-9F7F-F3BD9B5BB1CD}"/>
          </ac:cxnSpMkLst>
        </pc:cxnChg>
        <pc:cxnChg chg="add mod">
          <ac:chgData name="Danielle Detering" userId="385b7343-7e51-4167-b40a-3bc9ed8e0e06" providerId="ADAL" clId="{2C55090A-9F6D-4F86-9122-1528814634FE}" dt="2020-09-02T00:40:32.884" v="12980" actId="164"/>
          <ac:cxnSpMkLst>
            <pc:docMk/>
            <pc:sldMk cId="3457041863" sldId="1122"/>
            <ac:cxnSpMk id="402" creationId="{0DDFF38E-F3E2-4C05-86E5-7C05C4A5C495}"/>
          </ac:cxnSpMkLst>
        </pc:cxnChg>
        <pc:cxnChg chg="add mod">
          <ac:chgData name="Danielle Detering" userId="385b7343-7e51-4167-b40a-3bc9ed8e0e06" providerId="ADAL" clId="{2C55090A-9F6D-4F86-9122-1528814634FE}" dt="2020-09-02T00:40:32.884" v="12980" actId="164"/>
          <ac:cxnSpMkLst>
            <pc:docMk/>
            <pc:sldMk cId="3457041863" sldId="1122"/>
            <ac:cxnSpMk id="404" creationId="{1FE5879D-A453-4AD9-9F0B-75798DDC5115}"/>
          </ac:cxnSpMkLst>
        </pc:cxnChg>
        <pc:cxnChg chg="add mod">
          <ac:chgData name="Danielle Detering" userId="385b7343-7e51-4167-b40a-3bc9ed8e0e06" providerId="ADAL" clId="{2C55090A-9F6D-4F86-9122-1528814634FE}" dt="2020-09-02T00:40:32.884" v="12980" actId="164"/>
          <ac:cxnSpMkLst>
            <pc:docMk/>
            <pc:sldMk cId="3457041863" sldId="1122"/>
            <ac:cxnSpMk id="406" creationId="{E09E987C-A406-496F-BD94-05D48A93B14E}"/>
          </ac:cxnSpMkLst>
        </pc:cxnChg>
        <pc:cxnChg chg="add mod">
          <ac:chgData name="Danielle Detering" userId="385b7343-7e51-4167-b40a-3bc9ed8e0e06" providerId="ADAL" clId="{2C55090A-9F6D-4F86-9122-1528814634FE}" dt="2020-09-02T00:40:32.884" v="12980" actId="164"/>
          <ac:cxnSpMkLst>
            <pc:docMk/>
            <pc:sldMk cId="3457041863" sldId="1122"/>
            <ac:cxnSpMk id="408" creationId="{CDCEB0D5-CBE0-4CF5-A046-DC2CA0BA41C4}"/>
          </ac:cxnSpMkLst>
        </pc:cxnChg>
        <pc:cxnChg chg="add mod">
          <ac:chgData name="Danielle Detering" userId="385b7343-7e51-4167-b40a-3bc9ed8e0e06" providerId="ADAL" clId="{2C55090A-9F6D-4F86-9122-1528814634FE}" dt="2020-09-02T00:40:32.884" v="12980" actId="164"/>
          <ac:cxnSpMkLst>
            <pc:docMk/>
            <pc:sldMk cId="3457041863" sldId="1122"/>
            <ac:cxnSpMk id="409" creationId="{13082F2E-ED90-4750-89E8-374B7C9FEF4B}"/>
          </ac:cxnSpMkLst>
        </pc:cxnChg>
        <pc:cxnChg chg="add mod">
          <ac:chgData name="Danielle Detering" userId="385b7343-7e51-4167-b40a-3bc9ed8e0e06" providerId="ADAL" clId="{2C55090A-9F6D-4F86-9122-1528814634FE}" dt="2020-09-02T00:40:32.884" v="12980" actId="164"/>
          <ac:cxnSpMkLst>
            <pc:docMk/>
            <pc:sldMk cId="3457041863" sldId="1122"/>
            <ac:cxnSpMk id="410" creationId="{7C12E1B4-8220-497F-A61E-B18D57A81B3E}"/>
          </ac:cxnSpMkLst>
        </pc:cxnChg>
        <pc:cxnChg chg="add mod">
          <ac:chgData name="Danielle Detering" userId="385b7343-7e51-4167-b40a-3bc9ed8e0e06" providerId="ADAL" clId="{2C55090A-9F6D-4F86-9122-1528814634FE}" dt="2020-09-02T00:40:32.884" v="12980" actId="164"/>
          <ac:cxnSpMkLst>
            <pc:docMk/>
            <pc:sldMk cId="3457041863" sldId="1122"/>
            <ac:cxnSpMk id="411" creationId="{5A7EDB3F-707F-4052-BE9B-A995FB985097}"/>
          </ac:cxnSpMkLst>
        </pc:cxnChg>
        <pc:cxnChg chg="add mod">
          <ac:chgData name="Danielle Detering" userId="385b7343-7e51-4167-b40a-3bc9ed8e0e06" providerId="ADAL" clId="{2C55090A-9F6D-4F86-9122-1528814634FE}" dt="2020-09-02T00:40:32.884" v="12980" actId="164"/>
          <ac:cxnSpMkLst>
            <pc:docMk/>
            <pc:sldMk cId="3457041863" sldId="1122"/>
            <ac:cxnSpMk id="412" creationId="{DAC465A3-EFC5-4498-B560-9B7F69CCC8BA}"/>
          </ac:cxnSpMkLst>
        </pc:cxnChg>
        <pc:cxnChg chg="add mod">
          <ac:chgData name="Danielle Detering" userId="385b7343-7e51-4167-b40a-3bc9ed8e0e06" providerId="ADAL" clId="{2C55090A-9F6D-4F86-9122-1528814634FE}" dt="2020-09-02T00:40:32.884" v="12980" actId="164"/>
          <ac:cxnSpMkLst>
            <pc:docMk/>
            <pc:sldMk cId="3457041863" sldId="1122"/>
            <ac:cxnSpMk id="413" creationId="{8AAD4D86-0E62-490F-B5F8-2661AB54D9F4}"/>
          </ac:cxnSpMkLst>
        </pc:cxnChg>
        <pc:cxnChg chg="add mod">
          <ac:chgData name="Danielle Detering" userId="385b7343-7e51-4167-b40a-3bc9ed8e0e06" providerId="ADAL" clId="{2C55090A-9F6D-4F86-9122-1528814634FE}" dt="2020-09-02T00:40:32.884" v="12980" actId="164"/>
          <ac:cxnSpMkLst>
            <pc:docMk/>
            <pc:sldMk cId="3457041863" sldId="1122"/>
            <ac:cxnSpMk id="414" creationId="{E710CE99-DA5E-4070-BCBD-5711E8C356F2}"/>
          </ac:cxnSpMkLst>
        </pc:cxnChg>
        <pc:cxnChg chg="add mod">
          <ac:chgData name="Danielle Detering" userId="385b7343-7e51-4167-b40a-3bc9ed8e0e06" providerId="ADAL" clId="{2C55090A-9F6D-4F86-9122-1528814634FE}" dt="2020-09-02T00:40:32.884" v="12980" actId="164"/>
          <ac:cxnSpMkLst>
            <pc:docMk/>
            <pc:sldMk cId="3457041863" sldId="1122"/>
            <ac:cxnSpMk id="415" creationId="{23D5014D-B0F8-4CE7-AAAB-F7E8FFB23AF5}"/>
          </ac:cxnSpMkLst>
        </pc:cxnChg>
        <pc:cxnChg chg="add mod">
          <ac:chgData name="Danielle Detering" userId="385b7343-7e51-4167-b40a-3bc9ed8e0e06" providerId="ADAL" clId="{2C55090A-9F6D-4F86-9122-1528814634FE}" dt="2020-09-02T00:40:32.884" v="12980" actId="164"/>
          <ac:cxnSpMkLst>
            <pc:docMk/>
            <pc:sldMk cId="3457041863" sldId="1122"/>
            <ac:cxnSpMk id="428" creationId="{1316D781-1EC9-48C3-A99B-0C1A944C5977}"/>
          </ac:cxnSpMkLst>
        </pc:cxnChg>
        <pc:cxnChg chg="add mod">
          <ac:chgData name="Danielle Detering" userId="385b7343-7e51-4167-b40a-3bc9ed8e0e06" providerId="ADAL" clId="{2C55090A-9F6D-4F86-9122-1528814634FE}" dt="2020-09-02T00:40:32.884" v="12980" actId="164"/>
          <ac:cxnSpMkLst>
            <pc:docMk/>
            <pc:sldMk cId="3457041863" sldId="1122"/>
            <ac:cxnSpMk id="437" creationId="{995AE504-CC31-4BAF-9194-AAE1773FA678}"/>
          </ac:cxnSpMkLst>
        </pc:cxnChg>
        <pc:cxnChg chg="add mod">
          <ac:chgData name="Danielle Detering" userId="385b7343-7e51-4167-b40a-3bc9ed8e0e06" providerId="ADAL" clId="{2C55090A-9F6D-4F86-9122-1528814634FE}" dt="2020-09-02T00:40:32.884" v="12980" actId="164"/>
          <ac:cxnSpMkLst>
            <pc:docMk/>
            <pc:sldMk cId="3457041863" sldId="1122"/>
            <ac:cxnSpMk id="438" creationId="{9E057F81-89B4-4A7F-A2D4-8D282B016FA0}"/>
          </ac:cxnSpMkLst>
        </pc:cxnChg>
        <pc:cxnChg chg="add mod">
          <ac:chgData name="Danielle Detering" userId="385b7343-7e51-4167-b40a-3bc9ed8e0e06" providerId="ADAL" clId="{2C55090A-9F6D-4F86-9122-1528814634FE}" dt="2020-09-02T00:40:32.884" v="12980" actId="164"/>
          <ac:cxnSpMkLst>
            <pc:docMk/>
            <pc:sldMk cId="3457041863" sldId="1122"/>
            <ac:cxnSpMk id="439" creationId="{BE0FAEAA-71D5-4C7F-A49E-2F4BA579B848}"/>
          </ac:cxnSpMkLst>
        </pc:cxnChg>
        <pc:cxnChg chg="add mod">
          <ac:chgData name="Danielle Detering" userId="385b7343-7e51-4167-b40a-3bc9ed8e0e06" providerId="ADAL" clId="{2C55090A-9F6D-4F86-9122-1528814634FE}" dt="2020-09-02T00:40:32.884" v="12980" actId="164"/>
          <ac:cxnSpMkLst>
            <pc:docMk/>
            <pc:sldMk cId="3457041863" sldId="1122"/>
            <ac:cxnSpMk id="440" creationId="{2F8B1274-54A4-4D7B-8E70-60FBA4D17D79}"/>
          </ac:cxnSpMkLst>
        </pc:cxnChg>
        <pc:cxnChg chg="add mod">
          <ac:chgData name="Danielle Detering" userId="385b7343-7e51-4167-b40a-3bc9ed8e0e06" providerId="ADAL" clId="{2C55090A-9F6D-4F86-9122-1528814634FE}" dt="2020-09-02T00:40:32.884" v="12980" actId="164"/>
          <ac:cxnSpMkLst>
            <pc:docMk/>
            <pc:sldMk cId="3457041863" sldId="1122"/>
            <ac:cxnSpMk id="441" creationId="{B484B666-451B-44B5-AD5C-025848F53ACC}"/>
          </ac:cxnSpMkLst>
        </pc:cxnChg>
        <pc:cxnChg chg="add mod">
          <ac:chgData name="Danielle Detering" userId="385b7343-7e51-4167-b40a-3bc9ed8e0e06" providerId="ADAL" clId="{2C55090A-9F6D-4F86-9122-1528814634FE}" dt="2020-09-02T00:40:32.884" v="12980" actId="164"/>
          <ac:cxnSpMkLst>
            <pc:docMk/>
            <pc:sldMk cId="3457041863" sldId="1122"/>
            <ac:cxnSpMk id="442" creationId="{F5AD7C34-5F26-440D-910E-A445FA5CDD5B}"/>
          </ac:cxnSpMkLst>
        </pc:cxnChg>
        <pc:cxnChg chg="add mod">
          <ac:chgData name="Danielle Detering" userId="385b7343-7e51-4167-b40a-3bc9ed8e0e06" providerId="ADAL" clId="{2C55090A-9F6D-4F86-9122-1528814634FE}" dt="2020-09-02T00:40:32.884" v="12980" actId="164"/>
          <ac:cxnSpMkLst>
            <pc:docMk/>
            <pc:sldMk cId="3457041863" sldId="1122"/>
            <ac:cxnSpMk id="443" creationId="{4F485B82-EFF8-4D3F-BF8B-F7D61503DAAE}"/>
          </ac:cxnSpMkLst>
        </pc:cxnChg>
        <pc:cxnChg chg="add mod">
          <ac:chgData name="Danielle Detering" userId="385b7343-7e51-4167-b40a-3bc9ed8e0e06" providerId="ADAL" clId="{2C55090A-9F6D-4F86-9122-1528814634FE}" dt="2020-09-02T00:40:32.884" v="12980" actId="164"/>
          <ac:cxnSpMkLst>
            <pc:docMk/>
            <pc:sldMk cId="3457041863" sldId="1122"/>
            <ac:cxnSpMk id="444" creationId="{16728C33-B27B-4F89-A250-E2A79417561A}"/>
          </ac:cxnSpMkLst>
        </pc:cxnChg>
        <pc:cxnChg chg="add mod">
          <ac:chgData name="Danielle Detering" userId="385b7343-7e51-4167-b40a-3bc9ed8e0e06" providerId="ADAL" clId="{2C55090A-9F6D-4F86-9122-1528814634FE}" dt="2020-09-02T00:40:32.884" v="12980" actId="164"/>
          <ac:cxnSpMkLst>
            <pc:docMk/>
            <pc:sldMk cId="3457041863" sldId="1122"/>
            <ac:cxnSpMk id="445" creationId="{0E1886FA-03FB-465E-910C-82ABCD1443D3}"/>
          </ac:cxnSpMkLst>
        </pc:cxnChg>
        <pc:cxnChg chg="add mod">
          <ac:chgData name="Danielle Detering" userId="385b7343-7e51-4167-b40a-3bc9ed8e0e06" providerId="ADAL" clId="{2C55090A-9F6D-4F86-9122-1528814634FE}" dt="2020-09-02T00:40:32.884" v="12980" actId="164"/>
          <ac:cxnSpMkLst>
            <pc:docMk/>
            <pc:sldMk cId="3457041863" sldId="1122"/>
            <ac:cxnSpMk id="446" creationId="{6F370DD2-0649-43B3-9809-802F3A175CFC}"/>
          </ac:cxnSpMkLst>
        </pc:cxnChg>
        <pc:cxnChg chg="add mod">
          <ac:chgData name="Danielle Detering" userId="385b7343-7e51-4167-b40a-3bc9ed8e0e06" providerId="ADAL" clId="{2C55090A-9F6D-4F86-9122-1528814634FE}" dt="2020-09-02T00:40:32.884" v="12980" actId="164"/>
          <ac:cxnSpMkLst>
            <pc:docMk/>
            <pc:sldMk cId="3457041863" sldId="1122"/>
            <ac:cxnSpMk id="447" creationId="{8DA40D63-345A-45C1-8EEC-05353213E5F3}"/>
          </ac:cxnSpMkLst>
        </pc:cxnChg>
        <pc:cxnChg chg="add mod">
          <ac:chgData name="Danielle Detering" userId="385b7343-7e51-4167-b40a-3bc9ed8e0e06" providerId="ADAL" clId="{2C55090A-9F6D-4F86-9122-1528814634FE}" dt="2020-09-02T00:40:32.884" v="12980" actId="164"/>
          <ac:cxnSpMkLst>
            <pc:docMk/>
            <pc:sldMk cId="3457041863" sldId="1122"/>
            <ac:cxnSpMk id="448" creationId="{1B251659-61AA-403C-A2BA-388C390548A6}"/>
          </ac:cxnSpMkLst>
        </pc:cxnChg>
        <pc:cxnChg chg="add mod">
          <ac:chgData name="Danielle Detering" userId="385b7343-7e51-4167-b40a-3bc9ed8e0e06" providerId="ADAL" clId="{2C55090A-9F6D-4F86-9122-1528814634FE}" dt="2020-09-02T01:01:44.869" v="13061" actId="1076"/>
          <ac:cxnSpMkLst>
            <pc:docMk/>
            <pc:sldMk cId="3457041863" sldId="1122"/>
            <ac:cxnSpMk id="454" creationId="{6DD13260-7FD3-4893-A724-63D6EC5D0F35}"/>
          </ac:cxnSpMkLst>
        </pc:cxnChg>
      </pc:sldChg>
      <pc:sldChg chg="addSp modSp add mod modNotesTx">
        <pc:chgData name="Danielle Detering" userId="385b7343-7e51-4167-b40a-3bc9ed8e0e06" providerId="ADAL" clId="{2C55090A-9F6D-4F86-9122-1528814634FE}" dt="2020-09-02T00:33:57.570" v="12299" actId="1076"/>
        <pc:sldMkLst>
          <pc:docMk/>
          <pc:sldMk cId="712628761" sldId="1123"/>
        </pc:sldMkLst>
        <pc:picChg chg="add mod">
          <ac:chgData name="Danielle Detering" userId="385b7343-7e51-4167-b40a-3bc9ed8e0e06" providerId="ADAL" clId="{2C55090A-9F6D-4F86-9122-1528814634FE}" dt="2020-09-02T00:33:57.570" v="12299" actId="1076"/>
          <ac:picMkLst>
            <pc:docMk/>
            <pc:sldMk cId="712628761" sldId="1123"/>
            <ac:picMk id="7" creationId="{FEE39154-D6B2-4FBB-9D2B-2441CFA5ECF5}"/>
          </ac:picMkLst>
        </pc:picChg>
        <pc:cxnChg chg="add mod">
          <ac:chgData name="Danielle Detering" userId="385b7343-7e51-4167-b40a-3bc9ed8e0e06" providerId="ADAL" clId="{2C55090A-9F6D-4F86-9122-1528814634FE}" dt="2020-09-02T00:33:28.234" v="12297" actId="1076"/>
          <ac:cxnSpMkLst>
            <pc:docMk/>
            <pc:sldMk cId="712628761" sldId="1123"/>
            <ac:cxnSpMk id="217" creationId="{FF85AEDF-73F7-4DA1-AB17-7F49E5306298}"/>
          </ac:cxnSpMkLst>
        </pc:cxnChg>
      </pc:sldChg>
      <pc:sldChg chg="addSp delSp modSp add mod modNotesTx">
        <pc:chgData name="Danielle Detering" userId="385b7343-7e51-4167-b40a-3bc9ed8e0e06" providerId="ADAL" clId="{2C55090A-9F6D-4F86-9122-1528814634FE}" dt="2020-09-02T02:45:11.293" v="17995" actId="1076"/>
        <pc:sldMkLst>
          <pc:docMk/>
          <pc:sldMk cId="2458487438" sldId="1124"/>
        </pc:sldMkLst>
        <pc:spChg chg="mod">
          <ac:chgData name="Danielle Detering" userId="385b7343-7e51-4167-b40a-3bc9ed8e0e06" providerId="ADAL" clId="{2C55090A-9F6D-4F86-9122-1528814634FE}" dt="2020-09-02T01:05:44.918" v="13293" actId="20577"/>
          <ac:spMkLst>
            <pc:docMk/>
            <pc:sldMk cId="2458487438" sldId="1124"/>
            <ac:spMk id="2" creationId="{13DDE902-0C6D-8D45-962E-302ABDE4FDA4}"/>
          </ac:spMkLst>
        </pc:spChg>
        <pc:spChg chg="del">
          <ac:chgData name="Danielle Detering" userId="385b7343-7e51-4167-b40a-3bc9ed8e0e06" providerId="ADAL" clId="{2C55090A-9F6D-4F86-9122-1528814634FE}" dt="2020-09-02T01:53:36.848" v="16001" actId="478"/>
          <ac:spMkLst>
            <pc:docMk/>
            <pc:sldMk cId="2458487438" sldId="1124"/>
            <ac:spMk id="9" creationId="{B2B06C72-218C-478E-BEFE-65BD61C22BCB}"/>
          </ac:spMkLst>
        </pc:spChg>
        <pc:spChg chg="del">
          <ac:chgData name="Danielle Detering" userId="385b7343-7e51-4167-b40a-3bc9ed8e0e06" providerId="ADAL" clId="{2C55090A-9F6D-4F86-9122-1528814634FE}" dt="2020-09-02T01:53:36.848" v="16001" actId="478"/>
          <ac:spMkLst>
            <pc:docMk/>
            <pc:sldMk cId="2458487438" sldId="1124"/>
            <ac:spMk id="10" creationId="{F89BD53D-8374-4A4C-BF9C-6F483B74E77E}"/>
          </ac:spMkLst>
        </pc:spChg>
        <pc:spChg chg="del">
          <ac:chgData name="Danielle Detering" userId="385b7343-7e51-4167-b40a-3bc9ed8e0e06" providerId="ADAL" clId="{2C55090A-9F6D-4F86-9122-1528814634FE}" dt="2020-09-02T01:53:36.848" v="16001" actId="478"/>
          <ac:spMkLst>
            <pc:docMk/>
            <pc:sldMk cId="2458487438" sldId="1124"/>
            <ac:spMk id="15" creationId="{B3335D38-6FE4-401D-A2C7-623F5F18CD68}"/>
          </ac:spMkLst>
        </pc:spChg>
        <pc:spChg chg="del">
          <ac:chgData name="Danielle Detering" userId="385b7343-7e51-4167-b40a-3bc9ed8e0e06" providerId="ADAL" clId="{2C55090A-9F6D-4F86-9122-1528814634FE}" dt="2020-09-02T01:53:36.848" v="16001" actId="478"/>
          <ac:spMkLst>
            <pc:docMk/>
            <pc:sldMk cId="2458487438" sldId="1124"/>
            <ac:spMk id="17" creationId="{E053FC98-4A38-48E0-818B-D5BE221ECBB4}"/>
          </ac:spMkLst>
        </pc:spChg>
        <pc:spChg chg="add mod">
          <ac:chgData name="Danielle Detering" userId="385b7343-7e51-4167-b40a-3bc9ed8e0e06" providerId="ADAL" clId="{2C55090A-9F6D-4F86-9122-1528814634FE}" dt="2020-09-02T02:22:44.876" v="16305" actId="164"/>
          <ac:spMkLst>
            <pc:docMk/>
            <pc:sldMk cId="2458487438" sldId="1124"/>
            <ac:spMk id="192" creationId="{0244D40D-8493-462E-BD56-53DBC56C2599}"/>
          </ac:spMkLst>
        </pc:spChg>
        <pc:spChg chg="add mod">
          <ac:chgData name="Danielle Detering" userId="385b7343-7e51-4167-b40a-3bc9ed8e0e06" providerId="ADAL" clId="{2C55090A-9F6D-4F86-9122-1528814634FE}" dt="2020-09-02T02:22:44.876" v="16305" actId="164"/>
          <ac:spMkLst>
            <pc:docMk/>
            <pc:sldMk cId="2458487438" sldId="1124"/>
            <ac:spMk id="193" creationId="{2D0215C3-86DE-424C-AF4A-61196E0BCADE}"/>
          </ac:spMkLst>
        </pc:spChg>
        <pc:spChg chg="add del">
          <ac:chgData name="Danielle Detering" userId="385b7343-7e51-4167-b40a-3bc9ed8e0e06" providerId="ADAL" clId="{2C55090A-9F6D-4F86-9122-1528814634FE}" dt="2020-09-02T02:40:59.952" v="17967" actId="478"/>
          <ac:spMkLst>
            <pc:docMk/>
            <pc:sldMk cId="2458487438" sldId="1124"/>
            <ac:spMk id="203" creationId="{4D221BA7-5CA1-468F-8F05-1B6C4E8C8509}"/>
          </ac:spMkLst>
        </pc:spChg>
        <pc:spChg chg="add mod">
          <ac:chgData name="Danielle Detering" userId="385b7343-7e51-4167-b40a-3bc9ed8e0e06" providerId="ADAL" clId="{2C55090A-9F6D-4F86-9122-1528814634FE}" dt="2020-09-02T02:44:54.264" v="17994" actId="1076"/>
          <ac:spMkLst>
            <pc:docMk/>
            <pc:sldMk cId="2458487438" sldId="1124"/>
            <ac:spMk id="209" creationId="{3124B323-9A4B-4316-B490-4C9657A9355C}"/>
          </ac:spMkLst>
        </pc:spChg>
        <pc:spChg chg="mod topLvl">
          <ac:chgData name="Danielle Detering" userId="385b7343-7e51-4167-b40a-3bc9ed8e0e06" providerId="ADAL" clId="{2C55090A-9F6D-4F86-9122-1528814634FE}" dt="2020-09-02T01:58:06.303" v="16036" actId="164"/>
          <ac:spMkLst>
            <pc:docMk/>
            <pc:sldMk cId="2458487438" sldId="1124"/>
            <ac:spMk id="226" creationId="{8EF99E3B-39D9-4F1A-8879-18B36A61B51D}"/>
          </ac:spMkLst>
        </pc:spChg>
        <pc:spChg chg="mod topLvl">
          <ac:chgData name="Danielle Detering" userId="385b7343-7e51-4167-b40a-3bc9ed8e0e06" providerId="ADAL" clId="{2C55090A-9F6D-4F86-9122-1528814634FE}" dt="2020-09-02T01:58:06.303" v="16036" actId="164"/>
          <ac:spMkLst>
            <pc:docMk/>
            <pc:sldMk cId="2458487438" sldId="1124"/>
            <ac:spMk id="227" creationId="{C2839616-52E6-4269-8E8B-9A4A24F3158E}"/>
          </ac:spMkLst>
        </pc:spChg>
        <pc:spChg chg="mod topLvl">
          <ac:chgData name="Danielle Detering" userId="385b7343-7e51-4167-b40a-3bc9ed8e0e06" providerId="ADAL" clId="{2C55090A-9F6D-4F86-9122-1528814634FE}" dt="2020-09-02T01:58:06.303" v="16036" actId="164"/>
          <ac:spMkLst>
            <pc:docMk/>
            <pc:sldMk cId="2458487438" sldId="1124"/>
            <ac:spMk id="228" creationId="{27FF13F0-1AF2-411F-8179-12463945267B}"/>
          </ac:spMkLst>
        </pc:spChg>
        <pc:spChg chg="mod topLvl">
          <ac:chgData name="Danielle Detering" userId="385b7343-7e51-4167-b40a-3bc9ed8e0e06" providerId="ADAL" clId="{2C55090A-9F6D-4F86-9122-1528814634FE}" dt="2020-09-02T01:58:06.303" v="16036" actId="164"/>
          <ac:spMkLst>
            <pc:docMk/>
            <pc:sldMk cId="2458487438" sldId="1124"/>
            <ac:spMk id="229" creationId="{B617B33D-E5A6-4EBA-BD4B-2A0DBEC7DF62}"/>
          </ac:spMkLst>
        </pc:spChg>
        <pc:spChg chg="mod topLvl">
          <ac:chgData name="Danielle Detering" userId="385b7343-7e51-4167-b40a-3bc9ed8e0e06" providerId="ADAL" clId="{2C55090A-9F6D-4F86-9122-1528814634FE}" dt="2020-09-02T01:58:06.303" v="16036" actId="164"/>
          <ac:spMkLst>
            <pc:docMk/>
            <pc:sldMk cId="2458487438" sldId="1124"/>
            <ac:spMk id="230" creationId="{50D3B270-76A8-409A-8E97-08B052FA2B6C}"/>
          </ac:spMkLst>
        </pc:spChg>
        <pc:spChg chg="mod topLvl">
          <ac:chgData name="Danielle Detering" userId="385b7343-7e51-4167-b40a-3bc9ed8e0e06" providerId="ADAL" clId="{2C55090A-9F6D-4F86-9122-1528814634FE}" dt="2020-09-02T01:58:06.303" v="16036" actId="164"/>
          <ac:spMkLst>
            <pc:docMk/>
            <pc:sldMk cId="2458487438" sldId="1124"/>
            <ac:spMk id="324" creationId="{D9471A26-34C1-45FD-8531-CA8B0F23A0E7}"/>
          </ac:spMkLst>
        </pc:spChg>
        <pc:spChg chg="mod topLvl">
          <ac:chgData name="Danielle Detering" userId="385b7343-7e51-4167-b40a-3bc9ed8e0e06" providerId="ADAL" clId="{2C55090A-9F6D-4F86-9122-1528814634FE}" dt="2020-09-02T01:58:06.303" v="16036" actId="164"/>
          <ac:spMkLst>
            <pc:docMk/>
            <pc:sldMk cId="2458487438" sldId="1124"/>
            <ac:spMk id="325" creationId="{CC8124D6-0ABB-4518-9CF4-25BFDEF365AE}"/>
          </ac:spMkLst>
        </pc:spChg>
        <pc:spChg chg="del mod">
          <ac:chgData name="Danielle Detering" userId="385b7343-7e51-4167-b40a-3bc9ed8e0e06" providerId="ADAL" clId="{2C55090A-9F6D-4F86-9122-1528814634FE}" dt="2020-09-02T01:57:12.563" v="16030" actId="478"/>
          <ac:spMkLst>
            <pc:docMk/>
            <pc:sldMk cId="2458487438" sldId="1124"/>
            <ac:spMk id="326" creationId="{25162F4E-8751-47E8-8F04-CE82BD8FE1BD}"/>
          </ac:spMkLst>
        </pc:spChg>
        <pc:spChg chg="mod">
          <ac:chgData name="Danielle Detering" userId="385b7343-7e51-4167-b40a-3bc9ed8e0e06" providerId="ADAL" clId="{2C55090A-9F6D-4F86-9122-1528814634FE}" dt="2020-09-02T02:00:45.135" v="16084"/>
          <ac:spMkLst>
            <pc:docMk/>
            <pc:sldMk cId="2458487438" sldId="1124"/>
            <ac:spMk id="407" creationId="{0388880A-B0F1-4933-9B20-8047B979EA84}"/>
          </ac:spMkLst>
        </pc:spChg>
        <pc:spChg chg="mod">
          <ac:chgData name="Danielle Detering" userId="385b7343-7e51-4167-b40a-3bc9ed8e0e06" providerId="ADAL" clId="{2C55090A-9F6D-4F86-9122-1528814634FE}" dt="2020-09-02T02:00:45.135" v="16084"/>
          <ac:spMkLst>
            <pc:docMk/>
            <pc:sldMk cId="2458487438" sldId="1124"/>
            <ac:spMk id="451" creationId="{EEB86093-27CB-4C04-87E1-109F01EDAF75}"/>
          </ac:spMkLst>
        </pc:spChg>
        <pc:spChg chg="mod">
          <ac:chgData name="Danielle Detering" userId="385b7343-7e51-4167-b40a-3bc9ed8e0e06" providerId="ADAL" clId="{2C55090A-9F6D-4F86-9122-1528814634FE}" dt="2020-09-02T02:00:45.135" v="16084"/>
          <ac:spMkLst>
            <pc:docMk/>
            <pc:sldMk cId="2458487438" sldId="1124"/>
            <ac:spMk id="452" creationId="{33279710-B2EE-4B45-8AEB-7138A58C12CE}"/>
          </ac:spMkLst>
        </pc:spChg>
        <pc:spChg chg="mod">
          <ac:chgData name="Danielle Detering" userId="385b7343-7e51-4167-b40a-3bc9ed8e0e06" providerId="ADAL" clId="{2C55090A-9F6D-4F86-9122-1528814634FE}" dt="2020-09-02T02:00:45.135" v="16084"/>
          <ac:spMkLst>
            <pc:docMk/>
            <pc:sldMk cId="2458487438" sldId="1124"/>
            <ac:spMk id="453" creationId="{CD70CE8B-ABDB-46C1-B299-4DF730ADCC96}"/>
          </ac:spMkLst>
        </pc:spChg>
        <pc:spChg chg="mod">
          <ac:chgData name="Danielle Detering" userId="385b7343-7e51-4167-b40a-3bc9ed8e0e06" providerId="ADAL" clId="{2C55090A-9F6D-4F86-9122-1528814634FE}" dt="2020-09-02T02:00:45.135" v="16084"/>
          <ac:spMkLst>
            <pc:docMk/>
            <pc:sldMk cId="2458487438" sldId="1124"/>
            <ac:spMk id="455" creationId="{9C292BDB-7765-41E2-95F8-7FF0631E3068}"/>
          </ac:spMkLst>
        </pc:spChg>
        <pc:spChg chg="mod">
          <ac:chgData name="Danielle Detering" userId="385b7343-7e51-4167-b40a-3bc9ed8e0e06" providerId="ADAL" clId="{2C55090A-9F6D-4F86-9122-1528814634FE}" dt="2020-09-02T02:00:45.135" v="16084"/>
          <ac:spMkLst>
            <pc:docMk/>
            <pc:sldMk cId="2458487438" sldId="1124"/>
            <ac:spMk id="456" creationId="{1EE8D51B-1E67-45C2-875E-D0C4D4C74EE9}"/>
          </ac:spMkLst>
        </pc:spChg>
        <pc:spChg chg="mod">
          <ac:chgData name="Danielle Detering" userId="385b7343-7e51-4167-b40a-3bc9ed8e0e06" providerId="ADAL" clId="{2C55090A-9F6D-4F86-9122-1528814634FE}" dt="2020-09-02T02:00:45.135" v="16084"/>
          <ac:spMkLst>
            <pc:docMk/>
            <pc:sldMk cId="2458487438" sldId="1124"/>
            <ac:spMk id="457" creationId="{58C13ADF-FBDF-437A-8459-1E6A9DBBF483}"/>
          </ac:spMkLst>
        </pc:spChg>
        <pc:spChg chg="add del">
          <ac:chgData name="Danielle Detering" userId="385b7343-7e51-4167-b40a-3bc9ed8e0e06" providerId="ADAL" clId="{2C55090A-9F6D-4F86-9122-1528814634FE}" dt="2020-09-02T02:01:17.239" v="16089" actId="478"/>
          <ac:spMkLst>
            <pc:docMk/>
            <pc:sldMk cId="2458487438" sldId="1124"/>
            <ac:spMk id="468" creationId="{4A316AF9-1B83-4545-A242-F4D688D41AB5}"/>
          </ac:spMkLst>
        </pc:spChg>
        <pc:spChg chg="mod">
          <ac:chgData name="Danielle Detering" userId="385b7343-7e51-4167-b40a-3bc9ed8e0e06" providerId="ADAL" clId="{2C55090A-9F6D-4F86-9122-1528814634FE}" dt="2020-09-02T02:04:57.537" v="16103" actId="207"/>
          <ac:spMkLst>
            <pc:docMk/>
            <pc:sldMk cId="2458487438" sldId="1124"/>
            <ac:spMk id="470" creationId="{10B888EA-A7A0-483C-87FE-D3E8D12EDF64}"/>
          </ac:spMkLst>
        </pc:spChg>
        <pc:spChg chg="mod">
          <ac:chgData name="Danielle Detering" userId="385b7343-7e51-4167-b40a-3bc9ed8e0e06" providerId="ADAL" clId="{2C55090A-9F6D-4F86-9122-1528814634FE}" dt="2020-09-02T02:02:48.195" v="16093" actId="207"/>
          <ac:spMkLst>
            <pc:docMk/>
            <pc:sldMk cId="2458487438" sldId="1124"/>
            <ac:spMk id="471" creationId="{CEBD8100-1A61-4F7F-9E69-CBA435077F89}"/>
          </ac:spMkLst>
        </pc:spChg>
        <pc:spChg chg="mod">
          <ac:chgData name="Danielle Detering" userId="385b7343-7e51-4167-b40a-3bc9ed8e0e06" providerId="ADAL" clId="{2C55090A-9F6D-4F86-9122-1528814634FE}" dt="2020-09-02T02:02:48.195" v="16093" actId="207"/>
          <ac:spMkLst>
            <pc:docMk/>
            <pc:sldMk cId="2458487438" sldId="1124"/>
            <ac:spMk id="472" creationId="{4E881174-A48A-4879-838B-5268538A5245}"/>
          </ac:spMkLst>
        </pc:spChg>
        <pc:spChg chg="mod">
          <ac:chgData name="Danielle Detering" userId="385b7343-7e51-4167-b40a-3bc9ed8e0e06" providerId="ADAL" clId="{2C55090A-9F6D-4F86-9122-1528814634FE}" dt="2020-09-02T02:02:48.195" v="16093" actId="207"/>
          <ac:spMkLst>
            <pc:docMk/>
            <pc:sldMk cId="2458487438" sldId="1124"/>
            <ac:spMk id="473" creationId="{8067D0D4-8932-4D95-A7E1-B877613F962D}"/>
          </ac:spMkLst>
        </pc:spChg>
        <pc:spChg chg="mod">
          <ac:chgData name="Danielle Detering" userId="385b7343-7e51-4167-b40a-3bc9ed8e0e06" providerId="ADAL" clId="{2C55090A-9F6D-4F86-9122-1528814634FE}" dt="2020-09-02T02:02:48.195" v="16093" actId="207"/>
          <ac:spMkLst>
            <pc:docMk/>
            <pc:sldMk cId="2458487438" sldId="1124"/>
            <ac:spMk id="474" creationId="{4ED4B5BD-BEE6-41F4-8921-C42A706822C1}"/>
          </ac:spMkLst>
        </pc:spChg>
        <pc:spChg chg="mod">
          <ac:chgData name="Danielle Detering" userId="385b7343-7e51-4167-b40a-3bc9ed8e0e06" providerId="ADAL" clId="{2C55090A-9F6D-4F86-9122-1528814634FE}" dt="2020-09-02T02:02:48.195" v="16093" actId="207"/>
          <ac:spMkLst>
            <pc:docMk/>
            <pc:sldMk cId="2458487438" sldId="1124"/>
            <ac:spMk id="475" creationId="{830B6A98-8F14-43A8-94AC-1F84F4EC0259}"/>
          </ac:spMkLst>
        </pc:spChg>
        <pc:spChg chg="mod">
          <ac:chgData name="Danielle Detering" userId="385b7343-7e51-4167-b40a-3bc9ed8e0e06" providerId="ADAL" clId="{2C55090A-9F6D-4F86-9122-1528814634FE}" dt="2020-09-02T02:02:48.195" v="16093" actId="207"/>
          <ac:spMkLst>
            <pc:docMk/>
            <pc:sldMk cId="2458487438" sldId="1124"/>
            <ac:spMk id="476" creationId="{129E7CEE-5A23-4E60-A857-5CAD469EB2B8}"/>
          </ac:spMkLst>
        </pc:spChg>
        <pc:spChg chg="add mod">
          <ac:chgData name="Danielle Detering" userId="385b7343-7e51-4167-b40a-3bc9ed8e0e06" providerId="ADAL" clId="{2C55090A-9F6D-4F86-9122-1528814634FE}" dt="2020-09-02T02:44:54.264" v="17994" actId="1076"/>
          <ac:spMkLst>
            <pc:docMk/>
            <pc:sldMk cId="2458487438" sldId="1124"/>
            <ac:spMk id="487" creationId="{C993C736-5060-4EA8-91D6-5DDCB5AB8B7B}"/>
          </ac:spMkLst>
        </pc:spChg>
        <pc:spChg chg="add del">
          <ac:chgData name="Danielle Detering" userId="385b7343-7e51-4167-b40a-3bc9ed8e0e06" providerId="ADAL" clId="{2C55090A-9F6D-4F86-9122-1528814634FE}" dt="2020-09-02T02:11:31.891" v="16191" actId="478"/>
          <ac:spMkLst>
            <pc:docMk/>
            <pc:sldMk cId="2458487438" sldId="1124"/>
            <ac:spMk id="498" creationId="{255B9C72-236B-4830-A910-F1A2A8E694A0}"/>
          </ac:spMkLst>
        </pc:spChg>
        <pc:spChg chg="add mod">
          <ac:chgData name="Danielle Detering" userId="385b7343-7e51-4167-b40a-3bc9ed8e0e06" providerId="ADAL" clId="{2C55090A-9F6D-4F86-9122-1528814634FE}" dt="2020-09-02T02:44:54.264" v="17994" actId="1076"/>
          <ac:spMkLst>
            <pc:docMk/>
            <pc:sldMk cId="2458487438" sldId="1124"/>
            <ac:spMk id="499" creationId="{47099E34-EE39-4824-8851-D6B416F23876}"/>
          </ac:spMkLst>
        </pc:spChg>
        <pc:spChg chg="add del mod">
          <ac:chgData name="Danielle Detering" userId="385b7343-7e51-4167-b40a-3bc9ed8e0e06" providerId="ADAL" clId="{2C55090A-9F6D-4F86-9122-1528814634FE}" dt="2020-09-02T02:14:56.902" v="16218" actId="478"/>
          <ac:spMkLst>
            <pc:docMk/>
            <pc:sldMk cId="2458487438" sldId="1124"/>
            <ac:spMk id="501" creationId="{4AB83B88-4CCF-4F6E-871A-8BB65F2AF810}"/>
          </ac:spMkLst>
        </pc:spChg>
        <pc:spChg chg="add mod">
          <ac:chgData name="Danielle Detering" userId="385b7343-7e51-4167-b40a-3bc9ed8e0e06" providerId="ADAL" clId="{2C55090A-9F6D-4F86-9122-1528814634FE}" dt="2020-09-02T02:44:54.264" v="17994" actId="1076"/>
          <ac:spMkLst>
            <pc:docMk/>
            <pc:sldMk cId="2458487438" sldId="1124"/>
            <ac:spMk id="503" creationId="{BFD083DA-01C2-4DCE-8F0C-8547A8AAAAC0}"/>
          </ac:spMkLst>
        </pc:spChg>
        <pc:spChg chg="add mod">
          <ac:chgData name="Danielle Detering" userId="385b7343-7e51-4167-b40a-3bc9ed8e0e06" providerId="ADAL" clId="{2C55090A-9F6D-4F86-9122-1528814634FE}" dt="2020-09-02T02:22:44.876" v="16305" actId="164"/>
          <ac:spMkLst>
            <pc:docMk/>
            <pc:sldMk cId="2458487438" sldId="1124"/>
            <ac:spMk id="507" creationId="{62C68861-A404-403C-AD8F-626C59B1B93D}"/>
          </ac:spMkLst>
        </pc:spChg>
        <pc:grpChg chg="del">
          <ac:chgData name="Danielle Detering" userId="385b7343-7e51-4167-b40a-3bc9ed8e0e06" providerId="ADAL" clId="{2C55090A-9F6D-4F86-9122-1528814634FE}" dt="2020-09-02T01:53:36.848" v="16001" actId="478"/>
          <ac:grpSpMkLst>
            <pc:docMk/>
            <pc:sldMk cId="2458487438" sldId="1124"/>
            <ac:grpSpMk id="5" creationId="{0A260191-ABBB-4B92-B186-6C51ED723ECE}"/>
          </ac:grpSpMkLst>
        </pc:grpChg>
        <pc:grpChg chg="del">
          <ac:chgData name="Danielle Detering" userId="385b7343-7e51-4167-b40a-3bc9ed8e0e06" providerId="ADAL" clId="{2C55090A-9F6D-4F86-9122-1528814634FE}" dt="2020-09-02T01:53:36.848" v="16001" actId="478"/>
          <ac:grpSpMkLst>
            <pc:docMk/>
            <pc:sldMk cId="2458487438" sldId="1124"/>
            <ac:grpSpMk id="8" creationId="{4BA26728-10D4-49DF-84C2-FBCE1873CB25}"/>
          </ac:grpSpMkLst>
        </pc:grpChg>
        <pc:grpChg chg="add mod">
          <ac:chgData name="Danielle Detering" userId="385b7343-7e51-4167-b40a-3bc9ed8e0e06" providerId="ADAL" clId="{2C55090A-9F6D-4F86-9122-1528814634FE}" dt="2020-09-02T02:44:54.264" v="17994" actId="1076"/>
          <ac:grpSpMkLst>
            <pc:docMk/>
            <pc:sldMk cId="2458487438" sldId="1124"/>
            <ac:grpSpMk id="22" creationId="{72D00E04-E509-4AC0-BE24-E79169DDD4B1}"/>
          </ac:grpSpMkLst>
        </pc:grpChg>
        <pc:grpChg chg="add mod">
          <ac:chgData name="Danielle Detering" userId="385b7343-7e51-4167-b40a-3bc9ed8e0e06" providerId="ADAL" clId="{2C55090A-9F6D-4F86-9122-1528814634FE}" dt="2020-09-02T02:44:54.264" v="17994" actId="1076"/>
          <ac:grpSpMkLst>
            <pc:docMk/>
            <pc:sldMk cId="2458487438" sldId="1124"/>
            <ac:grpSpMk id="201" creationId="{B9AEC4B3-4B1E-46D7-82E8-D524FB018BC6}"/>
          </ac:grpSpMkLst>
        </pc:grpChg>
        <pc:grpChg chg="add del mod">
          <ac:chgData name="Danielle Detering" userId="385b7343-7e51-4167-b40a-3bc9ed8e0e06" providerId="ADAL" clId="{2C55090A-9F6D-4F86-9122-1528814634FE}" dt="2020-09-02T01:57:37.163" v="16034" actId="165"/>
          <ac:grpSpMkLst>
            <pc:docMk/>
            <pc:sldMk cId="2458487438" sldId="1124"/>
            <ac:grpSpMk id="225" creationId="{7A6358F7-6A72-44FE-B80C-4126E63F399A}"/>
          </ac:grpSpMkLst>
        </pc:grpChg>
        <pc:grpChg chg="add del mod">
          <ac:chgData name="Danielle Detering" userId="385b7343-7e51-4167-b40a-3bc9ed8e0e06" providerId="ADAL" clId="{2C55090A-9F6D-4F86-9122-1528814634FE}" dt="2020-09-02T02:01:10.074" v="16087" actId="478"/>
          <ac:grpSpMkLst>
            <pc:docMk/>
            <pc:sldMk cId="2458487438" sldId="1124"/>
            <ac:grpSpMk id="405" creationId="{B91DAB44-8513-49D5-B383-53CF2D3E8333}"/>
          </ac:grpSpMkLst>
        </pc:grpChg>
        <pc:grpChg chg="add mod">
          <ac:chgData name="Danielle Detering" userId="385b7343-7e51-4167-b40a-3bc9ed8e0e06" providerId="ADAL" clId="{2C55090A-9F6D-4F86-9122-1528814634FE}" dt="2020-09-02T02:44:54.264" v="17994" actId="1076"/>
          <ac:grpSpMkLst>
            <pc:docMk/>
            <pc:sldMk cId="2458487438" sldId="1124"/>
            <ac:grpSpMk id="469" creationId="{BAFFF5FE-FC93-49CC-9F71-7DF885B26946}"/>
          </ac:grpSpMkLst>
        </pc:grpChg>
        <pc:graphicFrameChg chg="del">
          <ac:chgData name="Danielle Detering" userId="385b7343-7e51-4167-b40a-3bc9ed8e0e06" providerId="ADAL" clId="{2C55090A-9F6D-4F86-9122-1528814634FE}" dt="2020-09-02T01:53:36.848" v="16001" actId="478"/>
          <ac:graphicFrameMkLst>
            <pc:docMk/>
            <pc:sldMk cId="2458487438" sldId="1124"/>
            <ac:graphicFrameMk id="401" creationId="{44CD59BA-068E-40BB-B1B0-4AD241422ED6}"/>
          </ac:graphicFrameMkLst>
        </pc:graphicFrameChg>
        <pc:graphicFrameChg chg="del">
          <ac:chgData name="Danielle Detering" userId="385b7343-7e51-4167-b40a-3bc9ed8e0e06" providerId="ADAL" clId="{2C55090A-9F6D-4F86-9122-1528814634FE}" dt="2020-09-02T01:53:36.848" v="16001" actId="478"/>
          <ac:graphicFrameMkLst>
            <pc:docMk/>
            <pc:sldMk cId="2458487438" sldId="1124"/>
            <ac:graphicFrameMk id="449" creationId="{1B9BBCAB-CDEE-4A75-AA40-2294A587069C}"/>
          </ac:graphicFrameMkLst>
        </pc:graphicFrameChg>
        <pc:picChg chg="add mod">
          <ac:chgData name="Danielle Detering" userId="385b7343-7e51-4167-b40a-3bc9ed8e0e06" providerId="ADAL" clId="{2C55090A-9F6D-4F86-9122-1528814634FE}" dt="2020-09-02T02:44:54.264" v="17994" actId="1076"/>
          <ac:picMkLst>
            <pc:docMk/>
            <pc:sldMk cId="2458487438" sldId="1124"/>
            <ac:picMk id="24" creationId="{6F84B01E-D2A6-4AC3-B21F-C636F2DE1C0F}"/>
          </ac:picMkLst>
        </pc:picChg>
        <pc:picChg chg="add mod">
          <ac:chgData name="Danielle Detering" userId="385b7343-7e51-4167-b40a-3bc9ed8e0e06" providerId="ADAL" clId="{2C55090A-9F6D-4F86-9122-1528814634FE}" dt="2020-09-02T02:44:54.264" v="17994" actId="1076"/>
          <ac:picMkLst>
            <pc:docMk/>
            <pc:sldMk cId="2458487438" sldId="1124"/>
            <ac:picMk id="26" creationId="{BED8A4A4-2585-4F1A-845C-C1E7D32CEE2D}"/>
          </ac:picMkLst>
        </pc:picChg>
        <pc:picChg chg="add mod">
          <ac:chgData name="Danielle Detering" userId="385b7343-7e51-4167-b40a-3bc9ed8e0e06" providerId="ADAL" clId="{2C55090A-9F6D-4F86-9122-1528814634FE}" dt="2020-09-02T02:44:54.264" v="17994" actId="1076"/>
          <ac:picMkLst>
            <pc:docMk/>
            <pc:sldMk cId="2458487438" sldId="1124"/>
            <ac:picMk id="28" creationId="{910ADA5A-F85D-42C4-9016-A0DEA8974279}"/>
          </ac:picMkLst>
        </pc:picChg>
        <pc:picChg chg="add mod">
          <ac:chgData name="Danielle Detering" userId="385b7343-7e51-4167-b40a-3bc9ed8e0e06" providerId="ADAL" clId="{2C55090A-9F6D-4F86-9122-1528814634FE}" dt="2020-09-02T02:44:54.264" v="17994" actId="1076"/>
          <ac:picMkLst>
            <pc:docMk/>
            <pc:sldMk cId="2458487438" sldId="1124"/>
            <ac:picMk id="30" creationId="{7B3E8115-504F-45B1-B909-3EE9558C7E30}"/>
          </ac:picMkLst>
        </pc:picChg>
        <pc:picChg chg="add mod">
          <ac:chgData name="Danielle Detering" userId="385b7343-7e51-4167-b40a-3bc9ed8e0e06" providerId="ADAL" clId="{2C55090A-9F6D-4F86-9122-1528814634FE}" dt="2020-09-02T02:22:44.876" v="16305" actId="164"/>
          <ac:picMkLst>
            <pc:docMk/>
            <pc:sldMk cId="2458487438" sldId="1124"/>
            <ac:picMk id="196" creationId="{C2903F5D-CF76-4081-AFAD-21978B8692CB}"/>
          </ac:picMkLst>
        </pc:picChg>
        <pc:picChg chg="add mod">
          <ac:chgData name="Danielle Detering" userId="385b7343-7e51-4167-b40a-3bc9ed8e0e06" providerId="ADAL" clId="{2C55090A-9F6D-4F86-9122-1528814634FE}" dt="2020-09-02T02:22:44.876" v="16305" actId="164"/>
          <ac:picMkLst>
            <pc:docMk/>
            <pc:sldMk cId="2458487438" sldId="1124"/>
            <ac:picMk id="200" creationId="{8A8812E6-EE5C-4647-A551-536B57459CD5}"/>
          </ac:picMkLst>
        </pc:picChg>
        <pc:picChg chg="add mod">
          <ac:chgData name="Danielle Detering" userId="385b7343-7e51-4167-b40a-3bc9ed8e0e06" providerId="ADAL" clId="{2C55090A-9F6D-4F86-9122-1528814634FE}" dt="2020-09-02T02:44:54.264" v="17994" actId="1076"/>
          <ac:picMkLst>
            <pc:docMk/>
            <pc:sldMk cId="2458487438" sldId="1124"/>
            <ac:picMk id="205" creationId="{B20D5929-6991-49BB-92F3-DD446EA36598}"/>
          </ac:picMkLst>
        </pc:picChg>
        <pc:picChg chg="add mod">
          <ac:chgData name="Danielle Detering" userId="385b7343-7e51-4167-b40a-3bc9ed8e0e06" providerId="ADAL" clId="{2C55090A-9F6D-4F86-9122-1528814634FE}" dt="2020-09-02T02:44:54.264" v="17994" actId="1076"/>
          <ac:picMkLst>
            <pc:docMk/>
            <pc:sldMk cId="2458487438" sldId="1124"/>
            <ac:picMk id="206" creationId="{5D855A87-28EA-4D8B-91D1-AC5563A95D56}"/>
          </ac:picMkLst>
        </pc:picChg>
        <pc:picChg chg="add mod">
          <ac:chgData name="Danielle Detering" userId="385b7343-7e51-4167-b40a-3bc9ed8e0e06" providerId="ADAL" clId="{2C55090A-9F6D-4F86-9122-1528814634FE}" dt="2020-09-02T02:44:54.264" v="17994" actId="1076"/>
          <ac:picMkLst>
            <pc:docMk/>
            <pc:sldMk cId="2458487438" sldId="1124"/>
            <ac:picMk id="207" creationId="{178FB9D5-FEA6-4AE6-828E-0DABB921FC77}"/>
          </ac:picMkLst>
        </pc:picChg>
        <pc:picChg chg="add mod">
          <ac:chgData name="Danielle Detering" userId="385b7343-7e51-4167-b40a-3bc9ed8e0e06" providerId="ADAL" clId="{2C55090A-9F6D-4F86-9122-1528814634FE}" dt="2020-09-02T02:44:54.264" v="17994" actId="1076"/>
          <ac:picMkLst>
            <pc:docMk/>
            <pc:sldMk cId="2458487438" sldId="1124"/>
            <ac:picMk id="450" creationId="{CBBC2ABE-8DAD-4059-96A9-F3A59E2D87EC}"/>
          </ac:picMkLst>
        </pc:picChg>
        <pc:picChg chg="add mod">
          <ac:chgData name="Danielle Detering" userId="385b7343-7e51-4167-b40a-3bc9ed8e0e06" providerId="ADAL" clId="{2C55090A-9F6D-4F86-9122-1528814634FE}" dt="2020-09-02T02:44:54.264" v="17994" actId="1076"/>
          <ac:picMkLst>
            <pc:docMk/>
            <pc:sldMk cId="2458487438" sldId="1124"/>
            <ac:picMk id="489" creationId="{44CA6676-6136-4EAD-93EE-01E2A31FC837}"/>
          </ac:picMkLst>
        </pc:picChg>
        <pc:picChg chg="add mod">
          <ac:chgData name="Danielle Detering" userId="385b7343-7e51-4167-b40a-3bc9ed8e0e06" providerId="ADAL" clId="{2C55090A-9F6D-4F86-9122-1528814634FE}" dt="2020-09-02T02:44:54.264" v="17994" actId="1076"/>
          <ac:picMkLst>
            <pc:docMk/>
            <pc:sldMk cId="2458487438" sldId="1124"/>
            <ac:picMk id="491" creationId="{40CBB24D-C2F7-4FA4-970D-7B58047BCD35}"/>
          </ac:picMkLst>
        </pc:picChg>
        <pc:picChg chg="add mod">
          <ac:chgData name="Danielle Detering" userId="385b7343-7e51-4167-b40a-3bc9ed8e0e06" providerId="ADAL" clId="{2C55090A-9F6D-4F86-9122-1528814634FE}" dt="2020-09-02T02:44:54.264" v="17994" actId="1076"/>
          <ac:picMkLst>
            <pc:docMk/>
            <pc:sldMk cId="2458487438" sldId="1124"/>
            <ac:picMk id="493" creationId="{EB72A9BA-570A-49EA-8B43-F47A475A2E14}"/>
          </ac:picMkLst>
        </pc:picChg>
        <pc:picChg chg="add mod">
          <ac:chgData name="Danielle Detering" userId="385b7343-7e51-4167-b40a-3bc9ed8e0e06" providerId="ADAL" clId="{2C55090A-9F6D-4F86-9122-1528814634FE}" dt="2020-09-02T02:44:54.264" v="17994" actId="1076"/>
          <ac:picMkLst>
            <pc:docMk/>
            <pc:sldMk cId="2458487438" sldId="1124"/>
            <ac:picMk id="495" creationId="{C419D256-4BE9-4461-9373-20CE70F46F0D}"/>
          </ac:picMkLst>
        </pc:picChg>
        <pc:picChg chg="add mod">
          <ac:chgData name="Danielle Detering" userId="385b7343-7e51-4167-b40a-3bc9ed8e0e06" providerId="ADAL" clId="{2C55090A-9F6D-4F86-9122-1528814634FE}" dt="2020-09-02T02:44:54.264" v="17994" actId="1076"/>
          <ac:picMkLst>
            <pc:docMk/>
            <pc:sldMk cId="2458487438" sldId="1124"/>
            <ac:picMk id="497" creationId="{0AB0C3FE-3644-49EF-9DEA-EF934ED9F252}"/>
          </ac:picMkLst>
        </pc:picChg>
        <pc:cxnChg chg="del mod">
          <ac:chgData name="Danielle Detering" userId="385b7343-7e51-4167-b40a-3bc9ed8e0e06" providerId="ADAL" clId="{2C55090A-9F6D-4F86-9122-1528814634FE}" dt="2020-09-02T01:53:36.848" v="16001" actId="478"/>
          <ac:cxnSpMkLst>
            <pc:docMk/>
            <pc:sldMk cId="2458487438" sldId="1124"/>
            <ac:cxnSpMk id="12" creationId="{E356ECD9-DA80-486C-AEDE-BB46222EAE4F}"/>
          </ac:cxnSpMkLst>
        </pc:cxnChg>
        <pc:cxnChg chg="del mod">
          <ac:chgData name="Danielle Detering" userId="385b7343-7e51-4167-b40a-3bc9ed8e0e06" providerId="ADAL" clId="{2C55090A-9F6D-4F86-9122-1528814634FE}" dt="2020-09-02T01:53:36.848" v="16001" actId="478"/>
          <ac:cxnSpMkLst>
            <pc:docMk/>
            <pc:sldMk cId="2458487438" sldId="1124"/>
            <ac:cxnSpMk id="14" creationId="{9895581B-062D-48BD-9A86-C4BD653BB334}"/>
          </ac:cxnSpMkLst>
        </pc:cxnChg>
        <pc:cxnChg chg="mod">
          <ac:chgData name="Danielle Detering" userId="385b7343-7e51-4167-b40a-3bc9ed8e0e06" providerId="ADAL" clId="{2C55090A-9F6D-4F86-9122-1528814634FE}" dt="2020-09-02T01:53:36.848" v="16001" actId="478"/>
          <ac:cxnSpMkLst>
            <pc:docMk/>
            <pc:sldMk cId="2458487438" sldId="1124"/>
            <ac:cxnSpMk id="217" creationId="{DCD3D25B-D426-4D98-B62A-DADF310FD4BC}"/>
          </ac:cxnSpMkLst>
        </pc:cxnChg>
        <pc:cxnChg chg="mod">
          <ac:chgData name="Danielle Detering" userId="385b7343-7e51-4167-b40a-3bc9ed8e0e06" providerId="ADAL" clId="{2C55090A-9F6D-4F86-9122-1528814634FE}" dt="2020-09-02T01:53:36.848" v="16001" actId="478"/>
          <ac:cxnSpMkLst>
            <pc:docMk/>
            <pc:sldMk cId="2458487438" sldId="1124"/>
            <ac:cxnSpMk id="218" creationId="{463155B0-6E36-49FC-99DA-BED82386C11C}"/>
          </ac:cxnSpMkLst>
        </pc:cxnChg>
        <pc:cxnChg chg="mod">
          <ac:chgData name="Danielle Detering" userId="385b7343-7e51-4167-b40a-3bc9ed8e0e06" providerId="ADAL" clId="{2C55090A-9F6D-4F86-9122-1528814634FE}" dt="2020-09-02T01:53:36.848" v="16001" actId="478"/>
          <ac:cxnSpMkLst>
            <pc:docMk/>
            <pc:sldMk cId="2458487438" sldId="1124"/>
            <ac:cxnSpMk id="219" creationId="{966F64FA-E62F-4E66-859F-87570C92D53F}"/>
          </ac:cxnSpMkLst>
        </pc:cxnChg>
        <pc:cxnChg chg="mod">
          <ac:chgData name="Danielle Detering" userId="385b7343-7e51-4167-b40a-3bc9ed8e0e06" providerId="ADAL" clId="{2C55090A-9F6D-4F86-9122-1528814634FE}" dt="2020-09-02T01:53:36.848" v="16001" actId="478"/>
          <ac:cxnSpMkLst>
            <pc:docMk/>
            <pc:sldMk cId="2458487438" sldId="1124"/>
            <ac:cxnSpMk id="220" creationId="{2CEFCBB6-1DF3-42A4-AFDC-ABDA6B5EA236}"/>
          </ac:cxnSpMkLst>
        </pc:cxnChg>
        <pc:cxnChg chg="mod">
          <ac:chgData name="Danielle Detering" userId="385b7343-7e51-4167-b40a-3bc9ed8e0e06" providerId="ADAL" clId="{2C55090A-9F6D-4F86-9122-1528814634FE}" dt="2020-09-02T01:53:36.848" v="16001" actId="478"/>
          <ac:cxnSpMkLst>
            <pc:docMk/>
            <pc:sldMk cId="2458487438" sldId="1124"/>
            <ac:cxnSpMk id="221" creationId="{82EA8B80-DCD0-49A1-919C-7FE331117830}"/>
          </ac:cxnSpMkLst>
        </pc:cxnChg>
        <pc:cxnChg chg="mod">
          <ac:chgData name="Danielle Detering" userId="385b7343-7e51-4167-b40a-3bc9ed8e0e06" providerId="ADAL" clId="{2C55090A-9F6D-4F86-9122-1528814634FE}" dt="2020-09-02T01:53:36.848" v="16001" actId="478"/>
          <ac:cxnSpMkLst>
            <pc:docMk/>
            <pc:sldMk cId="2458487438" sldId="1124"/>
            <ac:cxnSpMk id="222" creationId="{FFBAB66A-A058-479F-813B-968CFE876A65}"/>
          </ac:cxnSpMkLst>
        </pc:cxnChg>
        <pc:cxnChg chg="mod">
          <ac:chgData name="Danielle Detering" userId="385b7343-7e51-4167-b40a-3bc9ed8e0e06" providerId="ADAL" clId="{2C55090A-9F6D-4F86-9122-1528814634FE}" dt="2020-09-02T01:53:36.848" v="16001" actId="478"/>
          <ac:cxnSpMkLst>
            <pc:docMk/>
            <pc:sldMk cId="2458487438" sldId="1124"/>
            <ac:cxnSpMk id="223" creationId="{8DEDB9DB-F7F8-4AD1-A61D-0024B8786369}"/>
          </ac:cxnSpMkLst>
        </pc:cxnChg>
        <pc:cxnChg chg="mod">
          <ac:chgData name="Danielle Detering" userId="385b7343-7e51-4167-b40a-3bc9ed8e0e06" providerId="ADAL" clId="{2C55090A-9F6D-4F86-9122-1528814634FE}" dt="2020-09-02T01:53:36.848" v="16001" actId="478"/>
          <ac:cxnSpMkLst>
            <pc:docMk/>
            <pc:sldMk cId="2458487438" sldId="1124"/>
            <ac:cxnSpMk id="224" creationId="{540CBDA7-BFD0-4898-B79A-5E4FAA469993}"/>
          </ac:cxnSpMkLst>
        </pc:cxnChg>
        <pc:cxnChg chg="mod">
          <ac:chgData name="Danielle Detering" userId="385b7343-7e51-4167-b40a-3bc9ed8e0e06" providerId="ADAL" clId="{2C55090A-9F6D-4F86-9122-1528814634FE}" dt="2020-09-02T01:53:36.848" v="16001" actId="478"/>
          <ac:cxnSpMkLst>
            <pc:docMk/>
            <pc:sldMk cId="2458487438" sldId="1124"/>
            <ac:cxnSpMk id="231" creationId="{CAB22B91-0545-49B4-98ED-51CC423756A2}"/>
          </ac:cxnSpMkLst>
        </pc:cxnChg>
        <pc:cxnChg chg="mod">
          <ac:chgData name="Danielle Detering" userId="385b7343-7e51-4167-b40a-3bc9ed8e0e06" providerId="ADAL" clId="{2C55090A-9F6D-4F86-9122-1528814634FE}" dt="2020-09-02T01:53:36.848" v="16001" actId="478"/>
          <ac:cxnSpMkLst>
            <pc:docMk/>
            <pc:sldMk cId="2458487438" sldId="1124"/>
            <ac:cxnSpMk id="232" creationId="{AC5A95C6-7565-45F4-AA97-66C62BE6EB78}"/>
          </ac:cxnSpMkLst>
        </pc:cxnChg>
        <pc:cxnChg chg="mod">
          <ac:chgData name="Danielle Detering" userId="385b7343-7e51-4167-b40a-3bc9ed8e0e06" providerId="ADAL" clId="{2C55090A-9F6D-4F86-9122-1528814634FE}" dt="2020-09-02T01:53:36.848" v="16001" actId="478"/>
          <ac:cxnSpMkLst>
            <pc:docMk/>
            <pc:sldMk cId="2458487438" sldId="1124"/>
            <ac:cxnSpMk id="233" creationId="{F5F69F4F-AFDF-4FB9-AC40-202226E061BB}"/>
          </ac:cxnSpMkLst>
        </pc:cxnChg>
        <pc:cxnChg chg="mod">
          <ac:chgData name="Danielle Detering" userId="385b7343-7e51-4167-b40a-3bc9ed8e0e06" providerId="ADAL" clId="{2C55090A-9F6D-4F86-9122-1528814634FE}" dt="2020-09-02T01:53:36.848" v="16001" actId="478"/>
          <ac:cxnSpMkLst>
            <pc:docMk/>
            <pc:sldMk cId="2458487438" sldId="1124"/>
            <ac:cxnSpMk id="234" creationId="{38574B95-CFCE-43A4-99A6-0BFD36E13DC3}"/>
          </ac:cxnSpMkLst>
        </pc:cxnChg>
        <pc:cxnChg chg="mod">
          <ac:chgData name="Danielle Detering" userId="385b7343-7e51-4167-b40a-3bc9ed8e0e06" providerId="ADAL" clId="{2C55090A-9F6D-4F86-9122-1528814634FE}" dt="2020-09-02T01:53:36.848" v="16001" actId="478"/>
          <ac:cxnSpMkLst>
            <pc:docMk/>
            <pc:sldMk cId="2458487438" sldId="1124"/>
            <ac:cxnSpMk id="235" creationId="{4802564C-2FB7-4EEE-989C-D2F4CEFC2F23}"/>
          </ac:cxnSpMkLst>
        </pc:cxnChg>
        <pc:cxnChg chg="mod">
          <ac:chgData name="Danielle Detering" userId="385b7343-7e51-4167-b40a-3bc9ed8e0e06" providerId="ADAL" clId="{2C55090A-9F6D-4F86-9122-1528814634FE}" dt="2020-09-02T01:53:36.848" v="16001" actId="478"/>
          <ac:cxnSpMkLst>
            <pc:docMk/>
            <pc:sldMk cId="2458487438" sldId="1124"/>
            <ac:cxnSpMk id="236" creationId="{BEC0ABDF-D7B3-4D89-9734-FF69ABCA5BAD}"/>
          </ac:cxnSpMkLst>
        </pc:cxnChg>
        <pc:cxnChg chg="mod">
          <ac:chgData name="Danielle Detering" userId="385b7343-7e51-4167-b40a-3bc9ed8e0e06" providerId="ADAL" clId="{2C55090A-9F6D-4F86-9122-1528814634FE}" dt="2020-09-02T01:53:36.848" v="16001" actId="478"/>
          <ac:cxnSpMkLst>
            <pc:docMk/>
            <pc:sldMk cId="2458487438" sldId="1124"/>
            <ac:cxnSpMk id="237" creationId="{09A9B08C-C16F-4C85-93B3-A1B586197B56}"/>
          </ac:cxnSpMkLst>
        </pc:cxnChg>
        <pc:cxnChg chg="mod">
          <ac:chgData name="Danielle Detering" userId="385b7343-7e51-4167-b40a-3bc9ed8e0e06" providerId="ADAL" clId="{2C55090A-9F6D-4F86-9122-1528814634FE}" dt="2020-09-02T01:53:36.848" v="16001" actId="478"/>
          <ac:cxnSpMkLst>
            <pc:docMk/>
            <pc:sldMk cId="2458487438" sldId="1124"/>
            <ac:cxnSpMk id="238" creationId="{E4307419-F021-43F0-A3E3-BE156EC675A8}"/>
          </ac:cxnSpMkLst>
        </pc:cxnChg>
        <pc:cxnChg chg="mod">
          <ac:chgData name="Danielle Detering" userId="385b7343-7e51-4167-b40a-3bc9ed8e0e06" providerId="ADAL" clId="{2C55090A-9F6D-4F86-9122-1528814634FE}" dt="2020-09-02T01:53:36.848" v="16001" actId="478"/>
          <ac:cxnSpMkLst>
            <pc:docMk/>
            <pc:sldMk cId="2458487438" sldId="1124"/>
            <ac:cxnSpMk id="239" creationId="{5FE2FF98-64D6-49F0-B99F-9D2D61C09CC2}"/>
          </ac:cxnSpMkLst>
        </pc:cxnChg>
        <pc:cxnChg chg="mod">
          <ac:chgData name="Danielle Detering" userId="385b7343-7e51-4167-b40a-3bc9ed8e0e06" providerId="ADAL" clId="{2C55090A-9F6D-4F86-9122-1528814634FE}" dt="2020-09-02T01:53:36.848" v="16001" actId="478"/>
          <ac:cxnSpMkLst>
            <pc:docMk/>
            <pc:sldMk cId="2458487438" sldId="1124"/>
            <ac:cxnSpMk id="240" creationId="{2B4B5EB0-0D2C-4D99-BFF6-F2D906E7B46A}"/>
          </ac:cxnSpMkLst>
        </pc:cxnChg>
        <pc:cxnChg chg="mod">
          <ac:chgData name="Danielle Detering" userId="385b7343-7e51-4167-b40a-3bc9ed8e0e06" providerId="ADAL" clId="{2C55090A-9F6D-4F86-9122-1528814634FE}" dt="2020-09-02T01:53:36.848" v="16001" actId="478"/>
          <ac:cxnSpMkLst>
            <pc:docMk/>
            <pc:sldMk cId="2458487438" sldId="1124"/>
            <ac:cxnSpMk id="241" creationId="{32D191E6-6F1B-44E6-B0E1-5DCE2A5B9237}"/>
          </ac:cxnSpMkLst>
        </pc:cxnChg>
        <pc:cxnChg chg="mod">
          <ac:chgData name="Danielle Detering" userId="385b7343-7e51-4167-b40a-3bc9ed8e0e06" providerId="ADAL" clId="{2C55090A-9F6D-4F86-9122-1528814634FE}" dt="2020-09-02T01:53:36.848" v="16001" actId="478"/>
          <ac:cxnSpMkLst>
            <pc:docMk/>
            <pc:sldMk cId="2458487438" sldId="1124"/>
            <ac:cxnSpMk id="242" creationId="{E291ABD9-0D06-4482-AEE7-B62B21238E27}"/>
          </ac:cxnSpMkLst>
        </pc:cxnChg>
        <pc:cxnChg chg="mod">
          <ac:chgData name="Danielle Detering" userId="385b7343-7e51-4167-b40a-3bc9ed8e0e06" providerId="ADAL" clId="{2C55090A-9F6D-4F86-9122-1528814634FE}" dt="2020-09-02T01:53:36.848" v="16001" actId="478"/>
          <ac:cxnSpMkLst>
            <pc:docMk/>
            <pc:sldMk cId="2458487438" sldId="1124"/>
            <ac:cxnSpMk id="243" creationId="{345BCB1D-18F3-49CB-B7C6-E24BAF1898FE}"/>
          </ac:cxnSpMkLst>
        </pc:cxnChg>
        <pc:cxnChg chg="mod">
          <ac:chgData name="Danielle Detering" userId="385b7343-7e51-4167-b40a-3bc9ed8e0e06" providerId="ADAL" clId="{2C55090A-9F6D-4F86-9122-1528814634FE}" dt="2020-09-02T01:53:36.848" v="16001" actId="478"/>
          <ac:cxnSpMkLst>
            <pc:docMk/>
            <pc:sldMk cId="2458487438" sldId="1124"/>
            <ac:cxnSpMk id="244" creationId="{C3B1AD8B-9B43-46D5-BCD5-B9F38A451204}"/>
          </ac:cxnSpMkLst>
        </pc:cxnChg>
        <pc:cxnChg chg="mod">
          <ac:chgData name="Danielle Detering" userId="385b7343-7e51-4167-b40a-3bc9ed8e0e06" providerId="ADAL" clId="{2C55090A-9F6D-4F86-9122-1528814634FE}" dt="2020-09-02T01:53:36.848" v="16001" actId="478"/>
          <ac:cxnSpMkLst>
            <pc:docMk/>
            <pc:sldMk cId="2458487438" sldId="1124"/>
            <ac:cxnSpMk id="245" creationId="{B3DCB197-EB96-4BA3-AE82-0060C5A8EC1E}"/>
          </ac:cxnSpMkLst>
        </pc:cxnChg>
        <pc:cxnChg chg="mod">
          <ac:chgData name="Danielle Detering" userId="385b7343-7e51-4167-b40a-3bc9ed8e0e06" providerId="ADAL" clId="{2C55090A-9F6D-4F86-9122-1528814634FE}" dt="2020-09-02T01:53:36.848" v="16001" actId="478"/>
          <ac:cxnSpMkLst>
            <pc:docMk/>
            <pc:sldMk cId="2458487438" sldId="1124"/>
            <ac:cxnSpMk id="246" creationId="{4D2B4399-6CDD-4A56-9EC8-C5ECD565B2E9}"/>
          </ac:cxnSpMkLst>
        </pc:cxnChg>
        <pc:cxnChg chg="mod">
          <ac:chgData name="Danielle Detering" userId="385b7343-7e51-4167-b40a-3bc9ed8e0e06" providerId="ADAL" clId="{2C55090A-9F6D-4F86-9122-1528814634FE}" dt="2020-09-02T01:53:36.848" v="16001" actId="478"/>
          <ac:cxnSpMkLst>
            <pc:docMk/>
            <pc:sldMk cId="2458487438" sldId="1124"/>
            <ac:cxnSpMk id="247" creationId="{8D068299-3EF0-44AB-AA4B-04CB0955184C}"/>
          </ac:cxnSpMkLst>
        </pc:cxnChg>
        <pc:cxnChg chg="mod">
          <ac:chgData name="Danielle Detering" userId="385b7343-7e51-4167-b40a-3bc9ed8e0e06" providerId="ADAL" clId="{2C55090A-9F6D-4F86-9122-1528814634FE}" dt="2020-09-02T01:53:36.848" v="16001" actId="478"/>
          <ac:cxnSpMkLst>
            <pc:docMk/>
            <pc:sldMk cId="2458487438" sldId="1124"/>
            <ac:cxnSpMk id="248" creationId="{E046EE3A-0759-404F-ABD4-1D580258F419}"/>
          </ac:cxnSpMkLst>
        </pc:cxnChg>
        <pc:cxnChg chg="mod">
          <ac:chgData name="Danielle Detering" userId="385b7343-7e51-4167-b40a-3bc9ed8e0e06" providerId="ADAL" clId="{2C55090A-9F6D-4F86-9122-1528814634FE}" dt="2020-09-02T01:53:36.848" v="16001" actId="478"/>
          <ac:cxnSpMkLst>
            <pc:docMk/>
            <pc:sldMk cId="2458487438" sldId="1124"/>
            <ac:cxnSpMk id="249" creationId="{D327263D-A195-471F-8512-BC4F27DD2D70}"/>
          </ac:cxnSpMkLst>
        </pc:cxnChg>
        <pc:cxnChg chg="mod">
          <ac:chgData name="Danielle Detering" userId="385b7343-7e51-4167-b40a-3bc9ed8e0e06" providerId="ADAL" clId="{2C55090A-9F6D-4F86-9122-1528814634FE}" dt="2020-09-02T01:53:36.848" v="16001" actId="478"/>
          <ac:cxnSpMkLst>
            <pc:docMk/>
            <pc:sldMk cId="2458487438" sldId="1124"/>
            <ac:cxnSpMk id="250" creationId="{E145D5C6-D110-4FC6-864F-291DFF6BE0B3}"/>
          </ac:cxnSpMkLst>
        </pc:cxnChg>
        <pc:cxnChg chg="mod">
          <ac:chgData name="Danielle Detering" userId="385b7343-7e51-4167-b40a-3bc9ed8e0e06" providerId="ADAL" clId="{2C55090A-9F6D-4F86-9122-1528814634FE}" dt="2020-09-02T01:53:36.848" v="16001" actId="478"/>
          <ac:cxnSpMkLst>
            <pc:docMk/>
            <pc:sldMk cId="2458487438" sldId="1124"/>
            <ac:cxnSpMk id="251" creationId="{E1AEDF32-673C-4056-8DEB-2A63FC8B4B46}"/>
          </ac:cxnSpMkLst>
        </pc:cxnChg>
        <pc:cxnChg chg="mod">
          <ac:chgData name="Danielle Detering" userId="385b7343-7e51-4167-b40a-3bc9ed8e0e06" providerId="ADAL" clId="{2C55090A-9F6D-4F86-9122-1528814634FE}" dt="2020-09-02T01:53:36.848" v="16001" actId="478"/>
          <ac:cxnSpMkLst>
            <pc:docMk/>
            <pc:sldMk cId="2458487438" sldId="1124"/>
            <ac:cxnSpMk id="252" creationId="{69EC5D70-FAA3-455D-9AEF-9FDA4974F581}"/>
          </ac:cxnSpMkLst>
        </pc:cxnChg>
        <pc:cxnChg chg="mod">
          <ac:chgData name="Danielle Detering" userId="385b7343-7e51-4167-b40a-3bc9ed8e0e06" providerId="ADAL" clId="{2C55090A-9F6D-4F86-9122-1528814634FE}" dt="2020-09-02T01:53:36.848" v="16001" actId="478"/>
          <ac:cxnSpMkLst>
            <pc:docMk/>
            <pc:sldMk cId="2458487438" sldId="1124"/>
            <ac:cxnSpMk id="253" creationId="{E3BCA806-9428-4F0A-B0EC-C2CEEE1F331D}"/>
          </ac:cxnSpMkLst>
        </pc:cxnChg>
        <pc:cxnChg chg="mod">
          <ac:chgData name="Danielle Detering" userId="385b7343-7e51-4167-b40a-3bc9ed8e0e06" providerId="ADAL" clId="{2C55090A-9F6D-4F86-9122-1528814634FE}" dt="2020-09-02T01:53:36.848" v="16001" actId="478"/>
          <ac:cxnSpMkLst>
            <pc:docMk/>
            <pc:sldMk cId="2458487438" sldId="1124"/>
            <ac:cxnSpMk id="254" creationId="{60988329-1E70-4396-83C0-35ED244AC2F5}"/>
          </ac:cxnSpMkLst>
        </pc:cxnChg>
        <pc:cxnChg chg="mod">
          <ac:chgData name="Danielle Detering" userId="385b7343-7e51-4167-b40a-3bc9ed8e0e06" providerId="ADAL" clId="{2C55090A-9F6D-4F86-9122-1528814634FE}" dt="2020-09-02T01:53:36.848" v="16001" actId="478"/>
          <ac:cxnSpMkLst>
            <pc:docMk/>
            <pc:sldMk cId="2458487438" sldId="1124"/>
            <ac:cxnSpMk id="255" creationId="{06036EEC-3C25-4DEA-AFA9-FDB9878D4591}"/>
          </ac:cxnSpMkLst>
        </pc:cxnChg>
        <pc:cxnChg chg="mod">
          <ac:chgData name="Danielle Detering" userId="385b7343-7e51-4167-b40a-3bc9ed8e0e06" providerId="ADAL" clId="{2C55090A-9F6D-4F86-9122-1528814634FE}" dt="2020-09-02T01:53:36.848" v="16001" actId="478"/>
          <ac:cxnSpMkLst>
            <pc:docMk/>
            <pc:sldMk cId="2458487438" sldId="1124"/>
            <ac:cxnSpMk id="256" creationId="{26AF88AC-9A2A-4B6E-9505-080008623D8E}"/>
          </ac:cxnSpMkLst>
        </pc:cxnChg>
        <pc:cxnChg chg="mod">
          <ac:chgData name="Danielle Detering" userId="385b7343-7e51-4167-b40a-3bc9ed8e0e06" providerId="ADAL" clId="{2C55090A-9F6D-4F86-9122-1528814634FE}" dt="2020-09-02T01:53:36.848" v="16001" actId="478"/>
          <ac:cxnSpMkLst>
            <pc:docMk/>
            <pc:sldMk cId="2458487438" sldId="1124"/>
            <ac:cxnSpMk id="257" creationId="{7B477067-5B7E-4811-904C-DD0602A03F38}"/>
          </ac:cxnSpMkLst>
        </pc:cxnChg>
        <pc:cxnChg chg="mod">
          <ac:chgData name="Danielle Detering" userId="385b7343-7e51-4167-b40a-3bc9ed8e0e06" providerId="ADAL" clId="{2C55090A-9F6D-4F86-9122-1528814634FE}" dt="2020-09-02T01:53:36.848" v="16001" actId="478"/>
          <ac:cxnSpMkLst>
            <pc:docMk/>
            <pc:sldMk cId="2458487438" sldId="1124"/>
            <ac:cxnSpMk id="258" creationId="{1BE4A3D2-D165-4461-B6F4-67F44AFC6D13}"/>
          </ac:cxnSpMkLst>
        </pc:cxnChg>
        <pc:cxnChg chg="mod">
          <ac:chgData name="Danielle Detering" userId="385b7343-7e51-4167-b40a-3bc9ed8e0e06" providerId="ADAL" clId="{2C55090A-9F6D-4F86-9122-1528814634FE}" dt="2020-09-02T01:53:36.848" v="16001" actId="478"/>
          <ac:cxnSpMkLst>
            <pc:docMk/>
            <pc:sldMk cId="2458487438" sldId="1124"/>
            <ac:cxnSpMk id="259" creationId="{367ABDEF-1786-48B5-B632-241A3F68DB7E}"/>
          </ac:cxnSpMkLst>
        </pc:cxnChg>
        <pc:cxnChg chg="mod">
          <ac:chgData name="Danielle Detering" userId="385b7343-7e51-4167-b40a-3bc9ed8e0e06" providerId="ADAL" clId="{2C55090A-9F6D-4F86-9122-1528814634FE}" dt="2020-09-02T01:53:36.848" v="16001" actId="478"/>
          <ac:cxnSpMkLst>
            <pc:docMk/>
            <pc:sldMk cId="2458487438" sldId="1124"/>
            <ac:cxnSpMk id="260" creationId="{FE2B140B-1112-486B-8377-36734BC09311}"/>
          </ac:cxnSpMkLst>
        </pc:cxnChg>
        <pc:cxnChg chg="mod">
          <ac:chgData name="Danielle Detering" userId="385b7343-7e51-4167-b40a-3bc9ed8e0e06" providerId="ADAL" clId="{2C55090A-9F6D-4F86-9122-1528814634FE}" dt="2020-09-02T01:53:36.848" v="16001" actId="478"/>
          <ac:cxnSpMkLst>
            <pc:docMk/>
            <pc:sldMk cId="2458487438" sldId="1124"/>
            <ac:cxnSpMk id="261" creationId="{20524685-6DC6-4FD6-92E8-36D79B6E03B8}"/>
          </ac:cxnSpMkLst>
        </pc:cxnChg>
        <pc:cxnChg chg="mod">
          <ac:chgData name="Danielle Detering" userId="385b7343-7e51-4167-b40a-3bc9ed8e0e06" providerId="ADAL" clId="{2C55090A-9F6D-4F86-9122-1528814634FE}" dt="2020-09-02T01:53:36.848" v="16001" actId="478"/>
          <ac:cxnSpMkLst>
            <pc:docMk/>
            <pc:sldMk cId="2458487438" sldId="1124"/>
            <ac:cxnSpMk id="262" creationId="{D9AF1C68-E58A-4D9D-9D5F-BFE3A97E15CA}"/>
          </ac:cxnSpMkLst>
        </pc:cxnChg>
        <pc:cxnChg chg="mod">
          <ac:chgData name="Danielle Detering" userId="385b7343-7e51-4167-b40a-3bc9ed8e0e06" providerId="ADAL" clId="{2C55090A-9F6D-4F86-9122-1528814634FE}" dt="2020-09-02T01:53:36.848" v="16001" actId="478"/>
          <ac:cxnSpMkLst>
            <pc:docMk/>
            <pc:sldMk cId="2458487438" sldId="1124"/>
            <ac:cxnSpMk id="263" creationId="{760B4416-9DC2-45C7-902B-E594C7BB0D7E}"/>
          </ac:cxnSpMkLst>
        </pc:cxnChg>
        <pc:cxnChg chg="mod">
          <ac:chgData name="Danielle Detering" userId="385b7343-7e51-4167-b40a-3bc9ed8e0e06" providerId="ADAL" clId="{2C55090A-9F6D-4F86-9122-1528814634FE}" dt="2020-09-02T01:53:36.848" v="16001" actId="478"/>
          <ac:cxnSpMkLst>
            <pc:docMk/>
            <pc:sldMk cId="2458487438" sldId="1124"/>
            <ac:cxnSpMk id="264" creationId="{7C43E3F4-2E67-47BD-A88B-439A649DC0F7}"/>
          </ac:cxnSpMkLst>
        </pc:cxnChg>
        <pc:cxnChg chg="mod">
          <ac:chgData name="Danielle Detering" userId="385b7343-7e51-4167-b40a-3bc9ed8e0e06" providerId="ADAL" clId="{2C55090A-9F6D-4F86-9122-1528814634FE}" dt="2020-09-02T01:53:36.848" v="16001" actId="478"/>
          <ac:cxnSpMkLst>
            <pc:docMk/>
            <pc:sldMk cId="2458487438" sldId="1124"/>
            <ac:cxnSpMk id="265" creationId="{B1CB7E7E-7351-4D0A-9A80-8D9F04AC0001}"/>
          </ac:cxnSpMkLst>
        </pc:cxnChg>
        <pc:cxnChg chg="mod">
          <ac:chgData name="Danielle Detering" userId="385b7343-7e51-4167-b40a-3bc9ed8e0e06" providerId="ADAL" clId="{2C55090A-9F6D-4F86-9122-1528814634FE}" dt="2020-09-02T01:53:36.848" v="16001" actId="478"/>
          <ac:cxnSpMkLst>
            <pc:docMk/>
            <pc:sldMk cId="2458487438" sldId="1124"/>
            <ac:cxnSpMk id="266" creationId="{D5D17223-6435-4765-9559-C86BF6579B27}"/>
          </ac:cxnSpMkLst>
        </pc:cxnChg>
        <pc:cxnChg chg="mod">
          <ac:chgData name="Danielle Detering" userId="385b7343-7e51-4167-b40a-3bc9ed8e0e06" providerId="ADAL" clId="{2C55090A-9F6D-4F86-9122-1528814634FE}" dt="2020-09-02T01:53:36.848" v="16001" actId="478"/>
          <ac:cxnSpMkLst>
            <pc:docMk/>
            <pc:sldMk cId="2458487438" sldId="1124"/>
            <ac:cxnSpMk id="267" creationId="{79AD4D16-5F17-4395-B5D8-62E09FD7C606}"/>
          </ac:cxnSpMkLst>
        </pc:cxnChg>
        <pc:cxnChg chg="mod">
          <ac:chgData name="Danielle Detering" userId="385b7343-7e51-4167-b40a-3bc9ed8e0e06" providerId="ADAL" clId="{2C55090A-9F6D-4F86-9122-1528814634FE}" dt="2020-09-02T01:53:36.848" v="16001" actId="478"/>
          <ac:cxnSpMkLst>
            <pc:docMk/>
            <pc:sldMk cId="2458487438" sldId="1124"/>
            <ac:cxnSpMk id="268" creationId="{F6910EA7-E46F-4519-A4A3-634C2A7B973B}"/>
          </ac:cxnSpMkLst>
        </pc:cxnChg>
        <pc:cxnChg chg="mod">
          <ac:chgData name="Danielle Detering" userId="385b7343-7e51-4167-b40a-3bc9ed8e0e06" providerId="ADAL" clId="{2C55090A-9F6D-4F86-9122-1528814634FE}" dt="2020-09-02T01:53:36.848" v="16001" actId="478"/>
          <ac:cxnSpMkLst>
            <pc:docMk/>
            <pc:sldMk cId="2458487438" sldId="1124"/>
            <ac:cxnSpMk id="269" creationId="{A71F2A39-5B65-4036-B9E4-3221EE022CC6}"/>
          </ac:cxnSpMkLst>
        </pc:cxnChg>
        <pc:cxnChg chg="mod">
          <ac:chgData name="Danielle Detering" userId="385b7343-7e51-4167-b40a-3bc9ed8e0e06" providerId="ADAL" clId="{2C55090A-9F6D-4F86-9122-1528814634FE}" dt="2020-09-02T01:53:36.848" v="16001" actId="478"/>
          <ac:cxnSpMkLst>
            <pc:docMk/>
            <pc:sldMk cId="2458487438" sldId="1124"/>
            <ac:cxnSpMk id="270" creationId="{0149C7AE-DC70-4212-BB6A-3F586745C72A}"/>
          </ac:cxnSpMkLst>
        </pc:cxnChg>
        <pc:cxnChg chg="mod">
          <ac:chgData name="Danielle Detering" userId="385b7343-7e51-4167-b40a-3bc9ed8e0e06" providerId="ADAL" clId="{2C55090A-9F6D-4F86-9122-1528814634FE}" dt="2020-09-02T01:53:36.848" v="16001" actId="478"/>
          <ac:cxnSpMkLst>
            <pc:docMk/>
            <pc:sldMk cId="2458487438" sldId="1124"/>
            <ac:cxnSpMk id="271" creationId="{E49F67A4-D9E1-4073-A45C-D6D9E94FD842}"/>
          </ac:cxnSpMkLst>
        </pc:cxnChg>
        <pc:cxnChg chg="mod">
          <ac:chgData name="Danielle Detering" userId="385b7343-7e51-4167-b40a-3bc9ed8e0e06" providerId="ADAL" clId="{2C55090A-9F6D-4F86-9122-1528814634FE}" dt="2020-09-02T01:53:36.848" v="16001" actId="478"/>
          <ac:cxnSpMkLst>
            <pc:docMk/>
            <pc:sldMk cId="2458487438" sldId="1124"/>
            <ac:cxnSpMk id="272" creationId="{DA56DE3B-80C3-470B-B6AB-F5C8C6C1F488}"/>
          </ac:cxnSpMkLst>
        </pc:cxnChg>
        <pc:cxnChg chg="mod">
          <ac:chgData name="Danielle Detering" userId="385b7343-7e51-4167-b40a-3bc9ed8e0e06" providerId="ADAL" clId="{2C55090A-9F6D-4F86-9122-1528814634FE}" dt="2020-09-02T01:53:36.848" v="16001" actId="478"/>
          <ac:cxnSpMkLst>
            <pc:docMk/>
            <pc:sldMk cId="2458487438" sldId="1124"/>
            <ac:cxnSpMk id="273" creationId="{8D5E1A1A-92FC-461D-A2DC-8A7DA9C317F3}"/>
          </ac:cxnSpMkLst>
        </pc:cxnChg>
        <pc:cxnChg chg="mod">
          <ac:chgData name="Danielle Detering" userId="385b7343-7e51-4167-b40a-3bc9ed8e0e06" providerId="ADAL" clId="{2C55090A-9F6D-4F86-9122-1528814634FE}" dt="2020-09-02T01:53:36.848" v="16001" actId="478"/>
          <ac:cxnSpMkLst>
            <pc:docMk/>
            <pc:sldMk cId="2458487438" sldId="1124"/>
            <ac:cxnSpMk id="274" creationId="{D6B8A049-F851-4798-8434-E9D21B259AF1}"/>
          </ac:cxnSpMkLst>
        </pc:cxnChg>
        <pc:cxnChg chg="mod">
          <ac:chgData name="Danielle Detering" userId="385b7343-7e51-4167-b40a-3bc9ed8e0e06" providerId="ADAL" clId="{2C55090A-9F6D-4F86-9122-1528814634FE}" dt="2020-09-02T01:53:36.848" v="16001" actId="478"/>
          <ac:cxnSpMkLst>
            <pc:docMk/>
            <pc:sldMk cId="2458487438" sldId="1124"/>
            <ac:cxnSpMk id="275" creationId="{86C33483-62CE-47B9-9E41-979386D70222}"/>
          </ac:cxnSpMkLst>
        </pc:cxnChg>
        <pc:cxnChg chg="mod">
          <ac:chgData name="Danielle Detering" userId="385b7343-7e51-4167-b40a-3bc9ed8e0e06" providerId="ADAL" clId="{2C55090A-9F6D-4F86-9122-1528814634FE}" dt="2020-09-02T01:53:36.848" v="16001" actId="478"/>
          <ac:cxnSpMkLst>
            <pc:docMk/>
            <pc:sldMk cId="2458487438" sldId="1124"/>
            <ac:cxnSpMk id="276" creationId="{0772B0A4-C149-463A-834B-651AB6E23579}"/>
          </ac:cxnSpMkLst>
        </pc:cxnChg>
        <pc:cxnChg chg="mod">
          <ac:chgData name="Danielle Detering" userId="385b7343-7e51-4167-b40a-3bc9ed8e0e06" providerId="ADAL" clId="{2C55090A-9F6D-4F86-9122-1528814634FE}" dt="2020-09-02T01:53:36.848" v="16001" actId="478"/>
          <ac:cxnSpMkLst>
            <pc:docMk/>
            <pc:sldMk cId="2458487438" sldId="1124"/>
            <ac:cxnSpMk id="277" creationId="{10015681-2546-43D1-A269-855792340B05}"/>
          </ac:cxnSpMkLst>
        </pc:cxnChg>
        <pc:cxnChg chg="mod">
          <ac:chgData name="Danielle Detering" userId="385b7343-7e51-4167-b40a-3bc9ed8e0e06" providerId="ADAL" clId="{2C55090A-9F6D-4F86-9122-1528814634FE}" dt="2020-09-02T01:53:36.848" v="16001" actId="478"/>
          <ac:cxnSpMkLst>
            <pc:docMk/>
            <pc:sldMk cId="2458487438" sldId="1124"/>
            <ac:cxnSpMk id="278" creationId="{2343502D-8E51-46DC-8942-7776CD917747}"/>
          </ac:cxnSpMkLst>
        </pc:cxnChg>
        <pc:cxnChg chg="mod">
          <ac:chgData name="Danielle Detering" userId="385b7343-7e51-4167-b40a-3bc9ed8e0e06" providerId="ADAL" clId="{2C55090A-9F6D-4F86-9122-1528814634FE}" dt="2020-09-02T01:53:36.848" v="16001" actId="478"/>
          <ac:cxnSpMkLst>
            <pc:docMk/>
            <pc:sldMk cId="2458487438" sldId="1124"/>
            <ac:cxnSpMk id="279" creationId="{EB57866B-E1CA-4FC0-9E7C-435FBC6362E3}"/>
          </ac:cxnSpMkLst>
        </pc:cxnChg>
        <pc:cxnChg chg="mod">
          <ac:chgData name="Danielle Detering" userId="385b7343-7e51-4167-b40a-3bc9ed8e0e06" providerId="ADAL" clId="{2C55090A-9F6D-4F86-9122-1528814634FE}" dt="2020-09-02T01:53:36.848" v="16001" actId="478"/>
          <ac:cxnSpMkLst>
            <pc:docMk/>
            <pc:sldMk cId="2458487438" sldId="1124"/>
            <ac:cxnSpMk id="280" creationId="{8E6E59DF-8703-4F7A-89CF-83BB49283FDA}"/>
          </ac:cxnSpMkLst>
        </pc:cxnChg>
        <pc:cxnChg chg="mod">
          <ac:chgData name="Danielle Detering" userId="385b7343-7e51-4167-b40a-3bc9ed8e0e06" providerId="ADAL" clId="{2C55090A-9F6D-4F86-9122-1528814634FE}" dt="2020-09-02T01:53:36.848" v="16001" actId="478"/>
          <ac:cxnSpMkLst>
            <pc:docMk/>
            <pc:sldMk cId="2458487438" sldId="1124"/>
            <ac:cxnSpMk id="281" creationId="{B87DF510-6961-4486-BE9C-747E86021675}"/>
          </ac:cxnSpMkLst>
        </pc:cxnChg>
        <pc:cxnChg chg="mod">
          <ac:chgData name="Danielle Detering" userId="385b7343-7e51-4167-b40a-3bc9ed8e0e06" providerId="ADAL" clId="{2C55090A-9F6D-4F86-9122-1528814634FE}" dt="2020-09-02T01:53:36.848" v="16001" actId="478"/>
          <ac:cxnSpMkLst>
            <pc:docMk/>
            <pc:sldMk cId="2458487438" sldId="1124"/>
            <ac:cxnSpMk id="282" creationId="{D63B0962-5EC0-4EC0-9680-578F4CD7BA0E}"/>
          </ac:cxnSpMkLst>
        </pc:cxnChg>
        <pc:cxnChg chg="mod">
          <ac:chgData name="Danielle Detering" userId="385b7343-7e51-4167-b40a-3bc9ed8e0e06" providerId="ADAL" clId="{2C55090A-9F6D-4F86-9122-1528814634FE}" dt="2020-09-02T01:53:36.848" v="16001" actId="478"/>
          <ac:cxnSpMkLst>
            <pc:docMk/>
            <pc:sldMk cId="2458487438" sldId="1124"/>
            <ac:cxnSpMk id="283" creationId="{EF02BC6D-B5E7-4464-BC83-CC72685B9D57}"/>
          </ac:cxnSpMkLst>
        </pc:cxnChg>
        <pc:cxnChg chg="mod">
          <ac:chgData name="Danielle Detering" userId="385b7343-7e51-4167-b40a-3bc9ed8e0e06" providerId="ADAL" clId="{2C55090A-9F6D-4F86-9122-1528814634FE}" dt="2020-09-02T01:53:36.848" v="16001" actId="478"/>
          <ac:cxnSpMkLst>
            <pc:docMk/>
            <pc:sldMk cId="2458487438" sldId="1124"/>
            <ac:cxnSpMk id="284" creationId="{F4C410EC-C91F-4F55-AF1D-7570025021EC}"/>
          </ac:cxnSpMkLst>
        </pc:cxnChg>
        <pc:cxnChg chg="mod">
          <ac:chgData name="Danielle Detering" userId="385b7343-7e51-4167-b40a-3bc9ed8e0e06" providerId="ADAL" clId="{2C55090A-9F6D-4F86-9122-1528814634FE}" dt="2020-09-02T01:53:36.848" v="16001" actId="478"/>
          <ac:cxnSpMkLst>
            <pc:docMk/>
            <pc:sldMk cId="2458487438" sldId="1124"/>
            <ac:cxnSpMk id="285" creationId="{A0681C9C-7DA0-4943-B5C9-2C676B745B6F}"/>
          </ac:cxnSpMkLst>
        </pc:cxnChg>
        <pc:cxnChg chg="mod">
          <ac:chgData name="Danielle Detering" userId="385b7343-7e51-4167-b40a-3bc9ed8e0e06" providerId="ADAL" clId="{2C55090A-9F6D-4F86-9122-1528814634FE}" dt="2020-09-02T01:53:36.848" v="16001" actId="478"/>
          <ac:cxnSpMkLst>
            <pc:docMk/>
            <pc:sldMk cId="2458487438" sldId="1124"/>
            <ac:cxnSpMk id="286" creationId="{F85C28AB-870E-4853-B16E-89CCD6211DB2}"/>
          </ac:cxnSpMkLst>
        </pc:cxnChg>
        <pc:cxnChg chg="mod">
          <ac:chgData name="Danielle Detering" userId="385b7343-7e51-4167-b40a-3bc9ed8e0e06" providerId="ADAL" clId="{2C55090A-9F6D-4F86-9122-1528814634FE}" dt="2020-09-02T01:53:36.848" v="16001" actId="478"/>
          <ac:cxnSpMkLst>
            <pc:docMk/>
            <pc:sldMk cId="2458487438" sldId="1124"/>
            <ac:cxnSpMk id="287" creationId="{BB924B1E-1354-4E92-848E-90ABF0452800}"/>
          </ac:cxnSpMkLst>
        </pc:cxnChg>
        <pc:cxnChg chg="mod">
          <ac:chgData name="Danielle Detering" userId="385b7343-7e51-4167-b40a-3bc9ed8e0e06" providerId="ADAL" clId="{2C55090A-9F6D-4F86-9122-1528814634FE}" dt="2020-09-02T01:53:36.848" v="16001" actId="478"/>
          <ac:cxnSpMkLst>
            <pc:docMk/>
            <pc:sldMk cId="2458487438" sldId="1124"/>
            <ac:cxnSpMk id="288" creationId="{27836902-F974-477B-82CB-AA5F6B3FAF62}"/>
          </ac:cxnSpMkLst>
        </pc:cxnChg>
        <pc:cxnChg chg="mod">
          <ac:chgData name="Danielle Detering" userId="385b7343-7e51-4167-b40a-3bc9ed8e0e06" providerId="ADAL" clId="{2C55090A-9F6D-4F86-9122-1528814634FE}" dt="2020-09-02T01:53:36.848" v="16001" actId="478"/>
          <ac:cxnSpMkLst>
            <pc:docMk/>
            <pc:sldMk cId="2458487438" sldId="1124"/>
            <ac:cxnSpMk id="289" creationId="{B1AEAB7D-7986-4E6D-A0B5-FF5F19B0FE4C}"/>
          </ac:cxnSpMkLst>
        </pc:cxnChg>
        <pc:cxnChg chg="mod">
          <ac:chgData name="Danielle Detering" userId="385b7343-7e51-4167-b40a-3bc9ed8e0e06" providerId="ADAL" clId="{2C55090A-9F6D-4F86-9122-1528814634FE}" dt="2020-09-02T01:53:36.848" v="16001" actId="478"/>
          <ac:cxnSpMkLst>
            <pc:docMk/>
            <pc:sldMk cId="2458487438" sldId="1124"/>
            <ac:cxnSpMk id="290" creationId="{2848E0D0-4595-4C07-A373-C89C6B4BDA36}"/>
          </ac:cxnSpMkLst>
        </pc:cxnChg>
        <pc:cxnChg chg="mod">
          <ac:chgData name="Danielle Detering" userId="385b7343-7e51-4167-b40a-3bc9ed8e0e06" providerId="ADAL" clId="{2C55090A-9F6D-4F86-9122-1528814634FE}" dt="2020-09-02T01:53:36.848" v="16001" actId="478"/>
          <ac:cxnSpMkLst>
            <pc:docMk/>
            <pc:sldMk cId="2458487438" sldId="1124"/>
            <ac:cxnSpMk id="291" creationId="{5D007F21-E2AA-4622-932E-FDD20162702B}"/>
          </ac:cxnSpMkLst>
        </pc:cxnChg>
        <pc:cxnChg chg="mod">
          <ac:chgData name="Danielle Detering" userId="385b7343-7e51-4167-b40a-3bc9ed8e0e06" providerId="ADAL" clId="{2C55090A-9F6D-4F86-9122-1528814634FE}" dt="2020-09-02T01:53:36.848" v="16001" actId="478"/>
          <ac:cxnSpMkLst>
            <pc:docMk/>
            <pc:sldMk cId="2458487438" sldId="1124"/>
            <ac:cxnSpMk id="292" creationId="{67280AE1-347E-48A6-982C-9DE606A4DFF8}"/>
          </ac:cxnSpMkLst>
        </pc:cxnChg>
        <pc:cxnChg chg="mod">
          <ac:chgData name="Danielle Detering" userId="385b7343-7e51-4167-b40a-3bc9ed8e0e06" providerId="ADAL" clId="{2C55090A-9F6D-4F86-9122-1528814634FE}" dt="2020-09-02T01:53:36.848" v="16001" actId="478"/>
          <ac:cxnSpMkLst>
            <pc:docMk/>
            <pc:sldMk cId="2458487438" sldId="1124"/>
            <ac:cxnSpMk id="293" creationId="{2A97C635-2F8B-4DFB-BAB5-52B10E9077D4}"/>
          </ac:cxnSpMkLst>
        </pc:cxnChg>
        <pc:cxnChg chg="mod">
          <ac:chgData name="Danielle Detering" userId="385b7343-7e51-4167-b40a-3bc9ed8e0e06" providerId="ADAL" clId="{2C55090A-9F6D-4F86-9122-1528814634FE}" dt="2020-09-02T01:53:36.848" v="16001" actId="478"/>
          <ac:cxnSpMkLst>
            <pc:docMk/>
            <pc:sldMk cId="2458487438" sldId="1124"/>
            <ac:cxnSpMk id="294" creationId="{26537F58-5173-4E48-9B7D-243ED3DDA94F}"/>
          </ac:cxnSpMkLst>
        </pc:cxnChg>
        <pc:cxnChg chg="mod">
          <ac:chgData name="Danielle Detering" userId="385b7343-7e51-4167-b40a-3bc9ed8e0e06" providerId="ADAL" clId="{2C55090A-9F6D-4F86-9122-1528814634FE}" dt="2020-09-02T01:53:36.848" v="16001" actId="478"/>
          <ac:cxnSpMkLst>
            <pc:docMk/>
            <pc:sldMk cId="2458487438" sldId="1124"/>
            <ac:cxnSpMk id="295" creationId="{E7F4CEBC-C803-4F92-927D-23A105741DE5}"/>
          </ac:cxnSpMkLst>
        </pc:cxnChg>
        <pc:cxnChg chg="mod">
          <ac:chgData name="Danielle Detering" userId="385b7343-7e51-4167-b40a-3bc9ed8e0e06" providerId="ADAL" clId="{2C55090A-9F6D-4F86-9122-1528814634FE}" dt="2020-09-02T01:53:36.848" v="16001" actId="478"/>
          <ac:cxnSpMkLst>
            <pc:docMk/>
            <pc:sldMk cId="2458487438" sldId="1124"/>
            <ac:cxnSpMk id="296" creationId="{37BB4F71-5C97-4882-862E-5A7765007AA5}"/>
          </ac:cxnSpMkLst>
        </pc:cxnChg>
        <pc:cxnChg chg="mod">
          <ac:chgData name="Danielle Detering" userId="385b7343-7e51-4167-b40a-3bc9ed8e0e06" providerId="ADAL" clId="{2C55090A-9F6D-4F86-9122-1528814634FE}" dt="2020-09-02T01:53:36.848" v="16001" actId="478"/>
          <ac:cxnSpMkLst>
            <pc:docMk/>
            <pc:sldMk cId="2458487438" sldId="1124"/>
            <ac:cxnSpMk id="297" creationId="{639940F6-349D-45FD-B8EF-364DB3A17852}"/>
          </ac:cxnSpMkLst>
        </pc:cxnChg>
        <pc:cxnChg chg="mod">
          <ac:chgData name="Danielle Detering" userId="385b7343-7e51-4167-b40a-3bc9ed8e0e06" providerId="ADAL" clId="{2C55090A-9F6D-4F86-9122-1528814634FE}" dt="2020-09-02T01:53:36.848" v="16001" actId="478"/>
          <ac:cxnSpMkLst>
            <pc:docMk/>
            <pc:sldMk cId="2458487438" sldId="1124"/>
            <ac:cxnSpMk id="298" creationId="{7B6B099E-18D6-4AFC-AF89-FFEE9E58577C}"/>
          </ac:cxnSpMkLst>
        </pc:cxnChg>
        <pc:cxnChg chg="mod">
          <ac:chgData name="Danielle Detering" userId="385b7343-7e51-4167-b40a-3bc9ed8e0e06" providerId="ADAL" clId="{2C55090A-9F6D-4F86-9122-1528814634FE}" dt="2020-09-02T01:53:36.848" v="16001" actId="478"/>
          <ac:cxnSpMkLst>
            <pc:docMk/>
            <pc:sldMk cId="2458487438" sldId="1124"/>
            <ac:cxnSpMk id="299" creationId="{C7669D4B-07FB-4A54-A6D4-09533B97610D}"/>
          </ac:cxnSpMkLst>
        </pc:cxnChg>
        <pc:cxnChg chg="mod">
          <ac:chgData name="Danielle Detering" userId="385b7343-7e51-4167-b40a-3bc9ed8e0e06" providerId="ADAL" clId="{2C55090A-9F6D-4F86-9122-1528814634FE}" dt="2020-09-02T01:53:36.848" v="16001" actId="478"/>
          <ac:cxnSpMkLst>
            <pc:docMk/>
            <pc:sldMk cId="2458487438" sldId="1124"/>
            <ac:cxnSpMk id="300" creationId="{5F8715BC-B770-4644-B8E0-FE4A163DAB34}"/>
          </ac:cxnSpMkLst>
        </pc:cxnChg>
        <pc:cxnChg chg="mod">
          <ac:chgData name="Danielle Detering" userId="385b7343-7e51-4167-b40a-3bc9ed8e0e06" providerId="ADAL" clId="{2C55090A-9F6D-4F86-9122-1528814634FE}" dt="2020-09-02T01:53:36.848" v="16001" actId="478"/>
          <ac:cxnSpMkLst>
            <pc:docMk/>
            <pc:sldMk cId="2458487438" sldId="1124"/>
            <ac:cxnSpMk id="301" creationId="{D500DC44-E22A-4198-A229-73836FC1D2A5}"/>
          </ac:cxnSpMkLst>
        </pc:cxnChg>
        <pc:cxnChg chg="mod">
          <ac:chgData name="Danielle Detering" userId="385b7343-7e51-4167-b40a-3bc9ed8e0e06" providerId="ADAL" clId="{2C55090A-9F6D-4F86-9122-1528814634FE}" dt="2020-09-02T01:53:36.848" v="16001" actId="478"/>
          <ac:cxnSpMkLst>
            <pc:docMk/>
            <pc:sldMk cId="2458487438" sldId="1124"/>
            <ac:cxnSpMk id="302" creationId="{1B27DE88-808A-4521-A593-8208798EF47F}"/>
          </ac:cxnSpMkLst>
        </pc:cxnChg>
        <pc:cxnChg chg="mod">
          <ac:chgData name="Danielle Detering" userId="385b7343-7e51-4167-b40a-3bc9ed8e0e06" providerId="ADAL" clId="{2C55090A-9F6D-4F86-9122-1528814634FE}" dt="2020-09-02T01:53:36.848" v="16001" actId="478"/>
          <ac:cxnSpMkLst>
            <pc:docMk/>
            <pc:sldMk cId="2458487438" sldId="1124"/>
            <ac:cxnSpMk id="315" creationId="{0B7F42A2-8009-4498-A712-9829923F105F}"/>
          </ac:cxnSpMkLst>
        </pc:cxnChg>
        <pc:cxnChg chg="mod">
          <ac:chgData name="Danielle Detering" userId="385b7343-7e51-4167-b40a-3bc9ed8e0e06" providerId="ADAL" clId="{2C55090A-9F6D-4F86-9122-1528814634FE}" dt="2020-09-02T01:53:36.848" v="16001" actId="478"/>
          <ac:cxnSpMkLst>
            <pc:docMk/>
            <pc:sldMk cId="2458487438" sldId="1124"/>
            <ac:cxnSpMk id="322" creationId="{D4FC0145-F998-4F87-A9D2-5A1A0C2A3FAA}"/>
          </ac:cxnSpMkLst>
        </pc:cxnChg>
        <pc:cxnChg chg="mod">
          <ac:chgData name="Danielle Detering" userId="385b7343-7e51-4167-b40a-3bc9ed8e0e06" providerId="ADAL" clId="{2C55090A-9F6D-4F86-9122-1528814634FE}" dt="2020-09-02T01:53:36.848" v="16001" actId="478"/>
          <ac:cxnSpMkLst>
            <pc:docMk/>
            <pc:sldMk cId="2458487438" sldId="1124"/>
            <ac:cxnSpMk id="323" creationId="{B99F73FA-5DE5-4EBC-89FD-B3A939543BEC}"/>
          </ac:cxnSpMkLst>
        </pc:cxnChg>
        <pc:cxnChg chg="del mod">
          <ac:chgData name="Danielle Detering" userId="385b7343-7e51-4167-b40a-3bc9ed8e0e06" providerId="ADAL" clId="{2C55090A-9F6D-4F86-9122-1528814634FE}" dt="2020-09-02T01:57:22.504" v="16032" actId="478"/>
          <ac:cxnSpMkLst>
            <pc:docMk/>
            <pc:sldMk cId="2458487438" sldId="1124"/>
            <ac:cxnSpMk id="327" creationId="{A992CC09-34CC-460C-83E3-6A97BB471A4A}"/>
          </ac:cxnSpMkLst>
        </pc:cxnChg>
        <pc:cxnChg chg="del mod">
          <ac:chgData name="Danielle Detering" userId="385b7343-7e51-4167-b40a-3bc9ed8e0e06" providerId="ADAL" clId="{2C55090A-9F6D-4F86-9122-1528814634FE}" dt="2020-09-02T01:57:17.348" v="16031" actId="478"/>
          <ac:cxnSpMkLst>
            <pc:docMk/>
            <pc:sldMk cId="2458487438" sldId="1124"/>
            <ac:cxnSpMk id="328" creationId="{7BFB9B11-110E-490B-80A7-C88395076153}"/>
          </ac:cxnSpMkLst>
        </pc:cxnChg>
        <pc:cxnChg chg="del mod">
          <ac:chgData name="Danielle Detering" userId="385b7343-7e51-4167-b40a-3bc9ed8e0e06" providerId="ADAL" clId="{2C55090A-9F6D-4F86-9122-1528814634FE}" dt="2020-09-02T01:57:29.734" v="16033" actId="478"/>
          <ac:cxnSpMkLst>
            <pc:docMk/>
            <pc:sldMk cId="2458487438" sldId="1124"/>
            <ac:cxnSpMk id="329" creationId="{FA485726-CD6A-409C-BDBE-64079A7969BC}"/>
          </ac:cxnSpMkLst>
        </pc:cxnChg>
        <pc:cxnChg chg="mod">
          <ac:chgData name="Danielle Detering" userId="385b7343-7e51-4167-b40a-3bc9ed8e0e06" providerId="ADAL" clId="{2C55090A-9F6D-4F86-9122-1528814634FE}" dt="2020-09-02T01:53:36.848" v="16001" actId="478"/>
          <ac:cxnSpMkLst>
            <pc:docMk/>
            <pc:sldMk cId="2458487438" sldId="1124"/>
            <ac:cxnSpMk id="330" creationId="{FB016528-D01B-497F-A719-6402CA0AB400}"/>
          </ac:cxnSpMkLst>
        </pc:cxnChg>
        <pc:cxnChg chg="mod topLvl">
          <ac:chgData name="Danielle Detering" userId="385b7343-7e51-4167-b40a-3bc9ed8e0e06" providerId="ADAL" clId="{2C55090A-9F6D-4F86-9122-1528814634FE}" dt="2020-09-02T01:58:06.303" v="16036" actId="164"/>
          <ac:cxnSpMkLst>
            <pc:docMk/>
            <pc:sldMk cId="2458487438" sldId="1124"/>
            <ac:cxnSpMk id="331" creationId="{7D249B6B-D4D2-4B1A-A296-0AC81D80A860}"/>
          </ac:cxnSpMkLst>
        </pc:cxnChg>
        <pc:cxnChg chg="mod">
          <ac:chgData name="Danielle Detering" userId="385b7343-7e51-4167-b40a-3bc9ed8e0e06" providerId="ADAL" clId="{2C55090A-9F6D-4F86-9122-1528814634FE}" dt="2020-09-02T01:53:36.848" v="16001" actId="478"/>
          <ac:cxnSpMkLst>
            <pc:docMk/>
            <pc:sldMk cId="2458487438" sldId="1124"/>
            <ac:cxnSpMk id="332" creationId="{CCFC8C2C-7513-4A8A-B0AB-393F2B4F9A06}"/>
          </ac:cxnSpMkLst>
        </pc:cxnChg>
        <pc:cxnChg chg="mod">
          <ac:chgData name="Danielle Detering" userId="385b7343-7e51-4167-b40a-3bc9ed8e0e06" providerId="ADAL" clId="{2C55090A-9F6D-4F86-9122-1528814634FE}" dt="2020-09-02T01:53:36.848" v="16001" actId="478"/>
          <ac:cxnSpMkLst>
            <pc:docMk/>
            <pc:sldMk cId="2458487438" sldId="1124"/>
            <ac:cxnSpMk id="333" creationId="{CFAFE93F-2D91-4D33-8D9C-C991250A5CDF}"/>
          </ac:cxnSpMkLst>
        </pc:cxnChg>
        <pc:cxnChg chg="mod topLvl">
          <ac:chgData name="Danielle Detering" userId="385b7343-7e51-4167-b40a-3bc9ed8e0e06" providerId="ADAL" clId="{2C55090A-9F6D-4F86-9122-1528814634FE}" dt="2020-09-02T01:58:06.303" v="16036" actId="164"/>
          <ac:cxnSpMkLst>
            <pc:docMk/>
            <pc:sldMk cId="2458487438" sldId="1124"/>
            <ac:cxnSpMk id="334" creationId="{F7027CB5-9277-47AA-B525-E86EC63F8A50}"/>
          </ac:cxnSpMkLst>
        </pc:cxnChg>
        <pc:cxnChg chg="mod">
          <ac:chgData name="Danielle Detering" userId="385b7343-7e51-4167-b40a-3bc9ed8e0e06" providerId="ADAL" clId="{2C55090A-9F6D-4F86-9122-1528814634FE}" dt="2020-09-02T01:53:36.848" v="16001" actId="478"/>
          <ac:cxnSpMkLst>
            <pc:docMk/>
            <pc:sldMk cId="2458487438" sldId="1124"/>
            <ac:cxnSpMk id="335" creationId="{9F010A6F-1FCE-4B69-9D28-B28F5DD5379A}"/>
          </ac:cxnSpMkLst>
        </pc:cxnChg>
        <pc:cxnChg chg="mod">
          <ac:chgData name="Danielle Detering" userId="385b7343-7e51-4167-b40a-3bc9ed8e0e06" providerId="ADAL" clId="{2C55090A-9F6D-4F86-9122-1528814634FE}" dt="2020-09-02T01:53:36.848" v="16001" actId="478"/>
          <ac:cxnSpMkLst>
            <pc:docMk/>
            <pc:sldMk cId="2458487438" sldId="1124"/>
            <ac:cxnSpMk id="336" creationId="{7C8C11E5-5040-491B-8A75-A4163BC6889E}"/>
          </ac:cxnSpMkLst>
        </pc:cxnChg>
        <pc:cxnChg chg="mod topLvl">
          <ac:chgData name="Danielle Detering" userId="385b7343-7e51-4167-b40a-3bc9ed8e0e06" providerId="ADAL" clId="{2C55090A-9F6D-4F86-9122-1528814634FE}" dt="2020-09-02T01:58:06.303" v="16036" actId="164"/>
          <ac:cxnSpMkLst>
            <pc:docMk/>
            <pc:sldMk cId="2458487438" sldId="1124"/>
            <ac:cxnSpMk id="337" creationId="{CCDA6828-1BE3-43B8-9BED-15F8D42AB2CE}"/>
          </ac:cxnSpMkLst>
        </pc:cxnChg>
        <pc:cxnChg chg="mod">
          <ac:chgData name="Danielle Detering" userId="385b7343-7e51-4167-b40a-3bc9ed8e0e06" providerId="ADAL" clId="{2C55090A-9F6D-4F86-9122-1528814634FE}" dt="2020-09-02T01:53:36.848" v="16001" actId="478"/>
          <ac:cxnSpMkLst>
            <pc:docMk/>
            <pc:sldMk cId="2458487438" sldId="1124"/>
            <ac:cxnSpMk id="338" creationId="{269C948D-4360-4BF3-8B51-17BDE2A4CA1E}"/>
          </ac:cxnSpMkLst>
        </pc:cxnChg>
        <pc:cxnChg chg="mod">
          <ac:chgData name="Danielle Detering" userId="385b7343-7e51-4167-b40a-3bc9ed8e0e06" providerId="ADAL" clId="{2C55090A-9F6D-4F86-9122-1528814634FE}" dt="2020-09-02T01:53:36.848" v="16001" actId="478"/>
          <ac:cxnSpMkLst>
            <pc:docMk/>
            <pc:sldMk cId="2458487438" sldId="1124"/>
            <ac:cxnSpMk id="339" creationId="{3029D1EB-390C-4AF4-B98A-F5FD1B62CD5C}"/>
          </ac:cxnSpMkLst>
        </pc:cxnChg>
        <pc:cxnChg chg="mod topLvl">
          <ac:chgData name="Danielle Detering" userId="385b7343-7e51-4167-b40a-3bc9ed8e0e06" providerId="ADAL" clId="{2C55090A-9F6D-4F86-9122-1528814634FE}" dt="2020-09-02T01:58:06.303" v="16036" actId="164"/>
          <ac:cxnSpMkLst>
            <pc:docMk/>
            <pc:sldMk cId="2458487438" sldId="1124"/>
            <ac:cxnSpMk id="340" creationId="{32FEBC5F-F39B-4E32-AC48-0F0521F06845}"/>
          </ac:cxnSpMkLst>
        </pc:cxnChg>
        <pc:cxnChg chg="mod">
          <ac:chgData name="Danielle Detering" userId="385b7343-7e51-4167-b40a-3bc9ed8e0e06" providerId="ADAL" clId="{2C55090A-9F6D-4F86-9122-1528814634FE}" dt="2020-09-02T01:53:36.848" v="16001" actId="478"/>
          <ac:cxnSpMkLst>
            <pc:docMk/>
            <pc:sldMk cId="2458487438" sldId="1124"/>
            <ac:cxnSpMk id="341" creationId="{E1E8027E-767E-4AFB-8AE4-5E204A4A127F}"/>
          </ac:cxnSpMkLst>
        </pc:cxnChg>
        <pc:cxnChg chg="mod">
          <ac:chgData name="Danielle Detering" userId="385b7343-7e51-4167-b40a-3bc9ed8e0e06" providerId="ADAL" clId="{2C55090A-9F6D-4F86-9122-1528814634FE}" dt="2020-09-02T01:53:36.848" v="16001" actId="478"/>
          <ac:cxnSpMkLst>
            <pc:docMk/>
            <pc:sldMk cId="2458487438" sldId="1124"/>
            <ac:cxnSpMk id="342" creationId="{D79CA90C-E999-4D00-B380-A99F4A2226C3}"/>
          </ac:cxnSpMkLst>
        </pc:cxnChg>
        <pc:cxnChg chg="mod topLvl">
          <ac:chgData name="Danielle Detering" userId="385b7343-7e51-4167-b40a-3bc9ed8e0e06" providerId="ADAL" clId="{2C55090A-9F6D-4F86-9122-1528814634FE}" dt="2020-09-02T01:58:06.303" v="16036" actId="164"/>
          <ac:cxnSpMkLst>
            <pc:docMk/>
            <pc:sldMk cId="2458487438" sldId="1124"/>
            <ac:cxnSpMk id="343" creationId="{252CA724-AA22-48C0-8F7C-0E6A1AE377E1}"/>
          </ac:cxnSpMkLst>
        </pc:cxnChg>
        <pc:cxnChg chg="mod">
          <ac:chgData name="Danielle Detering" userId="385b7343-7e51-4167-b40a-3bc9ed8e0e06" providerId="ADAL" clId="{2C55090A-9F6D-4F86-9122-1528814634FE}" dt="2020-09-02T01:53:36.848" v="16001" actId="478"/>
          <ac:cxnSpMkLst>
            <pc:docMk/>
            <pc:sldMk cId="2458487438" sldId="1124"/>
            <ac:cxnSpMk id="344" creationId="{907C6951-0A48-441A-881B-1B8F56366598}"/>
          </ac:cxnSpMkLst>
        </pc:cxnChg>
        <pc:cxnChg chg="mod">
          <ac:chgData name="Danielle Detering" userId="385b7343-7e51-4167-b40a-3bc9ed8e0e06" providerId="ADAL" clId="{2C55090A-9F6D-4F86-9122-1528814634FE}" dt="2020-09-02T01:53:36.848" v="16001" actId="478"/>
          <ac:cxnSpMkLst>
            <pc:docMk/>
            <pc:sldMk cId="2458487438" sldId="1124"/>
            <ac:cxnSpMk id="345" creationId="{829104AB-8C29-4352-9FD2-2E0C23D937D1}"/>
          </ac:cxnSpMkLst>
        </pc:cxnChg>
        <pc:cxnChg chg="mod topLvl">
          <ac:chgData name="Danielle Detering" userId="385b7343-7e51-4167-b40a-3bc9ed8e0e06" providerId="ADAL" clId="{2C55090A-9F6D-4F86-9122-1528814634FE}" dt="2020-09-02T01:58:06.303" v="16036" actId="164"/>
          <ac:cxnSpMkLst>
            <pc:docMk/>
            <pc:sldMk cId="2458487438" sldId="1124"/>
            <ac:cxnSpMk id="346" creationId="{4EBB4AB6-441B-48B0-BB39-D5064C053570}"/>
          </ac:cxnSpMkLst>
        </pc:cxnChg>
        <pc:cxnChg chg="mod">
          <ac:chgData name="Danielle Detering" userId="385b7343-7e51-4167-b40a-3bc9ed8e0e06" providerId="ADAL" clId="{2C55090A-9F6D-4F86-9122-1528814634FE}" dt="2020-09-02T01:53:36.848" v="16001" actId="478"/>
          <ac:cxnSpMkLst>
            <pc:docMk/>
            <pc:sldMk cId="2458487438" sldId="1124"/>
            <ac:cxnSpMk id="347" creationId="{C113A35F-7EF8-4CDD-8A01-7A2E2CB7121B}"/>
          </ac:cxnSpMkLst>
        </pc:cxnChg>
        <pc:cxnChg chg="mod">
          <ac:chgData name="Danielle Detering" userId="385b7343-7e51-4167-b40a-3bc9ed8e0e06" providerId="ADAL" clId="{2C55090A-9F6D-4F86-9122-1528814634FE}" dt="2020-09-02T01:53:36.848" v="16001" actId="478"/>
          <ac:cxnSpMkLst>
            <pc:docMk/>
            <pc:sldMk cId="2458487438" sldId="1124"/>
            <ac:cxnSpMk id="348" creationId="{B07AD6EE-D2AC-4BBB-B275-5547626AA0CE}"/>
          </ac:cxnSpMkLst>
        </pc:cxnChg>
        <pc:cxnChg chg="mod">
          <ac:chgData name="Danielle Detering" userId="385b7343-7e51-4167-b40a-3bc9ed8e0e06" providerId="ADAL" clId="{2C55090A-9F6D-4F86-9122-1528814634FE}" dt="2020-09-02T01:53:36.848" v="16001" actId="478"/>
          <ac:cxnSpMkLst>
            <pc:docMk/>
            <pc:sldMk cId="2458487438" sldId="1124"/>
            <ac:cxnSpMk id="349" creationId="{D26864D4-EC66-4558-BAC4-E79FA10C0431}"/>
          </ac:cxnSpMkLst>
        </pc:cxnChg>
        <pc:cxnChg chg="mod">
          <ac:chgData name="Danielle Detering" userId="385b7343-7e51-4167-b40a-3bc9ed8e0e06" providerId="ADAL" clId="{2C55090A-9F6D-4F86-9122-1528814634FE}" dt="2020-09-02T01:53:36.848" v="16001" actId="478"/>
          <ac:cxnSpMkLst>
            <pc:docMk/>
            <pc:sldMk cId="2458487438" sldId="1124"/>
            <ac:cxnSpMk id="350" creationId="{731482F6-D217-4D6A-A32A-4BC40FE6E5C1}"/>
          </ac:cxnSpMkLst>
        </pc:cxnChg>
        <pc:cxnChg chg="mod">
          <ac:chgData name="Danielle Detering" userId="385b7343-7e51-4167-b40a-3bc9ed8e0e06" providerId="ADAL" clId="{2C55090A-9F6D-4F86-9122-1528814634FE}" dt="2020-09-02T01:53:36.848" v="16001" actId="478"/>
          <ac:cxnSpMkLst>
            <pc:docMk/>
            <pc:sldMk cId="2458487438" sldId="1124"/>
            <ac:cxnSpMk id="351" creationId="{ECF7264E-9FDA-46FC-B43E-6E9A9A934718}"/>
          </ac:cxnSpMkLst>
        </pc:cxnChg>
        <pc:cxnChg chg="mod">
          <ac:chgData name="Danielle Detering" userId="385b7343-7e51-4167-b40a-3bc9ed8e0e06" providerId="ADAL" clId="{2C55090A-9F6D-4F86-9122-1528814634FE}" dt="2020-09-02T01:53:36.848" v="16001" actId="478"/>
          <ac:cxnSpMkLst>
            <pc:docMk/>
            <pc:sldMk cId="2458487438" sldId="1124"/>
            <ac:cxnSpMk id="352" creationId="{5BD31DA0-FD63-45B8-923D-37489506B622}"/>
          </ac:cxnSpMkLst>
        </pc:cxnChg>
        <pc:cxnChg chg="mod">
          <ac:chgData name="Danielle Detering" userId="385b7343-7e51-4167-b40a-3bc9ed8e0e06" providerId="ADAL" clId="{2C55090A-9F6D-4F86-9122-1528814634FE}" dt="2020-09-02T01:53:36.848" v="16001" actId="478"/>
          <ac:cxnSpMkLst>
            <pc:docMk/>
            <pc:sldMk cId="2458487438" sldId="1124"/>
            <ac:cxnSpMk id="353" creationId="{5AA4D821-B003-4AA5-B343-C9B9463FC034}"/>
          </ac:cxnSpMkLst>
        </pc:cxnChg>
        <pc:cxnChg chg="mod">
          <ac:chgData name="Danielle Detering" userId="385b7343-7e51-4167-b40a-3bc9ed8e0e06" providerId="ADAL" clId="{2C55090A-9F6D-4F86-9122-1528814634FE}" dt="2020-09-02T01:53:36.848" v="16001" actId="478"/>
          <ac:cxnSpMkLst>
            <pc:docMk/>
            <pc:sldMk cId="2458487438" sldId="1124"/>
            <ac:cxnSpMk id="354" creationId="{C26EE0A0-9968-4B04-9CFA-CCDAAB70B405}"/>
          </ac:cxnSpMkLst>
        </pc:cxnChg>
        <pc:cxnChg chg="mod">
          <ac:chgData name="Danielle Detering" userId="385b7343-7e51-4167-b40a-3bc9ed8e0e06" providerId="ADAL" clId="{2C55090A-9F6D-4F86-9122-1528814634FE}" dt="2020-09-02T01:53:36.848" v="16001" actId="478"/>
          <ac:cxnSpMkLst>
            <pc:docMk/>
            <pc:sldMk cId="2458487438" sldId="1124"/>
            <ac:cxnSpMk id="355" creationId="{A8D5D53E-1A9D-4C3F-B58B-269559BF3A6F}"/>
          </ac:cxnSpMkLst>
        </pc:cxnChg>
        <pc:cxnChg chg="mod">
          <ac:chgData name="Danielle Detering" userId="385b7343-7e51-4167-b40a-3bc9ed8e0e06" providerId="ADAL" clId="{2C55090A-9F6D-4F86-9122-1528814634FE}" dt="2020-09-02T01:53:36.848" v="16001" actId="478"/>
          <ac:cxnSpMkLst>
            <pc:docMk/>
            <pc:sldMk cId="2458487438" sldId="1124"/>
            <ac:cxnSpMk id="356" creationId="{A486FB3E-764C-4939-8C47-0CF2001C77AD}"/>
          </ac:cxnSpMkLst>
        </pc:cxnChg>
        <pc:cxnChg chg="mod">
          <ac:chgData name="Danielle Detering" userId="385b7343-7e51-4167-b40a-3bc9ed8e0e06" providerId="ADAL" clId="{2C55090A-9F6D-4F86-9122-1528814634FE}" dt="2020-09-02T01:53:36.848" v="16001" actId="478"/>
          <ac:cxnSpMkLst>
            <pc:docMk/>
            <pc:sldMk cId="2458487438" sldId="1124"/>
            <ac:cxnSpMk id="357" creationId="{E0BDE9AE-A021-47AF-A29F-80BB4D451CBC}"/>
          </ac:cxnSpMkLst>
        </pc:cxnChg>
        <pc:cxnChg chg="mod">
          <ac:chgData name="Danielle Detering" userId="385b7343-7e51-4167-b40a-3bc9ed8e0e06" providerId="ADAL" clId="{2C55090A-9F6D-4F86-9122-1528814634FE}" dt="2020-09-02T01:53:36.848" v="16001" actId="478"/>
          <ac:cxnSpMkLst>
            <pc:docMk/>
            <pc:sldMk cId="2458487438" sldId="1124"/>
            <ac:cxnSpMk id="358" creationId="{529C9188-A2F3-4FF6-ADAD-88071698FBC1}"/>
          </ac:cxnSpMkLst>
        </pc:cxnChg>
        <pc:cxnChg chg="mod">
          <ac:chgData name="Danielle Detering" userId="385b7343-7e51-4167-b40a-3bc9ed8e0e06" providerId="ADAL" clId="{2C55090A-9F6D-4F86-9122-1528814634FE}" dt="2020-09-02T01:53:36.848" v="16001" actId="478"/>
          <ac:cxnSpMkLst>
            <pc:docMk/>
            <pc:sldMk cId="2458487438" sldId="1124"/>
            <ac:cxnSpMk id="359" creationId="{A795F918-89FD-4FC7-A089-1378C3D4D649}"/>
          </ac:cxnSpMkLst>
        </pc:cxnChg>
        <pc:cxnChg chg="mod">
          <ac:chgData name="Danielle Detering" userId="385b7343-7e51-4167-b40a-3bc9ed8e0e06" providerId="ADAL" clId="{2C55090A-9F6D-4F86-9122-1528814634FE}" dt="2020-09-02T01:53:36.848" v="16001" actId="478"/>
          <ac:cxnSpMkLst>
            <pc:docMk/>
            <pc:sldMk cId="2458487438" sldId="1124"/>
            <ac:cxnSpMk id="360" creationId="{640E97D0-B9C9-4F1F-9236-0F174ABA919A}"/>
          </ac:cxnSpMkLst>
        </pc:cxnChg>
        <pc:cxnChg chg="mod">
          <ac:chgData name="Danielle Detering" userId="385b7343-7e51-4167-b40a-3bc9ed8e0e06" providerId="ADAL" clId="{2C55090A-9F6D-4F86-9122-1528814634FE}" dt="2020-09-02T01:53:36.848" v="16001" actId="478"/>
          <ac:cxnSpMkLst>
            <pc:docMk/>
            <pc:sldMk cId="2458487438" sldId="1124"/>
            <ac:cxnSpMk id="361" creationId="{F28EA6E4-2683-4571-8365-20C4CC8FF659}"/>
          </ac:cxnSpMkLst>
        </pc:cxnChg>
        <pc:cxnChg chg="mod">
          <ac:chgData name="Danielle Detering" userId="385b7343-7e51-4167-b40a-3bc9ed8e0e06" providerId="ADAL" clId="{2C55090A-9F6D-4F86-9122-1528814634FE}" dt="2020-09-02T01:53:36.848" v="16001" actId="478"/>
          <ac:cxnSpMkLst>
            <pc:docMk/>
            <pc:sldMk cId="2458487438" sldId="1124"/>
            <ac:cxnSpMk id="362" creationId="{5DAD540D-29B6-4DD2-A374-1D45300312D1}"/>
          </ac:cxnSpMkLst>
        </pc:cxnChg>
        <pc:cxnChg chg="mod">
          <ac:chgData name="Danielle Detering" userId="385b7343-7e51-4167-b40a-3bc9ed8e0e06" providerId="ADAL" clId="{2C55090A-9F6D-4F86-9122-1528814634FE}" dt="2020-09-02T01:53:36.848" v="16001" actId="478"/>
          <ac:cxnSpMkLst>
            <pc:docMk/>
            <pc:sldMk cId="2458487438" sldId="1124"/>
            <ac:cxnSpMk id="363" creationId="{B0389090-7E4B-4881-8760-3657C03295FC}"/>
          </ac:cxnSpMkLst>
        </pc:cxnChg>
        <pc:cxnChg chg="mod">
          <ac:chgData name="Danielle Detering" userId="385b7343-7e51-4167-b40a-3bc9ed8e0e06" providerId="ADAL" clId="{2C55090A-9F6D-4F86-9122-1528814634FE}" dt="2020-09-02T01:53:36.848" v="16001" actId="478"/>
          <ac:cxnSpMkLst>
            <pc:docMk/>
            <pc:sldMk cId="2458487438" sldId="1124"/>
            <ac:cxnSpMk id="364" creationId="{60AE86F5-88BC-4949-9649-45BBB15E69C9}"/>
          </ac:cxnSpMkLst>
        </pc:cxnChg>
        <pc:cxnChg chg="mod">
          <ac:chgData name="Danielle Detering" userId="385b7343-7e51-4167-b40a-3bc9ed8e0e06" providerId="ADAL" clId="{2C55090A-9F6D-4F86-9122-1528814634FE}" dt="2020-09-02T01:53:36.848" v="16001" actId="478"/>
          <ac:cxnSpMkLst>
            <pc:docMk/>
            <pc:sldMk cId="2458487438" sldId="1124"/>
            <ac:cxnSpMk id="365" creationId="{8673A8AB-DCD7-45C9-90BE-89730D5F5772}"/>
          </ac:cxnSpMkLst>
        </pc:cxnChg>
        <pc:cxnChg chg="mod">
          <ac:chgData name="Danielle Detering" userId="385b7343-7e51-4167-b40a-3bc9ed8e0e06" providerId="ADAL" clId="{2C55090A-9F6D-4F86-9122-1528814634FE}" dt="2020-09-02T01:53:36.848" v="16001" actId="478"/>
          <ac:cxnSpMkLst>
            <pc:docMk/>
            <pc:sldMk cId="2458487438" sldId="1124"/>
            <ac:cxnSpMk id="366" creationId="{B52B6F0A-355E-427D-B3D4-27D029122DB4}"/>
          </ac:cxnSpMkLst>
        </pc:cxnChg>
        <pc:cxnChg chg="mod">
          <ac:chgData name="Danielle Detering" userId="385b7343-7e51-4167-b40a-3bc9ed8e0e06" providerId="ADAL" clId="{2C55090A-9F6D-4F86-9122-1528814634FE}" dt="2020-09-02T01:53:36.848" v="16001" actId="478"/>
          <ac:cxnSpMkLst>
            <pc:docMk/>
            <pc:sldMk cId="2458487438" sldId="1124"/>
            <ac:cxnSpMk id="367" creationId="{B95C3A3A-5E0C-4123-B108-9A4D8523A349}"/>
          </ac:cxnSpMkLst>
        </pc:cxnChg>
        <pc:cxnChg chg="mod">
          <ac:chgData name="Danielle Detering" userId="385b7343-7e51-4167-b40a-3bc9ed8e0e06" providerId="ADAL" clId="{2C55090A-9F6D-4F86-9122-1528814634FE}" dt="2020-09-02T01:53:36.848" v="16001" actId="478"/>
          <ac:cxnSpMkLst>
            <pc:docMk/>
            <pc:sldMk cId="2458487438" sldId="1124"/>
            <ac:cxnSpMk id="368" creationId="{15038C71-07A6-41F7-A438-23215FF54A2E}"/>
          </ac:cxnSpMkLst>
        </pc:cxnChg>
        <pc:cxnChg chg="mod">
          <ac:chgData name="Danielle Detering" userId="385b7343-7e51-4167-b40a-3bc9ed8e0e06" providerId="ADAL" clId="{2C55090A-9F6D-4F86-9122-1528814634FE}" dt="2020-09-02T01:53:36.848" v="16001" actId="478"/>
          <ac:cxnSpMkLst>
            <pc:docMk/>
            <pc:sldMk cId="2458487438" sldId="1124"/>
            <ac:cxnSpMk id="369" creationId="{A6646C00-5782-49E7-94CA-6B29EBAA957B}"/>
          </ac:cxnSpMkLst>
        </pc:cxnChg>
        <pc:cxnChg chg="mod">
          <ac:chgData name="Danielle Detering" userId="385b7343-7e51-4167-b40a-3bc9ed8e0e06" providerId="ADAL" clId="{2C55090A-9F6D-4F86-9122-1528814634FE}" dt="2020-09-02T01:53:36.848" v="16001" actId="478"/>
          <ac:cxnSpMkLst>
            <pc:docMk/>
            <pc:sldMk cId="2458487438" sldId="1124"/>
            <ac:cxnSpMk id="370" creationId="{05FEC86A-FC24-4A05-AD8F-CA449681C496}"/>
          </ac:cxnSpMkLst>
        </pc:cxnChg>
        <pc:cxnChg chg="mod">
          <ac:chgData name="Danielle Detering" userId="385b7343-7e51-4167-b40a-3bc9ed8e0e06" providerId="ADAL" clId="{2C55090A-9F6D-4F86-9122-1528814634FE}" dt="2020-09-02T01:53:36.848" v="16001" actId="478"/>
          <ac:cxnSpMkLst>
            <pc:docMk/>
            <pc:sldMk cId="2458487438" sldId="1124"/>
            <ac:cxnSpMk id="371" creationId="{75E7535C-7D1A-486A-B3D8-13AB1EB76B54}"/>
          </ac:cxnSpMkLst>
        </pc:cxnChg>
        <pc:cxnChg chg="mod">
          <ac:chgData name="Danielle Detering" userId="385b7343-7e51-4167-b40a-3bc9ed8e0e06" providerId="ADAL" clId="{2C55090A-9F6D-4F86-9122-1528814634FE}" dt="2020-09-02T01:53:36.848" v="16001" actId="478"/>
          <ac:cxnSpMkLst>
            <pc:docMk/>
            <pc:sldMk cId="2458487438" sldId="1124"/>
            <ac:cxnSpMk id="372" creationId="{15DC1D8D-6D26-463F-B35D-FF7F4493A866}"/>
          </ac:cxnSpMkLst>
        </pc:cxnChg>
        <pc:cxnChg chg="mod">
          <ac:chgData name="Danielle Detering" userId="385b7343-7e51-4167-b40a-3bc9ed8e0e06" providerId="ADAL" clId="{2C55090A-9F6D-4F86-9122-1528814634FE}" dt="2020-09-02T01:53:36.848" v="16001" actId="478"/>
          <ac:cxnSpMkLst>
            <pc:docMk/>
            <pc:sldMk cId="2458487438" sldId="1124"/>
            <ac:cxnSpMk id="373" creationId="{16807ADE-B9DE-48AB-A4CF-AF1B578DD7FB}"/>
          </ac:cxnSpMkLst>
        </pc:cxnChg>
        <pc:cxnChg chg="mod">
          <ac:chgData name="Danielle Detering" userId="385b7343-7e51-4167-b40a-3bc9ed8e0e06" providerId="ADAL" clId="{2C55090A-9F6D-4F86-9122-1528814634FE}" dt="2020-09-02T01:53:36.848" v="16001" actId="478"/>
          <ac:cxnSpMkLst>
            <pc:docMk/>
            <pc:sldMk cId="2458487438" sldId="1124"/>
            <ac:cxnSpMk id="374" creationId="{75689D08-4148-49F2-A964-AC4E5ADAFFD5}"/>
          </ac:cxnSpMkLst>
        </pc:cxnChg>
        <pc:cxnChg chg="mod">
          <ac:chgData name="Danielle Detering" userId="385b7343-7e51-4167-b40a-3bc9ed8e0e06" providerId="ADAL" clId="{2C55090A-9F6D-4F86-9122-1528814634FE}" dt="2020-09-02T01:53:36.848" v="16001" actId="478"/>
          <ac:cxnSpMkLst>
            <pc:docMk/>
            <pc:sldMk cId="2458487438" sldId="1124"/>
            <ac:cxnSpMk id="375" creationId="{277FB442-CFC7-40E3-846C-6072FF4E0576}"/>
          </ac:cxnSpMkLst>
        </pc:cxnChg>
        <pc:cxnChg chg="mod">
          <ac:chgData name="Danielle Detering" userId="385b7343-7e51-4167-b40a-3bc9ed8e0e06" providerId="ADAL" clId="{2C55090A-9F6D-4F86-9122-1528814634FE}" dt="2020-09-02T01:53:36.848" v="16001" actId="478"/>
          <ac:cxnSpMkLst>
            <pc:docMk/>
            <pc:sldMk cId="2458487438" sldId="1124"/>
            <ac:cxnSpMk id="376" creationId="{2FEAAA2C-3F38-4EA0-ACA2-D385C686F57B}"/>
          </ac:cxnSpMkLst>
        </pc:cxnChg>
        <pc:cxnChg chg="mod">
          <ac:chgData name="Danielle Detering" userId="385b7343-7e51-4167-b40a-3bc9ed8e0e06" providerId="ADAL" clId="{2C55090A-9F6D-4F86-9122-1528814634FE}" dt="2020-09-02T01:53:36.848" v="16001" actId="478"/>
          <ac:cxnSpMkLst>
            <pc:docMk/>
            <pc:sldMk cId="2458487438" sldId="1124"/>
            <ac:cxnSpMk id="377" creationId="{A0BEDFF0-697D-4380-A611-246E86D504AC}"/>
          </ac:cxnSpMkLst>
        </pc:cxnChg>
        <pc:cxnChg chg="mod">
          <ac:chgData name="Danielle Detering" userId="385b7343-7e51-4167-b40a-3bc9ed8e0e06" providerId="ADAL" clId="{2C55090A-9F6D-4F86-9122-1528814634FE}" dt="2020-09-02T01:53:36.848" v="16001" actId="478"/>
          <ac:cxnSpMkLst>
            <pc:docMk/>
            <pc:sldMk cId="2458487438" sldId="1124"/>
            <ac:cxnSpMk id="378" creationId="{1525E9D6-5915-4E2F-9AC0-ABA5AC5E5480}"/>
          </ac:cxnSpMkLst>
        </pc:cxnChg>
        <pc:cxnChg chg="mod">
          <ac:chgData name="Danielle Detering" userId="385b7343-7e51-4167-b40a-3bc9ed8e0e06" providerId="ADAL" clId="{2C55090A-9F6D-4F86-9122-1528814634FE}" dt="2020-09-02T01:53:36.848" v="16001" actId="478"/>
          <ac:cxnSpMkLst>
            <pc:docMk/>
            <pc:sldMk cId="2458487438" sldId="1124"/>
            <ac:cxnSpMk id="379" creationId="{889BBCC2-AD43-45E2-A21B-D42BE8DDE06C}"/>
          </ac:cxnSpMkLst>
        </pc:cxnChg>
        <pc:cxnChg chg="mod">
          <ac:chgData name="Danielle Detering" userId="385b7343-7e51-4167-b40a-3bc9ed8e0e06" providerId="ADAL" clId="{2C55090A-9F6D-4F86-9122-1528814634FE}" dt="2020-09-02T01:53:36.848" v="16001" actId="478"/>
          <ac:cxnSpMkLst>
            <pc:docMk/>
            <pc:sldMk cId="2458487438" sldId="1124"/>
            <ac:cxnSpMk id="380" creationId="{A8589547-2FD1-4E71-A7ED-3C98D95838D4}"/>
          </ac:cxnSpMkLst>
        </pc:cxnChg>
        <pc:cxnChg chg="mod">
          <ac:chgData name="Danielle Detering" userId="385b7343-7e51-4167-b40a-3bc9ed8e0e06" providerId="ADAL" clId="{2C55090A-9F6D-4F86-9122-1528814634FE}" dt="2020-09-02T01:53:36.848" v="16001" actId="478"/>
          <ac:cxnSpMkLst>
            <pc:docMk/>
            <pc:sldMk cId="2458487438" sldId="1124"/>
            <ac:cxnSpMk id="381" creationId="{58376BC6-794F-4EBB-8B1D-B6AF8D996BB3}"/>
          </ac:cxnSpMkLst>
        </pc:cxnChg>
        <pc:cxnChg chg="mod">
          <ac:chgData name="Danielle Detering" userId="385b7343-7e51-4167-b40a-3bc9ed8e0e06" providerId="ADAL" clId="{2C55090A-9F6D-4F86-9122-1528814634FE}" dt="2020-09-02T01:53:36.848" v="16001" actId="478"/>
          <ac:cxnSpMkLst>
            <pc:docMk/>
            <pc:sldMk cId="2458487438" sldId="1124"/>
            <ac:cxnSpMk id="382" creationId="{A2610FA4-57FE-4713-9EF8-02D0F9F6B1FF}"/>
          </ac:cxnSpMkLst>
        </pc:cxnChg>
        <pc:cxnChg chg="mod">
          <ac:chgData name="Danielle Detering" userId="385b7343-7e51-4167-b40a-3bc9ed8e0e06" providerId="ADAL" clId="{2C55090A-9F6D-4F86-9122-1528814634FE}" dt="2020-09-02T01:53:36.848" v="16001" actId="478"/>
          <ac:cxnSpMkLst>
            <pc:docMk/>
            <pc:sldMk cId="2458487438" sldId="1124"/>
            <ac:cxnSpMk id="383" creationId="{2F21B5E9-EF0A-4C2E-B536-7446183AE66E}"/>
          </ac:cxnSpMkLst>
        </pc:cxnChg>
        <pc:cxnChg chg="mod">
          <ac:chgData name="Danielle Detering" userId="385b7343-7e51-4167-b40a-3bc9ed8e0e06" providerId="ADAL" clId="{2C55090A-9F6D-4F86-9122-1528814634FE}" dt="2020-09-02T01:53:36.848" v="16001" actId="478"/>
          <ac:cxnSpMkLst>
            <pc:docMk/>
            <pc:sldMk cId="2458487438" sldId="1124"/>
            <ac:cxnSpMk id="384" creationId="{B03F64BB-4AEF-4827-9A1D-E28B5C28CCE4}"/>
          </ac:cxnSpMkLst>
        </pc:cxnChg>
        <pc:cxnChg chg="mod">
          <ac:chgData name="Danielle Detering" userId="385b7343-7e51-4167-b40a-3bc9ed8e0e06" providerId="ADAL" clId="{2C55090A-9F6D-4F86-9122-1528814634FE}" dt="2020-09-02T01:53:36.848" v="16001" actId="478"/>
          <ac:cxnSpMkLst>
            <pc:docMk/>
            <pc:sldMk cId="2458487438" sldId="1124"/>
            <ac:cxnSpMk id="385" creationId="{B66B3046-CF8D-4CD3-BACA-918DA5D63785}"/>
          </ac:cxnSpMkLst>
        </pc:cxnChg>
        <pc:cxnChg chg="mod">
          <ac:chgData name="Danielle Detering" userId="385b7343-7e51-4167-b40a-3bc9ed8e0e06" providerId="ADAL" clId="{2C55090A-9F6D-4F86-9122-1528814634FE}" dt="2020-09-02T01:53:36.848" v="16001" actId="478"/>
          <ac:cxnSpMkLst>
            <pc:docMk/>
            <pc:sldMk cId="2458487438" sldId="1124"/>
            <ac:cxnSpMk id="386" creationId="{9DD213E5-48E3-4F43-906C-2BA98E609BE2}"/>
          </ac:cxnSpMkLst>
        </pc:cxnChg>
        <pc:cxnChg chg="mod">
          <ac:chgData name="Danielle Detering" userId="385b7343-7e51-4167-b40a-3bc9ed8e0e06" providerId="ADAL" clId="{2C55090A-9F6D-4F86-9122-1528814634FE}" dt="2020-09-02T01:53:36.848" v="16001" actId="478"/>
          <ac:cxnSpMkLst>
            <pc:docMk/>
            <pc:sldMk cId="2458487438" sldId="1124"/>
            <ac:cxnSpMk id="387" creationId="{74EE3AB2-DDF6-41B7-8E07-99978BE48C5C}"/>
          </ac:cxnSpMkLst>
        </pc:cxnChg>
        <pc:cxnChg chg="mod">
          <ac:chgData name="Danielle Detering" userId="385b7343-7e51-4167-b40a-3bc9ed8e0e06" providerId="ADAL" clId="{2C55090A-9F6D-4F86-9122-1528814634FE}" dt="2020-09-02T01:53:36.848" v="16001" actId="478"/>
          <ac:cxnSpMkLst>
            <pc:docMk/>
            <pc:sldMk cId="2458487438" sldId="1124"/>
            <ac:cxnSpMk id="388" creationId="{E4A0D57A-972C-4439-990C-2399B995F045}"/>
          </ac:cxnSpMkLst>
        </pc:cxnChg>
        <pc:cxnChg chg="mod">
          <ac:chgData name="Danielle Detering" userId="385b7343-7e51-4167-b40a-3bc9ed8e0e06" providerId="ADAL" clId="{2C55090A-9F6D-4F86-9122-1528814634FE}" dt="2020-09-02T01:53:36.848" v="16001" actId="478"/>
          <ac:cxnSpMkLst>
            <pc:docMk/>
            <pc:sldMk cId="2458487438" sldId="1124"/>
            <ac:cxnSpMk id="389" creationId="{1F434E5B-E6A9-4584-83CC-B1A9DD22F9F7}"/>
          </ac:cxnSpMkLst>
        </pc:cxnChg>
        <pc:cxnChg chg="mod">
          <ac:chgData name="Danielle Detering" userId="385b7343-7e51-4167-b40a-3bc9ed8e0e06" providerId="ADAL" clId="{2C55090A-9F6D-4F86-9122-1528814634FE}" dt="2020-09-02T01:53:36.848" v="16001" actId="478"/>
          <ac:cxnSpMkLst>
            <pc:docMk/>
            <pc:sldMk cId="2458487438" sldId="1124"/>
            <ac:cxnSpMk id="390" creationId="{C6184F71-6367-44C5-BE1E-E83168A9C063}"/>
          </ac:cxnSpMkLst>
        </pc:cxnChg>
        <pc:cxnChg chg="mod">
          <ac:chgData name="Danielle Detering" userId="385b7343-7e51-4167-b40a-3bc9ed8e0e06" providerId="ADAL" clId="{2C55090A-9F6D-4F86-9122-1528814634FE}" dt="2020-09-02T01:53:36.848" v="16001" actId="478"/>
          <ac:cxnSpMkLst>
            <pc:docMk/>
            <pc:sldMk cId="2458487438" sldId="1124"/>
            <ac:cxnSpMk id="391" creationId="{E01E50DC-DEAF-44C3-8805-A5D0FB14B3FD}"/>
          </ac:cxnSpMkLst>
        </pc:cxnChg>
        <pc:cxnChg chg="mod">
          <ac:chgData name="Danielle Detering" userId="385b7343-7e51-4167-b40a-3bc9ed8e0e06" providerId="ADAL" clId="{2C55090A-9F6D-4F86-9122-1528814634FE}" dt="2020-09-02T01:53:36.848" v="16001" actId="478"/>
          <ac:cxnSpMkLst>
            <pc:docMk/>
            <pc:sldMk cId="2458487438" sldId="1124"/>
            <ac:cxnSpMk id="392" creationId="{6F1CA4E5-D0FA-413B-B1AB-B029E053C8DA}"/>
          </ac:cxnSpMkLst>
        </pc:cxnChg>
        <pc:cxnChg chg="mod">
          <ac:chgData name="Danielle Detering" userId="385b7343-7e51-4167-b40a-3bc9ed8e0e06" providerId="ADAL" clId="{2C55090A-9F6D-4F86-9122-1528814634FE}" dt="2020-09-02T01:53:36.848" v="16001" actId="478"/>
          <ac:cxnSpMkLst>
            <pc:docMk/>
            <pc:sldMk cId="2458487438" sldId="1124"/>
            <ac:cxnSpMk id="393" creationId="{983DADB0-D568-4942-B0C4-E16D100CA029}"/>
          </ac:cxnSpMkLst>
        </pc:cxnChg>
        <pc:cxnChg chg="mod">
          <ac:chgData name="Danielle Detering" userId="385b7343-7e51-4167-b40a-3bc9ed8e0e06" providerId="ADAL" clId="{2C55090A-9F6D-4F86-9122-1528814634FE}" dt="2020-09-02T01:53:36.848" v="16001" actId="478"/>
          <ac:cxnSpMkLst>
            <pc:docMk/>
            <pc:sldMk cId="2458487438" sldId="1124"/>
            <ac:cxnSpMk id="394" creationId="{CF1A59A7-4262-4A3C-BA00-A7B5B565D15E}"/>
          </ac:cxnSpMkLst>
        </pc:cxnChg>
        <pc:cxnChg chg="mod">
          <ac:chgData name="Danielle Detering" userId="385b7343-7e51-4167-b40a-3bc9ed8e0e06" providerId="ADAL" clId="{2C55090A-9F6D-4F86-9122-1528814634FE}" dt="2020-09-02T01:53:36.848" v="16001" actId="478"/>
          <ac:cxnSpMkLst>
            <pc:docMk/>
            <pc:sldMk cId="2458487438" sldId="1124"/>
            <ac:cxnSpMk id="395" creationId="{140292B3-4CBA-4B8F-9682-1D79F0E30D97}"/>
          </ac:cxnSpMkLst>
        </pc:cxnChg>
        <pc:cxnChg chg="mod">
          <ac:chgData name="Danielle Detering" userId="385b7343-7e51-4167-b40a-3bc9ed8e0e06" providerId="ADAL" clId="{2C55090A-9F6D-4F86-9122-1528814634FE}" dt="2020-09-02T01:53:36.848" v="16001" actId="478"/>
          <ac:cxnSpMkLst>
            <pc:docMk/>
            <pc:sldMk cId="2458487438" sldId="1124"/>
            <ac:cxnSpMk id="396" creationId="{7BC571F2-EABB-4DA8-9B24-A4B25C8AD4D5}"/>
          </ac:cxnSpMkLst>
        </pc:cxnChg>
        <pc:cxnChg chg="mod">
          <ac:chgData name="Danielle Detering" userId="385b7343-7e51-4167-b40a-3bc9ed8e0e06" providerId="ADAL" clId="{2C55090A-9F6D-4F86-9122-1528814634FE}" dt="2020-09-02T01:53:36.848" v="16001" actId="478"/>
          <ac:cxnSpMkLst>
            <pc:docMk/>
            <pc:sldMk cId="2458487438" sldId="1124"/>
            <ac:cxnSpMk id="397" creationId="{E7704BE5-E4B0-4D60-AA90-A90A0539D8AE}"/>
          </ac:cxnSpMkLst>
        </pc:cxnChg>
        <pc:cxnChg chg="mod topLvl">
          <ac:chgData name="Danielle Detering" userId="385b7343-7e51-4167-b40a-3bc9ed8e0e06" providerId="ADAL" clId="{2C55090A-9F6D-4F86-9122-1528814634FE}" dt="2020-09-02T01:58:06.303" v="16036" actId="164"/>
          <ac:cxnSpMkLst>
            <pc:docMk/>
            <pc:sldMk cId="2458487438" sldId="1124"/>
            <ac:cxnSpMk id="398" creationId="{5CC852D2-406D-40A0-968A-CA7EDDA01CAD}"/>
          </ac:cxnSpMkLst>
        </pc:cxnChg>
        <pc:cxnChg chg="mod topLvl">
          <ac:chgData name="Danielle Detering" userId="385b7343-7e51-4167-b40a-3bc9ed8e0e06" providerId="ADAL" clId="{2C55090A-9F6D-4F86-9122-1528814634FE}" dt="2020-09-02T01:58:06.303" v="16036" actId="164"/>
          <ac:cxnSpMkLst>
            <pc:docMk/>
            <pc:sldMk cId="2458487438" sldId="1124"/>
            <ac:cxnSpMk id="399" creationId="{585572C3-37AA-4A4D-8277-8DDF385DCE09}"/>
          </ac:cxnSpMkLst>
        </pc:cxnChg>
        <pc:cxnChg chg="mod">
          <ac:chgData name="Danielle Detering" userId="385b7343-7e51-4167-b40a-3bc9ed8e0e06" providerId="ADAL" clId="{2C55090A-9F6D-4F86-9122-1528814634FE}" dt="2020-09-02T01:53:36.848" v="16001" actId="478"/>
          <ac:cxnSpMkLst>
            <pc:docMk/>
            <pc:sldMk cId="2458487438" sldId="1124"/>
            <ac:cxnSpMk id="400" creationId="{05261E30-8249-4684-9F7F-F3BD9B5BB1CD}"/>
          </ac:cxnSpMkLst>
        </pc:cxnChg>
        <pc:cxnChg chg="mod">
          <ac:chgData name="Danielle Detering" userId="385b7343-7e51-4167-b40a-3bc9ed8e0e06" providerId="ADAL" clId="{2C55090A-9F6D-4F86-9122-1528814634FE}" dt="2020-09-02T01:53:36.848" v="16001" actId="478"/>
          <ac:cxnSpMkLst>
            <pc:docMk/>
            <pc:sldMk cId="2458487438" sldId="1124"/>
            <ac:cxnSpMk id="402" creationId="{0DDFF38E-F3E2-4C05-86E5-7C05C4A5C495}"/>
          </ac:cxnSpMkLst>
        </pc:cxnChg>
        <pc:cxnChg chg="mod topLvl">
          <ac:chgData name="Danielle Detering" userId="385b7343-7e51-4167-b40a-3bc9ed8e0e06" providerId="ADAL" clId="{2C55090A-9F6D-4F86-9122-1528814634FE}" dt="2020-09-02T01:58:06.303" v="16036" actId="164"/>
          <ac:cxnSpMkLst>
            <pc:docMk/>
            <pc:sldMk cId="2458487438" sldId="1124"/>
            <ac:cxnSpMk id="403" creationId="{09862E0E-6041-4783-827E-3C1419FCA1DD}"/>
          </ac:cxnSpMkLst>
        </pc:cxnChg>
        <pc:cxnChg chg="mod">
          <ac:chgData name="Danielle Detering" userId="385b7343-7e51-4167-b40a-3bc9ed8e0e06" providerId="ADAL" clId="{2C55090A-9F6D-4F86-9122-1528814634FE}" dt="2020-09-02T01:53:36.848" v="16001" actId="478"/>
          <ac:cxnSpMkLst>
            <pc:docMk/>
            <pc:sldMk cId="2458487438" sldId="1124"/>
            <ac:cxnSpMk id="404" creationId="{1FE5879D-A453-4AD9-9F0B-75798DDC5115}"/>
          </ac:cxnSpMkLst>
        </pc:cxnChg>
        <pc:cxnChg chg="mod">
          <ac:chgData name="Danielle Detering" userId="385b7343-7e51-4167-b40a-3bc9ed8e0e06" providerId="ADAL" clId="{2C55090A-9F6D-4F86-9122-1528814634FE}" dt="2020-09-02T01:53:36.848" v="16001" actId="478"/>
          <ac:cxnSpMkLst>
            <pc:docMk/>
            <pc:sldMk cId="2458487438" sldId="1124"/>
            <ac:cxnSpMk id="406" creationId="{E09E987C-A406-496F-BD94-05D48A93B14E}"/>
          </ac:cxnSpMkLst>
        </pc:cxnChg>
        <pc:cxnChg chg="mod">
          <ac:chgData name="Danielle Detering" userId="385b7343-7e51-4167-b40a-3bc9ed8e0e06" providerId="ADAL" clId="{2C55090A-9F6D-4F86-9122-1528814634FE}" dt="2020-09-02T01:53:36.848" v="16001" actId="478"/>
          <ac:cxnSpMkLst>
            <pc:docMk/>
            <pc:sldMk cId="2458487438" sldId="1124"/>
            <ac:cxnSpMk id="408" creationId="{CDCEB0D5-CBE0-4CF5-A046-DC2CA0BA41C4}"/>
          </ac:cxnSpMkLst>
        </pc:cxnChg>
        <pc:cxnChg chg="mod">
          <ac:chgData name="Danielle Detering" userId="385b7343-7e51-4167-b40a-3bc9ed8e0e06" providerId="ADAL" clId="{2C55090A-9F6D-4F86-9122-1528814634FE}" dt="2020-09-02T01:53:36.848" v="16001" actId="478"/>
          <ac:cxnSpMkLst>
            <pc:docMk/>
            <pc:sldMk cId="2458487438" sldId="1124"/>
            <ac:cxnSpMk id="409" creationId="{13082F2E-ED90-4750-89E8-374B7C9FEF4B}"/>
          </ac:cxnSpMkLst>
        </pc:cxnChg>
        <pc:cxnChg chg="mod">
          <ac:chgData name="Danielle Detering" userId="385b7343-7e51-4167-b40a-3bc9ed8e0e06" providerId="ADAL" clId="{2C55090A-9F6D-4F86-9122-1528814634FE}" dt="2020-09-02T01:53:36.848" v="16001" actId="478"/>
          <ac:cxnSpMkLst>
            <pc:docMk/>
            <pc:sldMk cId="2458487438" sldId="1124"/>
            <ac:cxnSpMk id="410" creationId="{7C12E1B4-8220-497F-A61E-B18D57A81B3E}"/>
          </ac:cxnSpMkLst>
        </pc:cxnChg>
        <pc:cxnChg chg="mod">
          <ac:chgData name="Danielle Detering" userId="385b7343-7e51-4167-b40a-3bc9ed8e0e06" providerId="ADAL" clId="{2C55090A-9F6D-4F86-9122-1528814634FE}" dt="2020-09-02T01:53:36.848" v="16001" actId="478"/>
          <ac:cxnSpMkLst>
            <pc:docMk/>
            <pc:sldMk cId="2458487438" sldId="1124"/>
            <ac:cxnSpMk id="411" creationId="{5A7EDB3F-707F-4052-BE9B-A995FB985097}"/>
          </ac:cxnSpMkLst>
        </pc:cxnChg>
        <pc:cxnChg chg="mod">
          <ac:chgData name="Danielle Detering" userId="385b7343-7e51-4167-b40a-3bc9ed8e0e06" providerId="ADAL" clId="{2C55090A-9F6D-4F86-9122-1528814634FE}" dt="2020-09-02T01:53:36.848" v="16001" actId="478"/>
          <ac:cxnSpMkLst>
            <pc:docMk/>
            <pc:sldMk cId="2458487438" sldId="1124"/>
            <ac:cxnSpMk id="412" creationId="{DAC465A3-EFC5-4498-B560-9B7F69CCC8BA}"/>
          </ac:cxnSpMkLst>
        </pc:cxnChg>
        <pc:cxnChg chg="mod">
          <ac:chgData name="Danielle Detering" userId="385b7343-7e51-4167-b40a-3bc9ed8e0e06" providerId="ADAL" clId="{2C55090A-9F6D-4F86-9122-1528814634FE}" dt="2020-09-02T01:53:36.848" v="16001" actId="478"/>
          <ac:cxnSpMkLst>
            <pc:docMk/>
            <pc:sldMk cId="2458487438" sldId="1124"/>
            <ac:cxnSpMk id="413" creationId="{8AAD4D86-0E62-490F-B5F8-2661AB54D9F4}"/>
          </ac:cxnSpMkLst>
        </pc:cxnChg>
        <pc:cxnChg chg="mod">
          <ac:chgData name="Danielle Detering" userId="385b7343-7e51-4167-b40a-3bc9ed8e0e06" providerId="ADAL" clId="{2C55090A-9F6D-4F86-9122-1528814634FE}" dt="2020-09-02T01:53:36.848" v="16001" actId="478"/>
          <ac:cxnSpMkLst>
            <pc:docMk/>
            <pc:sldMk cId="2458487438" sldId="1124"/>
            <ac:cxnSpMk id="414" creationId="{E710CE99-DA5E-4070-BCBD-5711E8C356F2}"/>
          </ac:cxnSpMkLst>
        </pc:cxnChg>
        <pc:cxnChg chg="mod">
          <ac:chgData name="Danielle Detering" userId="385b7343-7e51-4167-b40a-3bc9ed8e0e06" providerId="ADAL" clId="{2C55090A-9F6D-4F86-9122-1528814634FE}" dt="2020-09-02T01:53:36.848" v="16001" actId="478"/>
          <ac:cxnSpMkLst>
            <pc:docMk/>
            <pc:sldMk cId="2458487438" sldId="1124"/>
            <ac:cxnSpMk id="415" creationId="{23D5014D-B0F8-4CE7-AAAB-F7E8FFB23AF5}"/>
          </ac:cxnSpMkLst>
        </pc:cxnChg>
        <pc:cxnChg chg="mod">
          <ac:chgData name="Danielle Detering" userId="385b7343-7e51-4167-b40a-3bc9ed8e0e06" providerId="ADAL" clId="{2C55090A-9F6D-4F86-9122-1528814634FE}" dt="2020-09-02T01:53:36.848" v="16001" actId="478"/>
          <ac:cxnSpMkLst>
            <pc:docMk/>
            <pc:sldMk cId="2458487438" sldId="1124"/>
            <ac:cxnSpMk id="428" creationId="{1316D781-1EC9-48C3-A99B-0C1A944C5977}"/>
          </ac:cxnSpMkLst>
        </pc:cxnChg>
        <pc:cxnChg chg="mod">
          <ac:chgData name="Danielle Detering" userId="385b7343-7e51-4167-b40a-3bc9ed8e0e06" providerId="ADAL" clId="{2C55090A-9F6D-4F86-9122-1528814634FE}" dt="2020-09-02T01:53:36.848" v="16001" actId="478"/>
          <ac:cxnSpMkLst>
            <pc:docMk/>
            <pc:sldMk cId="2458487438" sldId="1124"/>
            <ac:cxnSpMk id="437" creationId="{995AE504-CC31-4BAF-9194-AAE1773FA678}"/>
          </ac:cxnSpMkLst>
        </pc:cxnChg>
        <pc:cxnChg chg="mod">
          <ac:chgData name="Danielle Detering" userId="385b7343-7e51-4167-b40a-3bc9ed8e0e06" providerId="ADAL" clId="{2C55090A-9F6D-4F86-9122-1528814634FE}" dt="2020-09-02T01:53:36.848" v="16001" actId="478"/>
          <ac:cxnSpMkLst>
            <pc:docMk/>
            <pc:sldMk cId="2458487438" sldId="1124"/>
            <ac:cxnSpMk id="438" creationId="{9E057F81-89B4-4A7F-A2D4-8D282B016FA0}"/>
          </ac:cxnSpMkLst>
        </pc:cxnChg>
        <pc:cxnChg chg="mod">
          <ac:chgData name="Danielle Detering" userId="385b7343-7e51-4167-b40a-3bc9ed8e0e06" providerId="ADAL" clId="{2C55090A-9F6D-4F86-9122-1528814634FE}" dt="2020-09-02T01:53:36.848" v="16001" actId="478"/>
          <ac:cxnSpMkLst>
            <pc:docMk/>
            <pc:sldMk cId="2458487438" sldId="1124"/>
            <ac:cxnSpMk id="439" creationId="{BE0FAEAA-71D5-4C7F-A49E-2F4BA579B848}"/>
          </ac:cxnSpMkLst>
        </pc:cxnChg>
        <pc:cxnChg chg="mod">
          <ac:chgData name="Danielle Detering" userId="385b7343-7e51-4167-b40a-3bc9ed8e0e06" providerId="ADAL" clId="{2C55090A-9F6D-4F86-9122-1528814634FE}" dt="2020-09-02T01:53:36.848" v="16001" actId="478"/>
          <ac:cxnSpMkLst>
            <pc:docMk/>
            <pc:sldMk cId="2458487438" sldId="1124"/>
            <ac:cxnSpMk id="440" creationId="{2F8B1274-54A4-4D7B-8E70-60FBA4D17D79}"/>
          </ac:cxnSpMkLst>
        </pc:cxnChg>
        <pc:cxnChg chg="mod">
          <ac:chgData name="Danielle Detering" userId="385b7343-7e51-4167-b40a-3bc9ed8e0e06" providerId="ADAL" clId="{2C55090A-9F6D-4F86-9122-1528814634FE}" dt="2020-09-02T01:53:36.848" v="16001" actId="478"/>
          <ac:cxnSpMkLst>
            <pc:docMk/>
            <pc:sldMk cId="2458487438" sldId="1124"/>
            <ac:cxnSpMk id="441" creationId="{B484B666-451B-44B5-AD5C-025848F53ACC}"/>
          </ac:cxnSpMkLst>
        </pc:cxnChg>
        <pc:cxnChg chg="mod">
          <ac:chgData name="Danielle Detering" userId="385b7343-7e51-4167-b40a-3bc9ed8e0e06" providerId="ADAL" clId="{2C55090A-9F6D-4F86-9122-1528814634FE}" dt="2020-09-02T01:53:36.848" v="16001" actId="478"/>
          <ac:cxnSpMkLst>
            <pc:docMk/>
            <pc:sldMk cId="2458487438" sldId="1124"/>
            <ac:cxnSpMk id="442" creationId="{F5AD7C34-5F26-440D-910E-A445FA5CDD5B}"/>
          </ac:cxnSpMkLst>
        </pc:cxnChg>
        <pc:cxnChg chg="mod">
          <ac:chgData name="Danielle Detering" userId="385b7343-7e51-4167-b40a-3bc9ed8e0e06" providerId="ADAL" clId="{2C55090A-9F6D-4F86-9122-1528814634FE}" dt="2020-09-02T01:53:36.848" v="16001" actId="478"/>
          <ac:cxnSpMkLst>
            <pc:docMk/>
            <pc:sldMk cId="2458487438" sldId="1124"/>
            <ac:cxnSpMk id="443" creationId="{4F485B82-EFF8-4D3F-BF8B-F7D61503DAAE}"/>
          </ac:cxnSpMkLst>
        </pc:cxnChg>
        <pc:cxnChg chg="mod">
          <ac:chgData name="Danielle Detering" userId="385b7343-7e51-4167-b40a-3bc9ed8e0e06" providerId="ADAL" clId="{2C55090A-9F6D-4F86-9122-1528814634FE}" dt="2020-09-02T01:53:36.848" v="16001" actId="478"/>
          <ac:cxnSpMkLst>
            <pc:docMk/>
            <pc:sldMk cId="2458487438" sldId="1124"/>
            <ac:cxnSpMk id="444" creationId="{16728C33-B27B-4F89-A250-E2A79417561A}"/>
          </ac:cxnSpMkLst>
        </pc:cxnChg>
        <pc:cxnChg chg="mod">
          <ac:chgData name="Danielle Detering" userId="385b7343-7e51-4167-b40a-3bc9ed8e0e06" providerId="ADAL" clId="{2C55090A-9F6D-4F86-9122-1528814634FE}" dt="2020-09-02T01:53:36.848" v="16001" actId="478"/>
          <ac:cxnSpMkLst>
            <pc:docMk/>
            <pc:sldMk cId="2458487438" sldId="1124"/>
            <ac:cxnSpMk id="445" creationId="{0E1886FA-03FB-465E-910C-82ABCD1443D3}"/>
          </ac:cxnSpMkLst>
        </pc:cxnChg>
        <pc:cxnChg chg="mod">
          <ac:chgData name="Danielle Detering" userId="385b7343-7e51-4167-b40a-3bc9ed8e0e06" providerId="ADAL" clId="{2C55090A-9F6D-4F86-9122-1528814634FE}" dt="2020-09-02T01:53:36.848" v="16001" actId="478"/>
          <ac:cxnSpMkLst>
            <pc:docMk/>
            <pc:sldMk cId="2458487438" sldId="1124"/>
            <ac:cxnSpMk id="446" creationId="{6F370DD2-0649-43B3-9809-802F3A175CFC}"/>
          </ac:cxnSpMkLst>
        </pc:cxnChg>
        <pc:cxnChg chg="mod">
          <ac:chgData name="Danielle Detering" userId="385b7343-7e51-4167-b40a-3bc9ed8e0e06" providerId="ADAL" clId="{2C55090A-9F6D-4F86-9122-1528814634FE}" dt="2020-09-02T01:53:36.848" v="16001" actId="478"/>
          <ac:cxnSpMkLst>
            <pc:docMk/>
            <pc:sldMk cId="2458487438" sldId="1124"/>
            <ac:cxnSpMk id="447" creationId="{8DA40D63-345A-45C1-8EEC-05353213E5F3}"/>
          </ac:cxnSpMkLst>
        </pc:cxnChg>
        <pc:cxnChg chg="mod">
          <ac:chgData name="Danielle Detering" userId="385b7343-7e51-4167-b40a-3bc9ed8e0e06" providerId="ADAL" clId="{2C55090A-9F6D-4F86-9122-1528814634FE}" dt="2020-09-02T01:53:36.848" v="16001" actId="478"/>
          <ac:cxnSpMkLst>
            <pc:docMk/>
            <pc:sldMk cId="2458487438" sldId="1124"/>
            <ac:cxnSpMk id="448" creationId="{1B251659-61AA-403C-A2BA-388C390548A6}"/>
          </ac:cxnSpMkLst>
        </pc:cxnChg>
        <pc:cxnChg chg="del">
          <ac:chgData name="Danielle Detering" userId="385b7343-7e51-4167-b40a-3bc9ed8e0e06" providerId="ADAL" clId="{2C55090A-9F6D-4F86-9122-1528814634FE}" dt="2020-09-02T01:53:36.848" v="16001" actId="478"/>
          <ac:cxnSpMkLst>
            <pc:docMk/>
            <pc:sldMk cId="2458487438" sldId="1124"/>
            <ac:cxnSpMk id="454" creationId="{6DD13260-7FD3-4893-A724-63D6EC5D0F35}"/>
          </ac:cxnSpMkLst>
        </pc:cxnChg>
        <pc:cxnChg chg="mod">
          <ac:chgData name="Danielle Detering" userId="385b7343-7e51-4167-b40a-3bc9ed8e0e06" providerId="ADAL" clId="{2C55090A-9F6D-4F86-9122-1528814634FE}" dt="2020-09-02T02:01:10.074" v="16087" actId="478"/>
          <ac:cxnSpMkLst>
            <pc:docMk/>
            <pc:sldMk cId="2458487438" sldId="1124"/>
            <ac:cxnSpMk id="458" creationId="{2692E65C-CE02-4A3F-A0B2-60C39DD094FE}"/>
          </ac:cxnSpMkLst>
        </pc:cxnChg>
        <pc:cxnChg chg="mod">
          <ac:chgData name="Danielle Detering" userId="385b7343-7e51-4167-b40a-3bc9ed8e0e06" providerId="ADAL" clId="{2C55090A-9F6D-4F86-9122-1528814634FE}" dt="2020-09-02T02:01:10.074" v="16087" actId="478"/>
          <ac:cxnSpMkLst>
            <pc:docMk/>
            <pc:sldMk cId="2458487438" sldId="1124"/>
            <ac:cxnSpMk id="459" creationId="{76F9860F-2795-427B-A215-719F02623639}"/>
          </ac:cxnSpMkLst>
        </pc:cxnChg>
        <pc:cxnChg chg="mod">
          <ac:chgData name="Danielle Detering" userId="385b7343-7e51-4167-b40a-3bc9ed8e0e06" providerId="ADAL" clId="{2C55090A-9F6D-4F86-9122-1528814634FE}" dt="2020-09-02T02:01:10.074" v="16087" actId="478"/>
          <ac:cxnSpMkLst>
            <pc:docMk/>
            <pc:sldMk cId="2458487438" sldId="1124"/>
            <ac:cxnSpMk id="460" creationId="{80824BCB-3638-4F27-B0FD-5E6508BE96F6}"/>
          </ac:cxnSpMkLst>
        </pc:cxnChg>
        <pc:cxnChg chg="mod">
          <ac:chgData name="Danielle Detering" userId="385b7343-7e51-4167-b40a-3bc9ed8e0e06" providerId="ADAL" clId="{2C55090A-9F6D-4F86-9122-1528814634FE}" dt="2020-09-02T02:01:10.074" v="16087" actId="478"/>
          <ac:cxnSpMkLst>
            <pc:docMk/>
            <pc:sldMk cId="2458487438" sldId="1124"/>
            <ac:cxnSpMk id="461" creationId="{52E0278E-DCD0-4BC0-B176-373B3EC82FEA}"/>
          </ac:cxnSpMkLst>
        </pc:cxnChg>
        <pc:cxnChg chg="mod">
          <ac:chgData name="Danielle Detering" userId="385b7343-7e51-4167-b40a-3bc9ed8e0e06" providerId="ADAL" clId="{2C55090A-9F6D-4F86-9122-1528814634FE}" dt="2020-09-02T02:01:10.074" v="16087" actId="478"/>
          <ac:cxnSpMkLst>
            <pc:docMk/>
            <pc:sldMk cId="2458487438" sldId="1124"/>
            <ac:cxnSpMk id="462" creationId="{76F2578E-EC77-4433-A232-C798F2D0C1D0}"/>
          </ac:cxnSpMkLst>
        </pc:cxnChg>
        <pc:cxnChg chg="mod">
          <ac:chgData name="Danielle Detering" userId="385b7343-7e51-4167-b40a-3bc9ed8e0e06" providerId="ADAL" clId="{2C55090A-9F6D-4F86-9122-1528814634FE}" dt="2020-09-02T02:01:10.074" v="16087" actId="478"/>
          <ac:cxnSpMkLst>
            <pc:docMk/>
            <pc:sldMk cId="2458487438" sldId="1124"/>
            <ac:cxnSpMk id="463" creationId="{00459AD9-FC6F-461B-9D92-EFB39C4A1468}"/>
          </ac:cxnSpMkLst>
        </pc:cxnChg>
        <pc:cxnChg chg="mod">
          <ac:chgData name="Danielle Detering" userId="385b7343-7e51-4167-b40a-3bc9ed8e0e06" providerId="ADAL" clId="{2C55090A-9F6D-4F86-9122-1528814634FE}" dt="2020-09-02T02:01:10.074" v="16087" actId="478"/>
          <ac:cxnSpMkLst>
            <pc:docMk/>
            <pc:sldMk cId="2458487438" sldId="1124"/>
            <ac:cxnSpMk id="464" creationId="{7446140E-34EA-44C9-BFC7-CE599D528FE0}"/>
          </ac:cxnSpMkLst>
        </pc:cxnChg>
        <pc:cxnChg chg="mod">
          <ac:chgData name="Danielle Detering" userId="385b7343-7e51-4167-b40a-3bc9ed8e0e06" providerId="ADAL" clId="{2C55090A-9F6D-4F86-9122-1528814634FE}" dt="2020-09-02T02:01:10.074" v="16087" actId="478"/>
          <ac:cxnSpMkLst>
            <pc:docMk/>
            <pc:sldMk cId="2458487438" sldId="1124"/>
            <ac:cxnSpMk id="465" creationId="{56AA7035-8801-4F46-809A-38787AE95F5D}"/>
          </ac:cxnSpMkLst>
        </pc:cxnChg>
        <pc:cxnChg chg="mod">
          <ac:chgData name="Danielle Detering" userId="385b7343-7e51-4167-b40a-3bc9ed8e0e06" providerId="ADAL" clId="{2C55090A-9F6D-4F86-9122-1528814634FE}" dt="2020-09-02T02:01:10.074" v="16087" actId="478"/>
          <ac:cxnSpMkLst>
            <pc:docMk/>
            <pc:sldMk cId="2458487438" sldId="1124"/>
            <ac:cxnSpMk id="466" creationId="{31604E04-0269-4574-9294-ED4973086B05}"/>
          </ac:cxnSpMkLst>
        </pc:cxnChg>
        <pc:cxnChg chg="mod">
          <ac:chgData name="Danielle Detering" userId="385b7343-7e51-4167-b40a-3bc9ed8e0e06" providerId="ADAL" clId="{2C55090A-9F6D-4F86-9122-1528814634FE}" dt="2020-09-02T02:01:24.250" v="16090"/>
          <ac:cxnSpMkLst>
            <pc:docMk/>
            <pc:sldMk cId="2458487438" sldId="1124"/>
            <ac:cxnSpMk id="477" creationId="{AFB677DB-A475-4AC2-A2BD-B1DBF7CBCDF7}"/>
          </ac:cxnSpMkLst>
        </pc:cxnChg>
        <pc:cxnChg chg="mod">
          <ac:chgData name="Danielle Detering" userId="385b7343-7e51-4167-b40a-3bc9ed8e0e06" providerId="ADAL" clId="{2C55090A-9F6D-4F86-9122-1528814634FE}" dt="2020-09-02T02:01:24.250" v="16090"/>
          <ac:cxnSpMkLst>
            <pc:docMk/>
            <pc:sldMk cId="2458487438" sldId="1124"/>
            <ac:cxnSpMk id="478" creationId="{85764FE9-E980-45BB-89B8-C681BA5C4C05}"/>
          </ac:cxnSpMkLst>
        </pc:cxnChg>
        <pc:cxnChg chg="mod">
          <ac:chgData name="Danielle Detering" userId="385b7343-7e51-4167-b40a-3bc9ed8e0e06" providerId="ADAL" clId="{2C55090A-9F6D-4F86-9122-1528814634FE}" dt="2020-09-02T02:01:24.250" v="16090"/>
          <ac:cxnSpMkLst>
            <pc:docMk/>
            <pc:sldMk cId="2458487438" sldId="1124"/>
            <ac:cxnSpMk id="479" creationId="{6740AE76-4D58-4057-B328-FFD0D40BD912}"/>
          </ac:cxnSpMkLst>
        </pc:cxnChg>
        <pc:cxnChg chg="mod">
          <ac:chgData name="Danielle Detering" userId="385b7343-7e51-4167-b40a-3bc9ed8e0e06" providerId="ADAL" clId="{2C55090A-9F6D-4F86-9122-1528814634FE}" dt="2020-09-02T02:01:24.250" v="16090"/>
          <ac:cxnSpMkLst>
            <pc:docMk/>
            <pc:sldMk cId="2458487438" sldId="1124"/>
            <ac:cxnSpMk id="480" creationId="{C4C52FCD-876A-4703-895B-B8D42970E9A4}"/>
          </ac:cxnSpMkLst>
        </pc:cxnChg>
        <pc:cxnChg chg="mod">
          <ac:chgData name="Danielle Detering" userId="385b7343-7e51-4167-b40a-3bc9ed8e0e06" providerId="ADAL" clId="{2C55090A-9F6D-4F86-9122-1528814634FE}" dt="2020-09-02T02:01:24.250" v="16090"/>
          <ac:cxnSpMkLst>
            <pc:docMk/>
            <pc:sldMk cId="2458487438" sldId="1124"/>
            <ac:cxnSpMk id="481" creationId="{E1172372-3465-485D-9F72-3E33EB85870A}"/>
          </ac:cxnSpMkLst>
        </pc:cxnChg>
        <pc:cxnChg chg="mod">
          <ac:chgData name="Danielle Detering" userId="385b7343-7e51-4167-b40a-3bc9ed8e0e06" providerId="ADAL" clId="{2C55090A-9F6D-4F86-9122-1528814634FE}" dt="2020-09-02T02:01:24.250" v="16090"/>
          <ac:cxnSpMkLst>
            <pc:docMk/>
            <pc:sldMk cId="2458487438" sldId="1124"/>
            <ac:cxnSpMk id="482" creationId="{6F80164F-18DD-4207-BD02-05423D0B048A}"/>
          </ac:cxnSpMkLst>
        </pc:cxnChg>
        <pc:cxnChg chg="mod">
          <ac:chgData name="Danielle Detering" userId="385b7343-7e51-4167-b40a-3bc9ed8e0e06" providerId="ADAL" clId="{2C55090A-9F6D-4F86-9122-1528814634FE}" dt="2020-09-02T02:01:24.250" v="16090"/>
          <ac:cxnSpMkLst>
            <pc:docMk/>
            <pc:sldMk cId="2458487438" sldId="1124"/>
            <ac:cxnSpMk id="483" creationId="{B21056DE-092B-4B8E-BE3A-2A321F0648E3}"/>
          </ac:cxnSpMkLst>
        </pc:cxnChg>
        <pc:cxnChg chg="mod">
          <ac:chgData name="Danielle Detering" userId="385b7343-7e51-4167-b40a-3bc9ed8e0e06" providerId="ADAL" clId="{2C55090A-9F6D-4F86-9122-1528814634FE}" dt="2020-09-02T02:01:24.250" v="16090"/>
          <ac:cxnSpMkLst>
            <pc:docMk/>
            <pc:sldMk cId="2458487438" sldId="1124"/>
            <ac:cxnSpMk id="484" creationId="{10C7345E-436D-43D4-B54F-01A6D0C3B3F0}"/>
          </ac:cxnSpMkLst>
        </pc:cxnChg>
        <pc:cxnChg chg="mod">
          <ac:chgData name="Danielle Detering" userId="385b7343-7e51-4167-b40a-3bc9ed8e0e06" providerId="ADAL" clId="{2C55090A-9F6D-4F86-9122-1528814634FE}" dt="2020-09-02T02:01:24.250" v="16090"/>
          <ac:cxnSpMkLst>
            <pc:docMk/>
            <pc:sldMk cId="2458487438" sldId="1124"/>
            <ac:cxnSpMk id="485" creationId="{1DAB80E7-E04D-4183-9BA9-5BEED321CC0D}"/>
          </ac:cxnSpMkLst>
        </pc:cxnChg>
        <pc:cxnChg chg="add mod">
          <ac:chgData name="Danielle Detering" userId="385b7343-7e51-4167-b40a-3bc9ed8e0e06" providerId="ADAL" clId="{2C55090A-9F6D-4F86-9122-1528814634FE}" dt="2020-09-02T02:44:54.264" v="17994" actId="1076"/>
          <ac:cxnSpMkLst>
            <pc:docMk/>
            <pc:sldMk cId="2458487438" sldId="1124"/>
            <ac:cxnSpMk id="505" creationId="{62200B22-CB76-4F4E-98DF-FF37BF6DCC4C}"/>
          </ac:cxnSpMkLst>
        </pc:cxnChg>
        <pc:cxnChg chg="add mod">
          <ac:chgData name="Danielle Detering" userId="385b7343-7e51-4167-b40a-3bc9ed8e0e06" providerId="ADAL" clId="{2C55090A-9F6D-4F86-9122-1528814634FE}" dt="2020-09-02T02:44:54.264" v="17994" actId="1076"/>
          <ac:cxnSpMkLst>
            <pc:docMk/>
            <pc:sldMk cId="2458487438" sldId="1124"/>
            <ac:cxnSpMk id="508" creationId="{BA82F949-9F87-48E0-A466-4ACEFDC9ADBD}"/>
          </ac:cxnSpMkLst>
        </pc:cxnChg>
        <pc:cxnChg chg="add mod">
          <ac:chgData name="Danielle Detering" userId="385b7343-7e51-4167-b40a-3bc9ed8e0e06" providerId="ADAL" clId="{2C55090A-9F6D-4F86-9122-1528814634FE}" dt="2020-09-02T02:45:11.293" v="17995" actId="1076"/>
          <ac:cxnSpMkLst>
            <pc:docMk/>
            <pc:sldMk cId="2458487438" sldId="1124"/>
            <ac:cxnSpMk id="515" creationId="{CA3A153E-419E-4DB5-8825-A005ED18E414}"/>
          </ac:cxnSpMkLst>
        </pc:cxnChg>
      </pc:sldChg>
      <pc:sldChg chg="modSp add mod modNotesTx">
        <pc:chgData name="Danielle Detering" userId="385b7343-7e51-4167-b40a-3bc9ed8e0e06" providerId="ADAL" clId="{2C55090A-9F6D-4F86-9122-1528814634FE}" dt="2020-09-02T03:15:21.672" v="20945" actId="20577"/>
        <pc:sldMkLst>
          <pc:docMk/>
          <pc:sldMk cId="295837997" sldId="1125"/>
        </pc:sldMkLst>
        <pc:spChg chg="mod">
          <ac:chgData name="Danielle Detering" userId="385b7343-7e51-4167-b40a-3bc9ed8e0e06" providerId="ADAL" clId="{2C55090A-9F6D-4F86-9122-1528814634FE}" dt="2020-09-02T02:23:53.283" v="16327" actId="20577"/>
          <ac:spMkLst>
            <pc:docMk/>
            <pc:sldMk cId="295837997" sldId="1125"/>
            <ac:spMk id="3" creationId="{00000000-0000-0000-0000-000000000000}"/>
          </ac:spMkLst>
        </pc:spChg>
      </pc:sldChg>
      <pc:sldChg chg="addSp delSp modSp add del mod ord modClrScheme chgLayout modNotes modNotesTx">
        <pc:chgData name="Danielle Detering" userId="385b7343-7e51-4167-b40a-3bc9ed8e0e06" providerId="ADAL" clId="{2C55090A-9F6D-4F86-9122-1528814634FE}" dt="2020-09-02T03:40:07.077" v="21846" actId="2696"/>
        <pc:sldMkLst>
          <pc:docMk/>
          <pc:sldMk cId="2889887371" sldId="1126"/>
        </pc:sldMkLst>
        <pc:spChg chg="mod">
          <ac:chgData name="Danielle Detering" userId="385b7343-7e51-4167-b40a-3bc9ed8e0e06" providerId="ADAL" clId="{2C55090A-9F6D-4F86-9122-1528814634FE}" dt="2020-09-02T02:27:15.645" v="16358" actId="26606"/>
          <ac:spMkLst>
            <pc:docMk/>
            <pc:sldMk cId="2889887371" sldId="1126"/>
            <ac:spMk id="2" creationId="{13DDE902-0C6D-8D45-962E-302ABDE4FDA4}"/>
          </ac:spMkLst>
        </pc:spChg>
        <pc:spChg chg="add del">
          <ac:chgData name="Danielle Detering" userId="385b7343-7e51-4167-b40a-3bc9ed8e0e06" providerId="ADAL" clId="{2C55090A-9F6D-4F86-9122-1528814634FE}" dt="2020-09-02T02:27:18.864" v="16359" actId="478"/>
          <ac:spMkLst>
            <pc:docMk/>
            <pc:sldMk cId="2889887371" sldId="1126"/>
            <ac:spMk id="6" creationId="{D9AF685C-6FF5-49A1-804A-EC4835AC37CB}"/>
          </ac:spMkLst>
        </pc:spChg>
        <pc:spChg chg="add del mod">
          <ac:chgData name="Danielle Detering" userId="385b7343-7e51-4167-b40a-3bc9ed8e0e06" providerId="ADAL" clId="{2C55090A-9F6D-4F86-9122-1528814634FE}" dt="2020-09-02T02:27:10.136" v="16355" actId="26606"/>
          <ac:spMkLst>
            <pc:docMk/>
            <pc:sldMk cId="2889887371" sldId="1126"/>
            <ac:spMk id="9" creationId="{C7BF381A-A0CF-44C4-BCF9-F151A44DBE4B}"/>
          </ac:spMkLst>
        </pc:spChg>
        <pc:spChg chg="del">
          <ac:chgData name="Danielle Detering" userId="385b7343-7e51-4167-b40a-3bc9ed8e0e06" providerId="ADAL" clId="{2C55090A-9F6D-4F86-9122-1528814634FE}" dt="2020-09-02T02:24:13.021" v="16331" actId="478"/>
          <ac:spMkLst>
            <pc:docMk/>
            <pc:sldMk cId="2889887371" sldId="1126"/>
            <ac:spMk id="487" creationId="{C993C736-5060-4EA8-91D6-5DDCB5AB8B7B}"/>
          </ac:spMkLst>
        </pc:spChg>
        <pc:spChg chg="del">
          <ac:chgData name="Danielle Detering" userId="385b7343-7e51-4167-b40a-3bc9ed8e0e06" providerId="ADAL" clId="{2C55090A-9F6D-4F86-9122-1528814634FE}" dt="2020-09-02T02:24:13.021" v="16331" actId="478"/>
          <ac:spMkLst>
            <pc:docMk/>
            <pc:sldMk cId="2889887371" sldId="1126"/>
            <ac:spMk id="499" creationId="{47099E34-EE39-4824-8851-D6B416F23876}"/>
          </ac:spMkLst>
        </pc:spChg>
        <pc:spChg chg="del">
          <ac:chgData name="Danielle Detering" userId="385b7343-7e51-4167-b40a-3bc9ed8e0e06" providerId="ADAL" clId="{2C55090A-9F6D-4F86-9122-1528814634FE}" dt="2020-09-02T02:24:13.021" v="16331" actId="478"/>
          <ac:spMkLst>
            <pc:docMk/>
            <pc:sldMk cId="2889887371" sldId="1126"/>
            <ac:spMk id="503" creationId="{BFD083DA-01C2-4DCE-8F0C-8547A8AAAAC0}"/>
          </ac:spMkLst>
        </pc:spChg>
        <pc:grpChg chg="del">
          <ac:chgData name="Danielle Detering" userId="385b7343-7e51-4167-b40a-3bc9ed8e0e06" providerId="ADAL" clId="{2C55090A-9F6D-4F86-9122-1528814634FE}" dt="2020-09-02T02:24:13.021" v="16331" actId="478"/>
          <ac:grpSpMkLst>
            <pc:docMk/>
            <pc:sldMk cId="2889887371" sldId="1126"/>
            <ac:grpSpMk id="22" creationId="{72D00E04-E509-4AC0-BE24-E79169DDD4B1}"/>
          </ac:grpSpMkLst>
        </pc:grpChg>
        <pc:grpChg chg="del">
          <ac:chgData name="Danielle Detering" userId="385b7343-7e51-4167-b40a-3bc9ed8e0e06" providerId="ADAL" clId="{2C55090A-9F6D-4F86-9122-1528814634FE}" dt="2020-09-02T02:24:13.021" v="16331" actId="478"/>
          <ac:grpSpMkLst>
            <pc:docMk/>
            <pc:sldMk cId="2889887371" sldId="1126"/>
            <ac:grpSpMk id="201" creationId="{B9AEC4B3-4B1E-46D7-82E8-D524FB018BC6}"/>
          </ac:grpSpMkLst>
        </pc:grpChg>
        <pc:grpChg chg="del">
          <ac:chgData name="Danielle Detering" userId="385b7343-7e51-4167-b40a-3bc9ed8e0e06" providerId="ADAL" clId="{2C55090A-9F6D-4F86-9122-1528814634FE}" dt="2020-09-02T02:24:13.021" v="16331" actId="478"/>
          <ac:grpSpMkLst>
            <pc:docMk/>
            <pc:sldMk cId="2889887371" sldId="1126"/>
            <ac:grpSpMk id="469" creationId="{BAFFF5FE-FC93-49CC-9F71-7DF885B26946}"/>
          </ac:grpSpMkLst>
        </pc:grpChg>
        <pc:picChg chg="add del mod">
          <ac:chgData name="Danielle Detering" userId="385b7343-7e51-4167-b40a-3bc9ed8e0e06" providerId="ADAL" clId="{2C55090A-9F6D-4F86-9122-1528814634FE}" dt="2020-09-02T02:27:36.676" v="16360" actId="1076"/>
          <ac:picMkLst>
            <pc:docMk/>
            <pc:sldMk cId="2889887371" sldId="1126"/>
            <ac:picMk id="4" creationId="{EC61B347-D243-404E-BDC9-F683A80BEB92}"/>
          </ac:picMkLst>
        </pc:picChg>
        <pc:picChg chg="del">
          <ac:chgData name="Danielle Detering" userId="385b7343-7e51-4167-b40a-3bc9ed8e0e06" providerId="ADAL" clId="{2C55090A-9F6D-4F86-9122-1528814634FE}" dt="2020-09-02T02:24:13.021" v="16331" actId="478"/>
          <ac:picMkLst>
            <pc:docMk/>
            <pc:sldMk cId="2889887371" sldId="1126"/>
            <ac:picMk id="24" creationId="{6F84B01E-D2A6-4AC3-B21F-C636F2DE1C0F}"/>
          </ac:picMkLst>
        </pc:picChg>
        <pc:picChg chg="del">
          <ac:chgData name="Danielle Detering" userId="385b7343-7e51-4167-b40a-3bc9ed8e0e06" providerId="ADAL" clId="{2C55090A-9F6D-4F86-9122-1528814634FE}" dt="2020-09-02T02:24:13.021" v="16331" actId="478"/>
          <ac:picMkLst>
            <pc:docMk/>
            <pc:sldMk cId="2889887371" sldId="1126"/>
            <ac:picMk id="26" creationId="{BED8A4A4-2585-4F1A-845C-C1E7D32CEE2D}"/>
          </ac:picMkLst>
        </pc:picChg>
        <pc:picChg chg="del">
          <ac:chgData name="Danielle Detering" userId="385b7343-7e51-4167-b40a-3bc9ed8e0e06" providerId="ADAL" clId="{2C55090A-9F6D-4F86-9122-1528814634FE}" dt="2020-09-02T02:24:13.021" v="16331" actId="478"/>
          <ac:picMkLst>
            <pc:docMk/>
            <pc:sldMk cId="2889887371" sldId="1126"/>
            <ac:picMk id="28" creationId="{910ADA5A-F85D-42C4-9016-A0DEA8974279}"/>
          </ac:picMkLst>
        </pc:picChg>
        <pc:picChg chg="del">
          <ac:chgData name="Danielle Detering" userId="385b7343-7e51-4167-b40a-3bc9ed8e0e06" providerId="ADAL" clId="{2C55090A-9F6D-4F86-9122-1528814634FE}" dt="2020-09-02T02:24:13.021" v="16331" actId="478"/>
          <ac:picMkLst>
            <pc:docMk/>
            <pc:sldMk cId="2889887371" sldId="1126"/>
            <ac:picMk id="30" creationId="{7B3E8115-504F-45B1-B909-3EE9558C7E30}"/>
          </ac:picMkLst>
        </pc:picChg>
        <pc:picChg chg="del">
          <ac:chgData name="Danielle Detering" userId="385b7343-7e51-4167-b40a-3bc9ed8e0e06" providerId="ADAL" clId="{2C55090A-9F6D-4F86-9122-1528814634FE}" dt="2020-09-02T02:24:13.021" v="16331" actId="478"/>
          <ac:picMkLst>
            <pc:docMk/>
            <pc:sldMk cId="2889887371" sldId="1126"/>
            <ac:picMk id="450" creationId="{CBBC2ABE-8DAD-4059-96A9-F3A59E2D87EC}"/>
          </ac:picMkLst>
        </pc:picChg>
        <pc:picChg chg="del">
          <ac:chgData name="Danielle Detering" userId="385b7343-7e51-4167-b40a-3bc9ed8e0e06" providerId="ADAL" clId="{2C55090A-9F6D-4F86-9122-1528814634FE}" dt="2020-09-02T02:24:13.021" v="16331" actId="478"/>
          <ac:picMkLst>
            <pc:docMk/>
            <pc:sldMk cId="2889887371" sldId="1126"/>
            <ac:picMk id="489" creationId="{44CA6676-6136-4EAD-93EE-01E2A31FC837}"/>
          </ac:picMkLst>
        </pc:picChg>
        <pc:picChg chg="del">
          <ac:chgData name="Danielle Detering" userId="385b7343-7e51-4167-b40a-3bc9ed8e0e06" providerId="ADAL" clId="{2C55090A-9F6D-4F86-9122-1528814634FE}" dt="2020-09-02T02:24:13.021" v="16331" actId="478"/>
          <ac:picMkLst>
            <pc:docMk/>
            <pc:sldMk cId="2889887371" sldId="1126"/>
            <ac:picMk id="491" creationId="{40CBB24D-C2F7-4FA4-970D-7B58047BCD35}"/>
          </ac:picMkLst>
        </pc:picChg>
        <pc:picChg chg="del">
          <ac:chgData name="Danielle Detering" userId="385b7343-7e51-4167-b40a-3bc9ed8e0e06" providerId="ADAL" clId="{2C55090A-9F6D-4F86-9122-1528814634FE}" dt="2020-09-02T02:24:13.021" v="16331" actId="478"/>
          <ac:picMkLst>
            <pc:docMk/>
            <pc:sldMk cId="2889887371" sldId="1126"/>
            <ac:picMk id="493" creationId="{EB72A9BA-570A-49EA-8B43-F47A475A2E14}"/>
          </ac:picMkLst>
        </pc:picChg>
        <pc:picChg chg="del">
          <ac:chgData name="Danielle Detering" userId="385b7343-7e51-4167-b40a-3bc9ed8e0e06" providerId="ADAL" clId="{2C55090A-9F6D-4F86-9122-1528814634FE}" dt="2020-09-02T02:24:13.021" v="16331" actId="478"/>
          <ac:picMkLst>
            <pc:docMk/>
            <pc:sldMk cId="2889887371" sldId="1126"/>
            <ac:picMk id="495" creationId="{C419D256-4BE9-4461-9373-20CE70F46F0D}"/>
          </ac:picMkLst>
        </pc:picChg>
        <pc:picChg chg="del">
          <ac:chgData name="Danielle Detering" userId="385b7343-7e51-4167-b40a-3bc9ed8e0e06" providerId="ADAL" clId="{2C55090A-9F6D-4F86-9122-1528814634FE}" dt="2020-09-02T02:24:13.021" v="16331" actId="478"/>
          <ac:picMkLst>
            <pc:docMk/>
            <pc:sldMk cId="2889887371" sldId="1126"/>
            <ac:picMk id="497" creationId="{0AB0C3FE-3644-49EF-9DEA-EF934ED9F252}"/>
          </ac:picMkLst>
        </pc:picChg>
        <pc:cxnChg chg="mod">
          <ac:chgData name="Danielle Detering" userId="385b7343-7e51-4167-b40a-3bc9ed8e0e06" providerId="ADAL" clId="{2C55090A-9F6D-4F86-9122-1528814634FE}" dt="2020-09-02T02:24:13.021" v="16331" actId="478"/>
          <ac:cxnSpMkLst>
            <pc:docMk/>
            <pc:sldMk cId="2889887371" sldId="1126"/>
            <ac:cxnSpMk id="331" creationId="{7D249B6B-D4D2-4B1A-A296-0AC81D80A860}"/>
          </ac:cxnSpMkLst>
        </pc:cxnChg>
        <pc:cxnChg chg="mod">
          <ac:chgData name="Danielle Detering" userId="385b7343-7e51-4167-b40a-3bc9ed8e0e06" providerId="ADAL" clId="{2C55090A-9F6D-4F86-9122-1528814634FE}" dt="2020-09-02T02:24:13.021" v="16331" actId="478"/>
          <ac:cxnSpMkLst>
            <pc:docMk/>
            <pc:sldMk cId="2889887371" sldId="1126"/>
            <ac:cxnSpMk id="334" creationId="{F7027CB5-9277-47AA-B525-E86EC63F8A50}"/>
          </ac:cxnSpMkLst>
        </pc:cxnChg>
        <pc:cxnChg chg="mod">
          <ac:chgData name="Danielle Detering" userId="385b7343-7e51-4167-b40a-3bc9ed8e0e06" providerId="ADAL" clId="{2C55090A-9F6D-4F86-9122-1528814634FE}" dt="2020-09-02T02:24:13.021" v="16331" actId="478"/>
          <ac:cxnSpMkLst>
            <pc:docMk/>
            <pc:sldMk cId="2889887371" sldId="1126"/>
            <ac:cxnSpMk id="337" creationId="{CCDA6828-1BE3-43B8-9BED-15F8D42AB2CE}"/>
          </ac:cxnSpMkLst>
        </pc:cxnChg>
        <pc:cxnChg chg="mod">
          <ac:chgData name="Danielle Detering" userId="385b7343-7e51-4167-b40a-3bc9ed8e0e06" providerId="ADAL" clId="{2C55090A-9F6D-4F86-9122-1528814634FE}" dt="2020-09-02T02:24:13.021" v="16331" actId="478"/>
          <ac:cxnSpMkLst>
            <pc:docMk/>
            <pc:sldMk cId="2889887371" sldId="1126"/>
            <ac:cxnSpMk id="340" creationId="{32FEBC5F-F39B-4E32-AC48-0F0521F06845}"/>
          </ac:cxnSpMkLst>
        </pc:cxnChg>
        <pc:cxnChg chg="mod">
          <ac:chgData name="Danielle Detering" userId="385b7343-7e51-4167-b40a-3bc9ed8e0e06" providerId="ADAL" clId="{2C55090A-9F6D-4F86-9122-1528814634FE}" dt="2020-09-02T02:24:13.021" v="16331" actId="478"/>
          <ac:cxnSpMkLst>
            <pc:docMk/>
            <pc:sldMk cId="2889887371" sldId="1126"/>
            <ac:cxnSpMk id="343" creationId="{252CA724-AA22-48C0-8F7C-0E6A1AE377E1}"/>
          </ac:cxnSpMkLst>
        </pc:cxnChg>
        <pc:cxnChg chg="mod">
          <ac:chgData name="Danielle Detering" userId="385b7343-7e51-4167-b40a-3bc9ed8e0e06" providerId="ADAL" clId="{2C55090A-9F6D-4F86-9122-1528814634FE}" dt="2020-09-02T02:24:13.021" v="16331" actId="478"/>
          <ac:cxnSpMkLst>
            <pc:docMk/>
            <pc:sldMk cId="2889887371" sldId="1126"/>
            <ac:cxnSpMk id="346" creationId="{4EBB4AB6-441B-48B0-BB39-D5064C053570}"/>
          </ac:cxnSpMkLst>
        </pc:cxnChg>
        <pc:cxnChg chg="mod">
          <ac:chgData name="Danielle Detering" userId="385b7343-7e51-4167-b40a-3bc9ed8e0e06" providerId="ADAL" clId="{2C55090A-9F6D-4F86-9122-1528814634FE}" dt="2020-09-02T02:24:13.021" v="16331" actId="478"/>
          <ac:cxnSpMkLst>
            <pc:docMk/>
            <pc:sldMk cId="2889887371" sldId="1126"/>
            <ac:cxnSpMk id="398" creationId="{5CC852D2-406D-40A0-968A-CA7EDDA01CAD}"/>
          </ac:cxnSpMkLst>
        </pc:cxnChg>
        <pc:cxnChg chg="mod">
          <ac:chgData name="Danielle Detering" userId="385b7343-7e51-4167-b40a-3bc9ed8e0e06" providerId="ADAL" clId="{2C55090A-9F6D-4F86-9122-1528814634FE}" dt="2020-09-02T02:24:13.021" v="16331" actId="478"/>
          <ac:cxnSpMkLst>
            <pc:docMk/>
            <pc:sldMk cId="2889887371" sldId="1126"/>
            <ac:cxnSpMk id="399" creationId="{585572C3-37AA-4A4D-8277-8DDF385DCE09}"/>
          </ac:cxnSpMkLst>
        </pc:cxnChg>
        <pc:cxnChg chg="mod">
          <ac:chgData name="Danielle Detering" userId="385b7343-7e51-4167-b40a-3bc9ed8e0e06" providerId="ADAL" clId="{2C55090A-9F6D-4F86-9122-1528814634FE}" dt="2020-09-02T02:24:13.021" v="16331" actId="478"/>
          <ac:cxnSpMkLst>
            <pc:docMk/>
            <pc:sldMk cId="2889887371" sldId="1126"/>
            <ac:cxnSpMk id="403" creationId="{09862E0E-6041-4783-827E-3C1419FCA1DD}"/>
          </ac:cxnSpMkLst>
        </pc:cxnChg>
        <pc:cxnChg chg="mod">
          <ac:chgData name="Danielle Detering" userId="385b7343-7e51-4167-b40a-3bc9ed8e0e06" providerId="ADAL" clId="{2C55090A-9F6D-4F86-9122-1528814634FE}" dt="2020-09-02T02:24:13.021" v="16331" actId="478"/>
          <ac:cxnSpMkLst>
            <pc:docMk/>
            <pc:sldMk cId="2889887371" sldId="1126"/>
            <ac:cxnSpMk id="477" creationId="{AFB677DB-A475-4AC2-A2BD-B1DBF7CBCDF7}"/>
          </ac:cxnSpMkLst>
        </pc:cxnChg>
        <pc:cxnChg chg="mod">
          <ac:chgData name="Danielle Detering" userId="385b7343-7e51-4167-b40a-3bc9ed8e0e06" providerId="ADAL" clId="{2C55090A-9F6D-4F86-9122-1528814634FE}" dt="2020-09-02T02:24:13.021" v="16331" actId="478"/>
          <ac:cxnSpMkLst>
            <pc:docMk/>
            <pc:sldMk cId="2889887371" sldId="1126"/>
            <ac:cxnSpMk id="478" creationId="{85764FE9-E980-45BB-89B8-C681BA5C4C05}"/>
          </ac:cxnSpMkLst>
        </pc:cxnChg>
        <pc:cxnChg chg="mod">
          <ac:chgData name="Danielle Detering" userId="385b7343-7e51-4167-b40a-3bc9ed8e0e06" providerId="ADAL" clId="{2C55090A-9F6D-4F86-9122-1528814634FE}" dt="2020-09-02T02:24:13.021" v="16331" actId="478"/>
          <ac:cxnSpMkLst>
            <pc:docMk/>
            <pc:sldMk cId="2889887371" sldId="1126"/>
            <ac:cxnSpMk id="479" creationId="{6740AE76-4D58-4057-B328-FFD0D40BD912}"/>
          </ac:cxnSpMkLst>
        </pc:cxnChg>
        <pc:cxnChg chg="mod">
          <ac:chgData name="Danielle Detering" userId="385b7343-7e51-4167-b40a-3bc9ed8e0e06" providerId="ADAL" clId="{2C55090A-9F6D-4F86-9122-1528814634FE}" dt="2020-09-02T02:24:13.021" v="16331" actId="478"/>
          <ac:cxnSpMkLst>
            <pc:docMk/>
            <pc:sldMk cId="2889887371" sldId="1126"/>
            <ac:cxnSpMk id="480" creationId="{C4C52FCD-876A-4703-895B-B8D42970E9A4}"/>
          </ac:cxnSpMkLst>
        </pc:cxnChg>
        <pc:cxnChg chg="mod">
          <ac:chgData name="Danielle Detering" userId="385b7343-7e51-4167-b40a-3bc9ed8e0e06" providerId="ADAL" clId="{2C55090A-9F6D-4F86-9122-1528814634FE}" dt="2020-09-02T02:24:13.021" v="16331" actId="478"/>
          <ac:cxnSpMkLst>
            <pc:docMk/>
            <pc:sldMk cId="2889887371" sldId="1126"/>
            <ac:cxnSpMk id="481" creationId="{E1172372-3465-485D-9F72-3E33EB85870A}"/>
          </ac:cxnSpMkLst>
        </pc:cxnChg>
        <pc:cxnChg chg="mod">
          <ac:chgData name="Danielle Detering" userId="385b7343-7e51-4167-b40a-3bc9ed8e0e06" providerId="ADAL" clId="{2C55090A-9F6D-4F86-9122-1528814634FE}" dt="2020-09-02T02:24:13.021" v="16331" actId="478"/>
          <ac:cxnSpMkLst>
            <pc:docMk/>
            <pc:sldMk cId="2889887371" sldId="1126"/>
            <ac:cxnSpMk id="482" creationId="{6F80164F-18DD-4207-BD02-05423D0B048A}"/>
          </ac:cxnSpMkLst>
        </pc:cxnChg>
        <pc:cxnChg chg="mod">
          <ac:chgData name="Danielle Detering" userId="385b7343-7e51-4167-b40a-3bc9ed8e0e06" providerId="ADAL" clId="{2C55090A-9F6D-4F86-9122-1528814634FE}" dt="2020-09-02T02:24:13.021" v="16331" actId="478"/>
          <ac:cxnSpMkLst>
            <pc:docMk/>
            <pc:sldMk cId="2889887371" sldId="1126"/>
            <ac:cxnSpMk id="483" creationId="{B21056DE-092B-4B8E-BE3A-2A321F0648E3}"/>
          </ac:cxnSpMkLst>
        </pc:cxnChg>
        <pc:cxnChg chg="mod">
          <ac:chgData name="Danielle Detering" userId="385b7343-7e51-4167-b40a-3bc9ed8e0e06" providerId="ADAL" clId="{2C55090A-9F6D-4F86-9122-1528814634FE}" dt="2020-09-02T02:24:13.021" v="16331" actId="478"/>
          <ac:cxnSpMkLst>
            <pc:docMk/>
            <pc:sldMk cId="2889887371" sldId="1126"/>
            <ac:cxnSpMk id="484" creationId="{10C7345E-436D-43D4-B54F-01A6D0C3B3F0}"/>
          </ac:cxnSpMkLst>
        </pc:cxnChg>
        <pc:cxnChg chg="mod">
          <ac:chgData name="Danielle Detering" userId="385b7343-7e51-4167-b40a-3bc9ed8e0e06" providerId="ADAL" clId="{2C55090A-9F6D-4F86-9122-1528814634FE}" dt="2020-09-02T02:24:13.021" v="16331" actId="478"/>
          <ac:cxnSpMkLst>
            <pc:docMk/>
            <pc:sldMk cId="2889887371" sldId="1126"/>
            <ac:cxnSpMk id="485" creationId="{1DAB80E7-E04D-4183-9BA9-5BEED321CC0D}"/>
          </ac:cxnSpMkLst>
        </pc:cxnChg>
        <pc:cxnChg chg="del mod">
          <ac:chgData name="Danielle Detering" userId="385b7343-7e51-4167-b40a-3bc9ed8e0e06" providerId="ADAL" clId="{2C55090A-9F6D-4F86-9122-1528814634FE}" dt="2020-09-02T02:24:13.021" v="16331" actId="478"/>
          <ac:cxnSpMkLst>
            <pc:docMk/>
            <pc:sldMk cId="2889887371" sldId="1126"/>
            <ac:cxnSpMk id="505" creationId="{62200B22-CB76-4F4E-98DF-FF37BF6DCC4C}"/>
          </ac:cxnSpMkLst>
        </pc:cxnChg>
        <pc:cxnChg chg="del mod">
          <ac:chgData name="Danielle Detering" userId="385b7343-7e51-4167-b40a-3bc9ed8e0e06" providerId="ADAL" clId="{2C55090A-9F6D-4F86-9122-1528814634FE}" dt="2020-09-02T02:24:13.021" v="16331" actId="478"/>
          <ac:cxnSpMkLst>
            <pc:docMk/>
            <pc:sldMk cId="2889887371" sldId="1126"/>
            <ac:cxnSpMk id="508" creationId="{BA82F949-9F87-48E0-A466-4ACEFDC9ADBD}"/>
          </ac:cxnSpMkLst>
        </pc:cxnChg>
      </pc:sldChg>
      <pc:sldChg chg="addSp delSp modSp add mod modNotes modNotesTx">
        <pc:chgData name="Danielle Detering" userId="385b7343-7e51-4167-b40a-3bc9ed8e0e06" providerId="ADAL" clId="{2C55090A-9F6D-4F86-9122-1528814634FE}" dt="2020-09-02T03:43:07.553" v="21977" actId="20577"/>
        <pc:sldMkLst>
          <pc:docMk/>
          <pc:sldMk cId="3391508022" sldId="1127"/>
        </pc:sldMkLst>
        <pc:spChg chg="mod">
          <ac:chgData name="Danielle Detering" userId="385b7343-7e51-4167-b40a-3bc9ed8e0e06" providerId="ADAL" clId="{2C55090A-9F6D-4F86-9122-1528814634FE}" dt="2020-09-02T02:45:46.791" v="18021" actId="313"/>
          <ac:spMkLst>
            <pc:docMk/>
            <pc:sldMk cId="3391508022" sldId="1127"/>
            <ac:spMk id="2" creationId="{13DDE902-0C6D-8D45-962E-302ABDE4FDA4}"/>
          </ac:spMkLst>
        </pc:spChg>
        <pc:spChg chg="add mod">
          <ac:chgData name="Danielle Detering" userId="385b7343-7e51-4167-b40a-3bc9ed8e0e06" providerId="ADAL" clId="{2C55090A-9F6D-4F86-9122-1528814634FE}" dt="2020-09-02T02:54:59.119" v="19051" actId="1076"/>
          <ac:spMkLst>
            <pc:docMk/>
            <pc:sldMk cId="3391508022" sldId="1127"/>
            <ac:spMk id="7" creationId="{74E01FAE-41B1-448C-AE8F-F6943E304907}"/>
          </ac:spMkLst>
        </pc:spChg>
        <pc:spChg chg="add mod">
          <ac:chgData name="Danielle Detering" userId="385b7343-7e51-4167-b40a-3bc9ed8e0e06" providerId="ADAL" clId="{2C55090A-9F6D-4F86-9122-1528814634FE}" dt="2020-09-02T02:55:59.120" v="19069" actId="14100"/>
          <ac:spMkLst>
            <pc:docMk/>
            <pc:sldMk cId="3391508022" sldId="1127"/>
            <ac:spMk id="10" creationId="{21DD81CA-E1ED-4803-9946-81A83C5DEF35}"/>
          </ac:spMkLst>
        </pc:spChg>
        <pc:spChg chg="add del mod">
          <ac:chgData name="Danielle Detering" userId="385b7343-7e51-4167-b40a-3bc9ed8e0e06" providerId="ADAL" clId="{2C55090A-9F6D-4F86-9122-1528814634FE}" dt="2020-09-02T02:56:57.489" v="19077" actId="478"/>
          <ac:spMkLst>
            <pc:docMk/>
            <pc:sldMk cId="3391508022" sldId="1127"/>
            <ac:spMk id="11" creationId="{BB7348FC-52F6-48FC-A3C5-3990849DD5A2}"/>
          </ac:spMkLst>
        </pc:spChg>
        <pc:spChg chg="add mod">
          <ac:chgData name="Danielle Detering" userId="385b7343-7e51-4167-b40a-3bc9ed8e0e06" providerId="ADAL" clId="{2C55090A-9F6D-4F86-9122-1528814634FE}" dt="2020-09-02T02:58:08.093" v="19090" actId="14100"/>
          <ac:spMkLst>
            <pc:docMk/>
            <pc:sldMk cId="3391508022" sldId="1127"/>
            <ac:spMk id="12" creationId="{75330C2E-0E48-4FB6-8480-267F56CF8F2C}"/>
          </ac:spMkLst>
        </pc:spChg>
        <pc:spChg chg="add mod">
          <ac:chgData name="Danielle Detering" userId="385b7343-7e51-4167-b40a-3bc9ed8e0e06" providerId="ADAL" clId="{2C55090A-9F6D-4F86-9122-1528814634FE}" dt="2020-09-02T02:58:04.269" v="19089" actId="14100"/>
          <ac:spMkLst>
            <pc:docMk/>
            <pc:sldMk cId="3391508022" sldId="1127"/>
            <ac:spMk id="13" creationId="{8015BE5D-6736-4C5B-B533-1B30AC5FE17F}"/>
          </ac:spMkLst>
        </pc:spChg>
        <pc:spChg chg="del">
          <ac:chgData name="Danielle Detering" userId="385b7343-7e51-4167-b40a-3bc9ed8e0e06" providerId="ADAL" clId="{2C55090A-9F6D-4F86-9122-1528814634FE}" dt="2020-09-02T02:47:31.733" v="18301" actId="478"/>
          <ac:spMkLst>
            <pc:docMk/>
            <pc:sldMk cId="3391508022" sldId="1127"/>
            <ac:spMk id="209" creationId="{3124B323-9A4B-4316-B490-4C9657A9355C}"/>
          </ac:spMkLst>
        </pc:spChg>
        <pc:spChg chg="del">
          <ac:chgData name="Danielle Detering" userId="385b7343-7e51-4167-b40a-3bc9ed8e0e06" providerId="ADAL" clId="{2C55090A-9F6D-4F86-9122-1528814634FE}" dt="2020-09-02T02:47:31.733" v="18301" actId="478"/>
          <ac:spMkLst>
            <pc:docMk/>
            <pc:sldMk cId="3391508022" sldId="1127"/>
            <ac:spMk id="487" creationId="{C993C736-5060-4EA8-91D6-5DDCB5AB8B7B}"/>
          </ac:spMkLst>
        </pc:spChg>
        <pc:spChg chg="del">
          <ac:chgData name="Danielle Detering" userId="385b7343-7e51-4167-b40a-3bc9ed8e0e06" providerId="ADAL" clId="{2C55090A-9F6D-4F86-9122-1528814634FE}" dt="2020-09-02T02:47:31.733" v="18301" actId="478"/>
          <ac:spMkLst>
            <pc:docMk/>
            <pc:sldMk cId="3391508022" sldId="1127"/>
            <ac:spMk id="499" creationId="{47099E34-EE39-4824-8851-D6B416F23876}"/>
          </ac:spMkLst>
        </pc:spChg>
        <pc:spChg chg="del">
          <ac:chgData name="Danielle Detering" userId="385b7343-7e51-4167-b40a-3bc9ed8e0e06" providerId="ADAL" clId="{2C55090A-9F6D-4F86-9122-1528814634FE}" dt="2020-09-02T02:47:31.733" v="18301" actId="478"/>
          <ac:spMkLst>
            <pc:docMk/>
            <pc:sldMk cId="3391508022" sldId="1127"/>
            <ac:spMk id="503" creationId="{BFD083DA-01C2-4DCE-8F0C-8547A8AAAAC0}"/>
          </ac:spMkLst>
        </pc:spChg>
        <pc:grpChg chg="del">
          <ac:chgData name="Danielle Detering" userId="385b7343-7e51-4167-b40a-3bc9ed8e0e06" providerId="ADAL" clId="{2C55090A-9F6D-4F86-9122-1528814634FE}" dt="2020-09-02T02:47:31.733" v="18301" actId="478"/>
          <ac:grpSpMkLst>
            <pc:docMk/>
            <pc:sldMk cId="3391508022" sldId="1127"/>
            <ac:grpSpMk id="22" creationId="{72D00E04-E509-4AC0-BE24-E79169DDD4B1}"/>
          </ac:grpSpMkLst>
        </pc:grpChg>
        <pc:grpChg chg="del">
          <ac:chgData name="Danielle Detering" userId="385b7343-7e51-4167-b40a-3bc9ed8e0e06" providerId="ADAL" clId="{2C55090A-9F6D-4F86-9122-1528814634FE}" dt="2020-09-02T02:47:31.733" v="18301" actId="478"/>
          <ac:grpSpMkLst>
            <pc:docMk/>
            <pc:sldMk cId="3391508022" sldId="1127"/>
            <ac:grpSpMk id="201" creationId="{B9AEC4B3-4B1E-46D7-82E8-D524FB018BC6}"/>
          </ac:grpSpMkLst>
        </pc:grpChg>
        <pc:grpChg chg="del">
          <ac:chgData name="Danielle Detering" userId="385b7343-7e51-4167-b40a-3bc9ed8e0e06" providerId="ADAL" clId="{2C55090A-9F6D-4F86-9122-1528814634FE}" dt="2020-09-02T02:47:31.733" v="18301" actId="478"/>
          <ac:grpSpMkLst>
            <pc:docMk/>
            <pc:sldMk cId="3391508022" sldId="1127"/>
            <ac:grpSpMk id="469" creationId="{BAFFF5FE-FC93-49CC-9F71-7DF885B26946}"/>
          </ac:grpSpMkLst>
        </pc:grpChg>
        <pc:picChg chg="add mod modCrop">
          <ac:chgData name="Danielle Detering" userId="385b7343-7e51-4167-b40a-3bc9ed8e0e06" providerId="ADAL" clId="{2C55090A-9F6D-4F86-9122-1528814634FE}" dt="2020-09-02T02:49:54.252" v="18501" actId="1076"/>
          <ac:picMkLst>
            <pc:docMk/>
            <pc:sldMk cId="3391508022" sldId="1127"/>
            <ac:picMk id="4" creationId="{F415595D-4A88-4578-AF1B-2ACD6C1E11CC}"/>
          </ac:picMkLst>
        </pc:picChg>
        <pc:picChg chg="add mod">
          <ac:chgData name="Danielle Detering" userId="385b7343-7e51-4167-b40a-3bc9ed8e0e06" providerId="ADAL" clId="{2C55090A-9F6D-4F86-9122-1528814634FE}" dt="2020-09-02T02:54:59.119" v="19051" actId="1076"/>
          <ac:picMkLst>
            <pc:docMk/>
            <pc:sldMk cId="3391508022" sldId="1127"/>
            <ac:picMk id="6" creationId="{806BD5AA-EB90-4020-963E-2869206725FA}"/>
          </ac:picMkLst>
        </pc:picChg>
        <pc:picChg chg="add mod">
          <ac:chgData name="Danielle Detering" userId="385b7343-7e51-4167-b40a-3bc9ed8e0e06" providerId="ADAL" clId="{2C55090A-9F6D-4F86-9122-1528814634FE}" dt="2020-09-02T02:56:05.871" v="19070" actId="1076"/>
          <ac:picMkLst>
            <pc:docMk/>
            <pc:sldMk cId="3391508022" sldId="1127"/>
            <ac:picMk id="9" creationId="{05CE98FF-BAEA-448F-B560-C3B132D52FE2}"/>
          </ac:picMkLst>
        </pc:picChg>
        <pc:picChg chg="del">
          <ac:chgData name="Danielle Detering" userId="385b7343-7e51-4167-b40a-3bc9ed8e0e06" providerId="ADAL" clId="{2C55090A-9F6D-4F86-9122-1528814634FE}" dt="2020-09-02T02:47:31.733" v="18301" actId="478"/>
          <ac:picMkLst>
            <pc:docMk/>
            <pc:sldMk cId="3391508022" sldId="1127"/>
            <ac:picMk id="24" creationId="{6F84B01E-D2A6-4AC3-B21F-C636F2DE1C0F}"/>
          </ac:picMkLst>
        </pc:picChg>
        <pc:picChg chg="del">
          <ac:chgData name="Danielle Detering" userId="385b7343-7e51-4167-b40a-3bc9ed8e0e06" providerId="ADAL" clId="{2C55090A-9F6D-4F86-9122-1528814634FE}" dt="2020-09-02T02:47:31.733" v="18301" actId="478"/>
          <ac:picMkLst>
            <pc:docMk/>
            <pc:sldMk cId="3391508022" sldId="1127"/>
            <ac:picMk id="26" creationId="{BED8A4A4-2585-4F1A-845C-C1E7D32CEE2D}"/>
          </ac:picMkLst>
        </pc:picChg>
        <pc:picChg chg="del">
          <ac:chgData name="Danielle Detering" userId="385b7343-7e51-4167-b40a-3bc9ed8e0e06" providerId="ADAL" clId="{2C55090A-9F6D-4F86-9122-1528814634FE}" dt="2020-09-02T02:47:31.733" v="18301" actId="478"/>
          <ac:picMkLst>
            <pc:docMk/>
            <pc:sldMk cId="3391508022" sldId="1127"/>
            <ac:picMk id="28" creationId="{910ADA5A-F85D-42C4-9016-A0DEA8974279}"/>
          </ac:picMkLst>
        </pc:picChg>
        <pc:picChg chg="del">
          <ac:chgData name="Danielle Detering" userId="385b7343-7e51-4167-b40a-3bc9ed8e0e06" providerId="ADAL" clId="{2C55090A-9F6D-4F86-9122-1528814634FE}" dt="2020-09-02T02:47:31.733" v="18301" actId="478"/>
          <ac:picMkLst>
            <pc:docMk/>
            <pc:sldMk cId="3391508022" sldId="1127"/>
            <ac:picMk id="30" creationId="{7B3E8115-504F-45B1-B909-3EE9558C7E30}"/>
          </ac:picMkLst>
        </pc:picChg>
        <pc:picChg chg="del">
          <ac:chgData name="Danielle Detering" userId="385b7343-7e51-4167-b40a-3bc9ed8e0e06" providerId="ADAL" clId="{2C55090A-9F6D-4F86-9122-1528814634FE}" dt="2020-09-02T02:47:31.733" v="18301" actId="478"/>
          <ac:picMkLst>
            <pc:docMk/>
            <pc:sldMk cId="3391508022" sldId="1127"/>
            <ac:picMk id="205" creationId="{B20D5929-6991-49BB-92F3-DD446EA36598}"/>
          </ac:picMkLst>
        </pc:picChg>
        <pc:picChg chg="del">
          <ac:chgData name="Danielle Detering" userId="385b7343-7e51-4167-b40a-3bc9ed8e0e06" providerId="ADAL" clId="{2C55090A-9F6D-4F86-9122-1528814634FE}" dt="2020-09-02T02:47:31.733" v="18301" actId="478"/>
          <ac:picMkLst>
            <pc:docMk/>
            <pc:sldMk cId="3391508022" sldId="1127"/>
            <ac:picMk id="206" creationId="{5D855A87-28EA-4D8B-91D1-AC5563A95D56}"/>
          </ac:picMkLst>
        </pc:picChg>
        <pc:picChg chg="del">
          <ac:chgData name="Danielle Detering" userId="385b7343-7e51-4167-b40a-3bc9ed8e0e06" providerId="ADAL" clId="{2C55090A-9F6D-4F86-9122-1528814634FE}" dt="2020-09-02T02:47:31.733" v="18301" actId="478"/>
          <ac:picMkLst>
            <pc:docMk/>
            <pc:sldMk cId="3391508022" sldId="1127"/>
            <ac:picMk id="207" creationId="{178FB9D5-FEA6-4AE6-828E-0DABB921FC77}"/>
          </ac:picMkLst>
        </pc:picChg>
        <pc:picChg chg="del">
          <ac:chgData name="Danielle Detering" userId="385b7343-7e51-4167-b40a-3bc9ed8e0e06" providerId="ADAL" clId="{2C55090A-9F6D-4F86-9122-1528814634FE}" dt="2020-09-02T02:47:31.733" v="18301" actId="478"/>
          <ac:picMkLst>
            <pc:docMk/>
            <pc:sldMk cId="3391508022" sldId="1127"/>
            <ac:picMk id="450" creationId="{CBBC2ABE-8DAD-4059-96A9-F3A59E2D87EC}"/>
          </ac:picMkLst>
        </pc:picChg>
        <pc:picChg chg="del">
          <ac:chgData name="Danielle Detering" userId="385b7343-7e51-4167-b40a-3bc9ed8e0e06" providerId="ADAL" clId="{2C55090A-9F6D-4F86-9122-1528814634FE}" dt="2020-09-02T02:47:31.733" v="18301" actId="478"/>
          <ac:picMkLst>
            <pc:docMk/>
            <pc:sldMk cId="3391508022" sldId="1127"/>
            <ac:picMk id="489" creationId="{44CA6676-6136-4EAD-93EE-01E2A31FC837}"/>
          </ac:picMkLst>
        </pc:picChg>
        <pc:picChg chg="del">
          <ac:chgData name="Danielle Detering" userId="385b7343-7e51-4167-b40a-3bc9ed8e0e06" providerId="ADAL" clId="{2C55090A-9F6D-4F86-9122-1528814634FE}" dt="2020-09-02T02:47:31.733" v="18301" actId="478"/>
          <ac:picMkLst>
            <pc:docMk/>
            <pc:sldMk cId="3391508022" sldId="1127"/>
            <ac:picMk id="491" creationId="{40CBB24D-C2F7-4FA4-970D-7B58047BCD35}"/>
          </ac:picMkLst>
        </pc:picChg>
        <pc:picChg chg="del">
          <ac:chgData name="Danielle Detering" userId="385b7343-7e51-4167-b40a-3bc9ed8e0e06" providerId="ADAL" clId="{2C55090A-9F6D-4F86-9122-1528814634FE}" dt="2020-09-02T02:47:31.733" v="18301" actId="478"/>
          <ac:picMkLst>
            <pc:docMk/>
            <pc:sldMk cId="3391508022" sldId="1127"/>
            <ac:picMk id="493" creationId="{EB72A9BA-570A-49EA-8B43-F47A475A2E14}"/>
          </ac:picMkLst>
        </pc:picChg>
        <pc:picChg chg="del">
          <ac:chgData name="Danielle Detering" userId="385b7343-7e51-4167-b40a-3bc9ed8e0e06" providerId="ADAL" clId="{2C55090A-9F6D-4F86-9122-1528814634FE}" dt="2020-09-02T02:47:31.733" v="18301" actId="478"/>
          <ac:picMkLst>
            <pc:docMk/>
            <pc:sldMk cId="3391508022" sldId="1127"/>
            <ac:picMk id="495" creationId="{C419D256-4BE9-4461-9373-20CE70F46F0D}"/>
          </ac:picMkLst>
        </pc:picChg>
        <pc:picChg chg="del">
          <ac:chgData name="Danielle Detering" userId="385b7343-7e51-4167-b40a-3bc9ed8e0e06" providerId="ADAL" clId="{2C55090A-9F6D-4F86-9122-1528814634FE}" dt="2020-09-02T02:47:31.733" v="18301" actId="478"/>
          <ac:picMkLst>
            <pc:docMk/>
            <pc:sldMk cId="3391508022" sldId="1127"/>
            <ac:picMk id="497" creationId="{0AB0C3FE-3644-49EF-9DEA-EF934ED9F252}"/>
          </ac:picMkLst>
        </pc:picChg>
        <pc:cxnChg chg="mod">
          <ac:chgData name="Danielle Detering" userId="385b7343-7e51-4167-b40a-3bc9ed8e0e06" providerId="ADAL" clId="{2C55090A-9F6D-4F86-9122-1528814634FE}" dt="2020-09-02T02:47:31.733" v="18301" actId="478"/>
          <ac:cxnSpMkLst>
            <pc:docMk/>
            <pc:sldMk cId="3391508022" sldId="1127"/>
            <ac:cxnSpMk id="331" creationId="{7D249B6B-D4D2-4B1A-A296-0AC81D80A860}"/>
          </ac:cxnSpMkLst>
        </pc:cxnChg>
        <pc:cxnChg chg="mod">
          <ac:chgData name="Danielle Detering" userId="385b7343-7e51-4167-b40a-3bc9ed8e0e06" providerId="ADAL" clId="{2C55090A-9F6D-4F86-9122-1528814634FE}" dt="2020-09-02T02:47:31.733" v="18301" actId="478"/>
          <ac:cxnSpMkLst>
            <pc:docMk/>
            <pc:sldMk cId="3391508022" sldId="1127"/>
            <ac:cxnSpMk id="334" creationId="{F7027CB5-9277-47AA-B525-E86EC63F8A50}"/>
          </ac:cxnSpMkLst>
        </pc:cxnChg>
        <pc:cxnChg chg="mod">
          <ac:chgData name="Danielle Detering" userId="385b7343-7e51-4167-b40a-3bc9ed8e0e06" providerId="ADAL" clId="{2C55090A-9F6D-4F86-9122-1528814634FE}" dt="2020-09-02T02:47:31.733" v="18301" actId="478"/>
          <ac:cxnSpMkLst>
            <pc:docMk/>
            <pc:sldMk cId="3391508022" sldId="1127"/>
            <ac:cxnSpMk id="337" creationId="{CCDA6828-1BE3-43B8-9BED-15F8D42AB2CE}"/>
          </ac:cxnSpMkLst>
        </pc:cxnChg>
        <pc:cxnChg chg="mod">
          <ac:chgData name="Danielle Detering" userId="385b7343-7e51-4167-b40a-3bc9ed8e0e06" providerId="ADAL" clId="{2C55090A-9F6D-4F86-9122-1528814634FE}" dt="2020-09-02T02:47:31.733" v="18301" actId="478"/>
          <ac:cxnSpMkLst>
            <pc:docMk/>
            <pc:sldMk cId="3391508022" sldId="1127"/>
            <ac:cxnSpMk id="340" creationId="{32FEBC5F-F39B-4E32-AC48-0F0521F06845}"/>
          </ac:cxnSpMkLst>
        </pc:cxnChg>
        <pc:cxnChg chg="mod">
          <ac:chgData name="Danielle Detering" userId="385b7343-7e51-4167-b40a-3bc9ed8e0e06" providerId="ADAL" clId="{2C55090A-9F6D-4F86-9122-1528814634FE}" dt="2020-09-02T02:47:31.733" v="18301" actId="478"/>
          <ac:cxnSpMkLst>
            <pc:docMk/>
            <pc:sldMk cId="3391508022" sldId="1127"/>
            <ac:cxnSpMk id="343" creationId="{252CA724-AA22-48C0-8F7C-0E6A1AE377E1}"/>
          </ac:cxnSpMkLst>
        </pc:cxnChg>
        <pc:cxnChg chg="mod">
          <ac:chgData name="Danielle Detering" userId="385b7343-7e51-4167-b40a-3bc9ed8e0e06" providerId="ADAL" clId="{2C55090A-9F6D-4F86-9122-1528814634FE}" dt="2020-09-02T02:47:31.733" v="18301" actId="478"/>
          <ac:cxnSpMkLst>
            <pc:docMk/>
            <pc:sldMk cId="3391508022" sldId="1127"/>
            <ac:cxnSpMk id="346" creationId="{4EBB4AB6-441B-48B0-BB39-D5064C053570}"/>
          </ac:cxnSpMkLst>
        </pc:cxnChg>
        <pc:cxnChg chg="mod">
          <ac:chgData name="Danielle Detering" userId="385b7343-7e51-4167-b40a-3bc9ed8e0e06" providerId="ADAL" clId="{2C55090A-9F6D-4F86-9122-1528814634FE}" dt="2020-09-02T02:47:31.733" v="18301" actId="478"/>
          <ac:cxnSpMkLst>
            <pc:docMk/>
            <pc:sldMk cId="3391508022" sldId="1127"/>
            <ac:cxnSpMk id="398" creationId="{5CC852D2-406D-40A0-968A-CA7EDDA01CAD}"/>
          </ac:cxnSpMkLst>
        </pc:cxnChg>
        <pc:cxnChg chg="mod">
          <ac:chgData name="Danielle Detering" userId="385b7343-7e51-4167-b40a-3bc9ed8e0e06" providerId="ADAL" clId="{2C55090A-9F6D-4F86-9122-1528814634FE}" dt="2020-09-02T02:47:31.733" v="18301" actId="478"/>
          <ac:cxnSpMkLst>
            <pc:docMk/>
            <pc:sldMk cId="3391508022" sldId="1127"/>
            <ac:cxnSpMk id="399" creationId="{585572C3-37AA-4A4D-8277-8DDF385DCE09}"/>
          </ac:cxnSpMkLst>
        </pc:cxnChg>
        <pc:cxnChg chg="mod">
          <ac:chgData name="Danielle Detering" userId="385b7343-7e51-4167-b40a-3bc9ed8e0e06" providerId="ADAL" clId="{2C55090A-9F6D-4F86-9122-1528814634FE}" dt="2020-09-02T02:47:31.733" v="18301" actId="478"/>
          <ac:cxnSpMkLst>
            <pc:docMk/>
            <pc:sldMk cId="3391508022" sldId="1127"/>
            <ac:cxnSpMk id="403" creationId="{09862E0E-6041-4783-827E-3C1419FCA1DD}"/>
          </ac:cxnSpMkLst>
        </pc:cxnChg>
        <pc:cxnChg chg="mod">
          <ac:chgData name="Danielle Detering" userId="385b7343-7e51-4167-b40a-3bc9ed8e0e06" providerId="ADAL" clId="{2C55090A-9F6D-4F86-9122-1528814634FE}" dt="2020-09-02T02:47:31.733" v="18301" actId="478"/>
          <ac:cxnSpMkLst>
            <pc:docMk/>
            <pc:sldMk cId="3391508022" sldId="1127"/>
            <ac:cxnSpMk id="477" creationId="{AFB677DB-A475-4AC2-A2BD-B1DBF7CBCDF7}"/>
          </ac:cxnSpMkLst>
        </pc:cxnChg>
        <pc:cxnChg chg="mod">
          <ac:chgData name="Danielle Detering" userId="385b7343-7e51-4167-b40a-3bc9ed8e0e06" providerId="ADAL" clId="{2C55090A-9F6D-4F86-9122-1528814634FE}" dt="2020-09-02T02:47:31.733" v="18301" actId="478"/>
          <ac:cxnSpMkLst>
            <pc:docMk/>
            <pc:sldMk cId="3391508022" sldId="1127"/>
            <ac:cxnSpMk id="478" creationId="{85764FE9-E980-45BB-89B8-C681BA5C4C05}"/>
          </ac:cxnSpMkLst>
        </pc:cxnChg>
        <pc:cxnChg chg="mod">
          <ac:chgData name="Danielle Detering" userId="385b7343-7e51-4167-b40a-3bc9ed8e0e06" providerId="ADAL" clId="{2C55090A-9F6D-4F86-9122-1528814634FE}" dt="2020-09-02T02:47:31.733" v="18301" actId="478"/>
          <ac:cxnSpMkLst>
            <pc:docMk/>
            <pc:sldMk cId="3391508022" sldId="1127"/>
            <ac:cxnSpMk id="479" creationId="{6740AE76-4D58-4057-B328-FFD0D40BD912}"/>
          </ac:cxnSpMkLst>
        </pc:cxnChg>
        <pc:cxnChg chg="mod">
          <ac:chgData name="Danielle Detering" userId="385b7343-7e51-4167-b40a-3bc9ed8e0e06" providerId="ADAL" clId="{2C55090A-9F6D-4F86-9122-1528814634FE}" dt="2020-09-02T02:47:31.733" v="18301" actId="478"/>
          <ac:cxnSpMkLst>
            <pc:docMk/>
            <pc:sldMk cId="3391508022" sldId="1127"/>
            <ac:cxnSpMk id="480" creationId="{C4C52FCD-876A-4703-895B-B8D42970E9A4}"/>
          </ac:cxnSpMkLst>
        </pc:cxnChg>
        <pc:cxnChg chg="mod">
          <ac:chgData name="Danielle Detering" userId="385b7343-7e51-4167-b40a-3bc9ed8e0e06" providerId="ADAL" clId="{2C55090A-9F6D-4F86-9122-1528814634FE}" dt="2020-09-02T02:47:31.733" v="18301" actId="478"/>
          <ac:cxnSpMkLst>
            <pc:docMk/>
            <pc:sldMk cId="3391508022" sldId="1127"/>
            <ac:cxnSpMk id="481" creationId="{E1172372-3465-485D-9F72-3E33EB85870A}"/>
          </ac:cxnSpMkLst>
        </pc:cxnChg>
        <pc:cxnChg chg="mod">
          <ac:chgData name="Danielle Detering" userId="385b7343-7e51-4167-b40a-3bc9ed8e0e06" providerId="ADAL" clId="{2C55090A-9F6D-4F86-9122-1528814634FE}" dt="2020-09-02T02:47:31.733" v="18301" actId="478"/>
          <ac:cxnSpMkLst>
            <pc:docMk/>
            <pc:sldMk cId="3391508022" sldId="1127"/>
            <ac:cxnSpMk id="482" creationId="{6F80164F-18DD-4207-BD02-05423D0B048A}"/>
          </ac:cxnSpMkLst>
        </pc:cxnChg>
        <pc:cxnChg chg="mod">
          <ac:chgData name="Danielle Detering" userId="385b7343-7e51-4167-b40a-3bc9ed8e0e06" providerId="ADAL" clId="{2C55090A-9F6D-4F86-9122-1528814634FE}" dt="2020-09-02T02:47:31.733" v="18301" actId="478"/>
          <ac:cxnSpMkLst>
            <pc:docMk/>
            <pc:sldMk cId="3391508022" sldId="1127"/>
            <ac:cxnSpMk id="483" creationId="{B21056DE-092B-4B8E-BE3A-2A321F0648E3}"/>
          </ac:cxnSpMkLst>
        </pc:cxnChg>
        <pc:cxnChg chg="mod">
          <ac:chgData name="Danielle Detering" userId="385b7343-7e51-4167-b40a-3bc9ed8e0e06" providerId="ADAL" clId="{2C55090A-9F6D-4F86-9122-1528814634FE}" dt="2020-09-02T02:47:31.733" v="18301" actId="478"/>
          <ac:cxnSpMkLst>
            <pc:docMk/>
            <pc:sldMk cId="3391508022" sldId="1127"/>
            <ac:cxnSpMk id="484" creationId="{10C7345E-436D-43D4-B54F-01A6D0C3B3F0}"/>
          </ac:cxnSpMkLst>
        </pc:cxnChg>
        <pc:cxnChg chg="mod">
          <ac:chgData name="Danielle Detering" userId="385b7343-7e51-4167-b40a-3bc9ed8e0e06" providerId="ADAL" clId="{2C55090A-9F6D-4F86-9122-1528814634FE}" dt="2020-09-02T02:47:31.733" v="18301" actId="478"/>
          <ac:cxnSpMkLst>
            <pc:docMk/>
            <pc:sldMk cId="3391508022" sldId="1127"/>
            <ac:cxnSpMk id="485" creationId="{1DAB80E7-E04D-4183-9BA9-5BEED321CC0D}"/>
          </ac:cxnSpMkLst>
        </pc:cxnChg>
        <pc:cxnChg chg="del mod">
          <ac:chgData name="Danielle Detering" userId="385b7343-7e51-4167-b40a-3bc9ed8e0e06" providerId="ADAL" clId="{2C55090A-9F6D-4F86-9122-1528814634FE}" dt="2020-09-02T02:47:31.733" v="18301" actId="478"/>
          <ac:cxnSpMkLst>
            <pc:docMk/>
            <pc:sldMk cId="3391508022" sldId="1127"/>
            <ac:cxnSpMk id="505" creationId="{62200B22-CB76-4F4E-98DF-FF37BF6DCC4C}"/>
          </ac:cxnSpMkLst>
        </pc:cxnChg>
        <pc:cxnChg chg="del mod">
          <ac:chgData name="Danielle Detering" userId="385b7343-7e51-4167-b40a-3bc9ed8e0e06" providerId="ADAL" clId="{2C55090A-9F6D-4F86-9122-1528814634FE}" dt="2020-09-02T02:47:31.733" v="18301" actId="478"/>
          <ac:cxnSpMkLst>
            <pc:docMk/>
            <pc:sldMk cId="3391508022" sldId="1127"/>
            <ac:cxnSpMk id="508" creationId="{BA82F949-9F87-48E0-A466-4ACEFDC9ADBD}"/>
          </ac:cxnSpMkLst>
        </pc:cxnChg>
        <pc:cxnChg chg="del">
          <ac:chgData name="Danielle Detering" userId="385b7343-7e51-4167-b40a-3bc9ed8e0e06" providerId="ADAL" clId="{2C55090A-9F6D-4F86-9122-1528814634FE}" dt="2020-09-02T02:47:31.733" v="18301" actId="478"/>
          <ac:cxnSpMkLst>
            <pc:docMk/>
            <pc:sldMk cId="3391508022" sldId="1127"/>
            <ac:cxnSpMk id="515" creationId="{CA3A153E-419E-4DB5-8825-A005ED18E414}"/>
          </ac:cxnSpMkLst>
        </pc:cxnChg>
      </pc:sldChg>
      <pc:sldChg chg="addSp delSp modSp add mod modCm modNotes modNotesTx">
        <pc:chgData name="Danielle Detering" userId="385b7343-7e51-4167-b40a-3bc9ed8e0e06" providerId="ADAL" clId="{2C55090A-9F6D-4F86-9122-1528814634FE}" dt="2020-10-02T00:17:45.181" v="22163"/>
        <pc:sldMkLst>
          <pc:docMk/>
          <pc:sldMk cId="440592081" sldId="1128"/>
        </pc:sldMkLst>
        <pc:spChg chg="mod">
          <ac:chgData name="Danielle Detering" userId="385b7343-7e51-4167-b40a-3bc9ed8e0e06" providerId="ADAL" clId="{2C55090A-9F6D-4F86-9122-1528814634FE}" dt="2020-09-02T03:28:15.322" v="21306" actId="20577"/>
          <ac:spMkLst>
            <pc:docMk/>
            <pc:sldMk cId="440592081" sldId="1128"/>
            <ac:spMk id="2" creationId="{13DDE902-0C6D-8D45-962E-302ABDE4FDA4}"/>
          </ac:spMkLst>
        </pc:spChg>
        <pc:spChg chg="add del">
          <ac:chgData name="Danielle Detering" userId="385b7343-7e51-4167-b40a-3bc9ed8e0e06" providerId="ADAL" clId="{2C55090A-9F6D-4F86-9122-1528814634FE}" dt="2020-09-02T03:29:04.936" v="21310" actId="478"/>
          <ac:spMkLst>
            <pc:docMk/>
            <pc:sldMk cId="440592081" sldId="1128"/>
            <ac:spMk id="10" creationId="{E9C05EF9-F08F-4D40-AA9D-1A4AFCA7C4F3}"/>
          </ac:spMkLst>
        </pc:spChg>
        <pc:picChg chg="del">
          <ac:chgData name="Danielle Detering" userId="385b7343-7e51-4167-b40a-3bc9ed8e0e06" providerId="ADAL" clId="{2C55090A-9F6D-4F86-9122-1528814634FE}" dt="2020-09-02T03:28:17.624" v="21307" actId="478"/>
          <ac:picMkLst>
            <pc:docMk/>
            <pc:sldMk cId="440592081" sldId="1128"/>
            <ac:picMk id="4" creationId="{EC61B347-D243-404E-BDC9-F683A80BEB92}"/>
          </ac:picMkLst>
        </pc:picChg>
        <pc:picChg chg="add mod">
          <ac:chgData name="Danielle Detering" userId="385b7343-7e51-4167-b40a-3bc9ed8e0e06" providerId="ADAL" clId="{2C55090A-9F6D-4F86-9122-1528814634FE}" dt="2020-09-02T03:29:07.944" v="21311" actId="1076"/>
          <ac:picMkLst>
            <pc:docMk/>
            <pc:sldMk cId="440592081" sldId="1128"/>
            <ac:picMk id="5" creationId="{FCD96B05-4DC4-4AF8-959B-39D37A43B503}"/>
          </ac:picMkLst>
        </pc:picChg>
      </pc:sldChg>
      <pc:sldChg chg="addSp delSp add del setBg delDesignElem">
        <pc:chgData name="Danielle Detering" userId="385b7343-7e51-4167-b40a-3bc9ed8e0e06" providerId="ADAL" clId="{2C55090A-9F6D-4F86-9122-1528814634FE}" dt="2020-09-04T05:09:00.065" v="22000"/>
        <pc:sldMkLst>
          <pc:docMk/>
          <pc:sldMk cId="911217116" sldId="1147"/>
        </pc:sldMkLst>
        <pc:spChg chg="add del">
          <ac:chgData name="Danielle Detering" userId="385b7343-7e51-4167-b40a-3bc9ed8e0e06" providerId="ADAL" clId="{2C55090A-9F6D-4F86-9122-1528814634FE}" dt="2020-09-04T05:09:00.029" v="21999"/>
          <ac:spMkLst>
            <pc:docMk/>
            <pc:sldMk cId="911217116" sldId="1147"/>
            <ac:spMk id="9" creationId="{17424F32-2789-4FF9-8E8A-1252284BF600}"/>
          </ac:spMkLst>
        </pc:spChg>
        <pc:spChg chg="add del">
          <ac:chgData name="Danielle Detering" userId="385b7343-7e51-4167-b40a-3bc9ed8e0e06" providerId="ADAL" clId="{2C55090A-9F6D-4F86-9122-1528814634FE}" dt="2020-09-04T05:09:00.029" v="21999"/>
          <ac:spMkLst>
            <pc:docMk/>
            <pc:sldMk cId="911217116" sldId="1147"/>
            <ac:spMk id="17" creationId="{32D32A60-013B-47A8-8833-D2424080917B}"/>
          </ac:spMkLst>
        </pc:spChg>
        <pc:spChg chg="add del">
          <ac:chgData name="Danielle Detering" userId="385b7343-7e51-4167-b40a-3bc9ed8e0e06" providerId="ADAL" clId="{2C55090A-9F6D-4F86-9122-1528814634FE}" dt="2020-09-04T05:09:00.029" v="21999"/>
          <ac:spMkLst>
            <pc:docMk/>
            <pc:sldMk cId="911217116" sldId="1147"/>
            <ac:spMk id="19" creationId="{AE27932B-B694-4C4C-90D7-A0333A7C5876}"/>
          </ac:spMkLst>
        </pc:spChg>
        <pc:spChg chg="add del">
          <ac:chgData name="Danielle Detering" userId="385b7343-7e51-4167-b40a-3bc9ed8e0e06" providerId="ADAL" clId="{2C55090A-9F6D-4F86-9122-1528814634FE}" dt="2020-09-04T05:09:00.029" v="21999"/>
          <ac:spMkLst>
            <pc:docMk/>
            <pc:sldMk cId="911217116" sldId="1147"/>
            <ac:spMk id="23" creationId="{A9DA474E-6B91-4200-840F-0257B2358A75}"/>
          </ac:spMkLst>
        </pc:spChg>
        <pc:picChg chg="add del">
          <ac:chgData name="Danielle Detering" userId="385b7343-7e51-4167-b40a-3bc9ed8e0e06" providerId="ADAL" clId="{2C55090A-9F6D-4F86-9122-1528814634FE}" dt="2020-09-04T05:09:00.029" v="21999"/>
          <ac:picMkLst>
            <pc:docMk/>
            <pc:sldMk cId="911217116" sldId="1147"/>
            <ac:picMk id="11" creationId="{D708C46E-BB60-4B97-8327-D3A475C008E5}"/>
          </ac:picMkLst>
        </pc:picChg>
        <pc:picChg chg="add del">
          <ac:chgData name="Danielle Detering" userId="385b7343-7e51-4167-b40a-3bc9ed8e0e06" providerId="ADAL" clId="{2C55090A-9F6D-4F86-9122-1528814634FE}" dt="2020-09-04T05:09:00.029" v="21999"/>
          <ac:picMkLst>
            <pc:docMk/>
            <pc:sldMk cId="911217116" sldId="1147"/>
            <ac:picMk id="25" creationId="{DF63C9AD-AE6E-4512-8171-91612E84CCFB}"/>
          </ac:picMkLst>
        </pc:picChg>
        <pc:cxnChg chg="add del">
          <ac:chgData name="Danielle Detering" userId="385b7343-7e51-4167-b40a-3bc9ed8e0e06" providerId="ADAL" clId="{2C55090A-9F6D-4F86-9122-1528814634FE}" dt="2020-09-04T05:09:00.029" v="21999"/>
          <ac:cxnSpMkLst>
            <pc:docMk/>
            <pc:sldMk cId="911217116" sldId="1147"/>
            <ac:cxnSpMk id="13" creationId="{8042755C-F24C-4D08-8E4C-E646382C3634}"/>
          </ac:cxnSpMkLst>
        </pc:cxnChg>
        <pc:cxnChg chg="add del">
          <ac:chgData name="Danielle Detering" userId="385b7343-7e51-4167-b40a-3bc9ed8e0e06" providerId="ADAL" clId="{2C55090A-9F6D-4F86-9122-1528814634FE}" dt="2020-09-04T05:09:00.029" v="21999"/>
          <ac:cxnSpMkLst>
            <pc:docMk/>
            <pc:sldMk cId="911217116" sldId="1147"/>
            <ac:cxnSpMk id="15" creationId="{63E94A00-1A92-47F4-9E2D-E51DFF9016D4}"/>
          </ac:cxnSpMkLst>
        </pc:cxnChg>
        <pc:cxnChg chg="add del">
          <ac:chgData name="Danielle Detering" userId="385b7343-7e51-4167-b40a-3bc9ed8e0e06" providerId="ADAL" clId="{2C55090A-9F6D-4F86-9122-1528814634FE}" dt="2020-09-04T05:09:00.029" v="21999"/>
          <ac:cxnSpMkLst>
            <pc:docMk/>
            <pc:sldMk cId="911217116" sldId="1147"/>
            <ac:cxnSpMk id="21" creationId="{9EBB0476-5CF0-4F44-8D68-5D42D7AEE43A}"/>
          </ac:cxnSpMkLst>
        </pc:cxnChg>
        <pc:cxnChg chg="add del">
          <ac:chgData name="Danielle Detering" userId="385b7343-7e51-4167-b40a-3bc9ed8e0e06" providerId="ADAL" clId="{2C55090A-9F6D-4F86-9122-1528814634FE}" dt="2020-09-04T05:09:00.029" v="21999"/>
          <ac:cxnSpMkLst>
            <pc:docMk/>
            <pc:sldMk cId="911217116" sldId="1147"/>
            <ac:cxnSpMk id="27" creationId="{FE1A49CE-B63D-457A-A180-1C883E1A63D2}"/>
          </ac:cxnSpMkLst>
        </pc:cxnChg>
      </pc:sldChg>
      <pc:sldChg chg="addSp delSp modSp add del mod setBg delDesignElem">
        <pc:chgData name="Danielle Detering" userId="385b7343-7e51-4167-b40a-3bc9ed8e0e06" providerId="ADAL" clId="{2C55090A-9F6D-4F86-9122-1528814634FE}" dt="2020-09-04T05:11:53.653" v="22151" actId="20577"/>
        <pc:sldMkLst>
          <pc:docMk/>
          <pc:sldMk cId="1564053101" sldId="1148"/>
        </pc:sldMkLst>
        <pc:spChg chg="mod">
          <ac:chgData name="Danielle Detering" userId="385b7343-7e51-4167-b40a-3bc9ed8e0e06" providerId="ADAL" clId="{2C55090A-9F6D-4F86-9122-1528814634FE}" dt="2020-09-04T05:10:41.576" v="22044" actId="20577"/>
          <ac:spMkLst>
            <pc:docMk/>
            <pc:sldMk cId="1564053101" sldId="1148"/>
            <ac:spMk id="2" creationId="{13DDE902-0C6D-8D45-962E-302ABDE4FDA4}"/>
          </ac:spMkLst>
        </pc:spChg>
        <pc:spChg chg="mod">
          <ac:chgData name="Danielle Detering" userId="385b7343-7e51-4167-b40a-3bc9ed8e0e06" providerId="ADAL" clId="{2C55090A-9F6D-4F86-9122-1528814634FE}" dt="2020-09-04T05:11:53.653" v="22151" actId="20577"/>
          <ac:spMkLst>
            <pc:docMk/>
            <pc:sldMk cId="1564053101" sldId="1148"/>
            <ac:spMk id="3" creationId="{BC9C6C09-1E64-CA4F-8494-490CAA3DF388}"/>
          </ac:spMkLst>
        </pc:spChg>
        <pc:spChg chg="add del">
          <ac:chgData name="Danielle Detering" userId="385b7343-7e51-4167-b40a-3bc9ed8e0e06" providerId="ADAL" clId="{2C55090A-9F6D-4F86-9122-1528814634FE}" dt="2020-09-04T05:09:00.029" v="21999"/>
          <ac:spMkLst>
            <pc:docMk/>
            <pc:sldMk cId="1564053101" sldId="1148"/>
            <ac:spMk id="67" creationId="{23522FE7-5A29-4EF6-B1EF-2CA55748A772}"/>
          </ac:spMkLst>
        </pc:spChg>
        <pc:spChg chg="add del">
          <ac:chgData name="Danielle Detering" userId="385b7343-7e51-4167-b40a-3bc9ed8e0e06" providerId="ADAL" clId="{2C55090A-9F6D-4F86-9122-1528814634FE}" dt="2020-09-04T05:09:00.029" v="21999"/>
          <ac:spMkLst>
            <pc:docMk/>
            <pc:sldMk cId="1564053101" sldId="1148"/>
            <ac:spMk id="75" creationId="{FD6EDB49-211E-499D-9A08-6C5FF3D060F7}"/>
          </ac:spMkLst>
        </pc:spChg>
        <pc:spChg chg="add del">
          <ac:chgData name="Danielle Detering" userId="385b7343-7e51-4167-b40a-3bc9ed8e0e06" providerId="ADAL" clId="{2C55090A-9F6D-4F86-9122-1528814634FE}" dt="2020-09-04T05:09:00.029" v="21999"/>
          <ac:spMkLst>
            <pc:docMk/>
            <pc:sldMk cId="1564053101" sldId="1148"/>
            <ac:spMk id="77" creationId="{38F9F37E-D3CF-4F3D-96C2-25307819DF2D}"/>
          </ac:spMkLst>
        </pc:spChg>
        <pc:spChg chg="add del">
          <ac:chgData name="Danielle Detering" userId="385b7343-7e51-4167-b40a-3bc9ed8e0e06" providerId="ADAL" clId="{2C55090A-9F6D-4F86-9122-1528814634FE}" dt="2020-09-04T05:09:00.029" v="21999"/>
          <ac:spMkLst>
            <pc:docMk/>
            <pc:sldMk cId="1564053101" sldId="1148"/>
            <ac:spMk id="79" creationId="{C5FFF17D-767C-40E7-8C89-962F1F54BCD0}"/>
          </ac:spMkLst>
        </pc:spChg>
        <pc:spChg chg="add del">
          <ac:chgData name="Danielle Detering" userId="385b7343-7e51-4167-b40a-3bc9ed8e0e06" providerId="ADAL" clId="{2C55090A-9F6D-4F86-9122-1528814634FE}" dt="2020-09-04T05:09:00.029" v="21999"/>
          <ac:spMkLst>
            <pc:docMk/>
            <pc:sldMk cId="1564053101" sldId="1148"/>
            <ac:spMk id="81" creationId="{E69F39E1-619D-4D9E-8823-8BD8CC3206B6}"/>
          </ac:spMkLst>
        </pc:spChg>
        <pc:spChg chg="add del">
          <ac:chgData name="Danielle Detering" userId="385b7343-7e51-4167-b40a-3bc9ed8e0e06" providerId="ADAL" clId="{2C55090A-9F6D-4F86-9122-1528814634FE}" dt="2020-09-04T05:09:00.029" v="21999"/>
          <ac:spMkLst>
            <pc:docMk/>
            <pc:sldMk cId="1564053101" sldId="1148"/>
            <ac:spMk id="83" creationId="{C8C53F47-DF50-454F-A5A6-6B969748D972}"/>
          </ac:spMkLst>
        </pc:spChg>
        <pc:picChg chg="add del">
          <ac:chgData name="Danielle Detering" userId="385b7343-7e51-4167-b40a-3bc9ed8e0e06" providerId="ADAL" clId="{2C55090A-9F6D-4F86-9122-1528814634FE}" dt="2020-09-04T05:09:00.029" v="21999"/>
          <ac:picMkLst>
            <pc:docMk/>
            <pc:sldMk cId="1564053101" sldId="1148"/>
            <ac:picMk id="69" creationId="{C2192E09-EBC7-416C-B887-DFF915D7F43D}"/>
          </ac:picMkLst>
        </pc:picChg>
        <pc:picChg chg="add del">
          <ac:chgData name="Danielle Detering" userId="385b7343-7e51-4167-b40a-3bc9ed8e0e06" providerId="ADAL" clId="{2C55090A-9F6D-4F86-9122-1528814634FE}" dt="2020-09-04T05:09:00.029" v="21999"/>
          <ac:picMkLst>
            <pc:docMk/>
            <pc:sldMk cId="1564053101" sldId="1148"/>
            <ac:picMk id="85" creationId="{6A26901A-BC62-4A3A-A07A-65E1F3DDDEC6}"/>
          </ac:picMkLst>
        </pc:picChg>
        <pc:cxnChg chg="add del">
          <ac:chgData name="Danielle Detering" userId="385b7343-7e51-4167-b40a-3bc9ed8e0e06" providerId="ADAL" clId="{2C55090A-9F6D-4F86-9122-1528814634FE}" dt="2020-09-04T05:09:00.029" v="21999"/>
          <ac:cxnSpMkLst>
            <pc:docMk/>
            <pc:sldMk cId="1564053101" sldId="1148"/>
            <ac:cxnSpMk id="71" creationId="{2924498D-E084-44BE-A196-CFCE35564350}"/>
          </ac:cxnSpMkLst>
        </pc:cxnChg>
        <pc:cxnChg chg="add del">
          <ac:chgData name="Danielle Detering" userId="385b7343-7e51-4167-b40a-3bc9ed8e0e06" providerId="ADAL" clId="{2C55090A-9F6D-4F86-9122-1528814634FE}" dt="2020-09-04T05:09:00.029" v="21999"/>
          <ac:cxnSpMkLst>
            <pc:docMk/>
            <pc:sldMk cId="1564053101" sldId="1148"/>
            <ac:cxnSpMk id="73" creationId="{14C12901-9FCC-461E-A64A-89B4791235E9}"/>
          </ac:cxnSpMkLst>
        </pc:cxnChg>
      </pc:sldChg>
    </pc:docChg>
  </pc:docChgLst>
  <pc:docChgLst>
    <pc:chgData name="Danielle Detering" userId="S::ddetering@nvidia.com::385b7343-7e51-4167-b40a-3bc9ed8e0e06" providerId="AD" clId="Web-{7944ACDF-38CA-0A20-01A7-0E140F3431C1}"/>
    <pc:docChg chg="modSld">
      <pc:chgData name="Danielle Detering" userId="S::ddetering@nvidia.com::385b7343-7e51-4167-b40a-3bc9ed8e0e06" providerId="AD" clId="Web-{7944ACDF-38CA-0A20-01A7-0E140F3431C1}" dt="2020-08-31T23:47:56.674" v="18"/>
      <pc:docMkLst>
        <pc:docMk/>
      </pc:docMkLst>
      <pc:sldChg chg="addCm modNotes">
        <pc:chgData name="Danielle Detering" userId="S::ddetering@nvidia.com::385b7343-7e51-4167-b40a-3bc9ed8e0e06" providerId="AD" clId="Web-{7944ACDF-38CA-0A20-01A7-0E140F3431C1}" dt="2020-08-31T23:42:46.823" v="8"/>
        <pc:sldMkLst>
          <pc:docMk/>
          <pc:sldMk cId="2281689659" sldId="862"/>
        </pc:sldMkLst>
      </pc:sldChg>
      <pc:sldChg chg="addCm modNotes">
        <pc:chgData name="Danielle Detering" userId="S::ddetering@nvidia.com::385b7343-7e51-4167-b40a-3bc9ed8e0e06" providerId="AD" clId="Web-{7944ACDF-38CA-0A20-01A7-0E140F3431C1}" dt="2020-08-31T23:43:37.464" v="15"/>
        <pc:sldMkLst>
          <pc:docMk/>
          <pc:sldMk cId="611044913" sldId="1099"/>
        </pc:sldMkLst>
      </pc:sldChg>
      <pc:sldChg chg="addCm modNotes">
        <pc:chgData name="Danielle Detering" userId="S::ddetering@nvidia.com::385b7343-7e51-4167-b40a-3bc9ed8e0e06" providerId="AD" clId="Web-{7944ACDF-38CA-0A20-01A7-0E140F3431C1}" dt="2020-08-31T23:47:56.674" v="18"/>
        <pc:sldMkLst>
          <pc:docMk/>
          <pc:sldMk cId="3217323183" sldId="1102"/>
        </pc:sldMkLst>
      </pc:sldChg>
    </pc:docChg>
  </pc:docChgLst>
  <pc:docChgLst>
    <pc:chgData name="Adam Ellsworth" userId="S::aellsworth@nvidia.com::444b7a66-6931-46d0-a608-56acbc983d01" providerId="AD" clId="Web-{44FF123D-EEB3-0582-2598-B69715E43A84}"/>
    <pc:docChg chg="modSld">
      <pc:chgData name="Adam Ellsworth" userId="S::aellsworth@nvidia.com::444b7a66-6931-46d0-a608-56acbc983d01" providerId="AD" clId="Web-{44FF123D-EEB3-0582-2598-B69715E43A84}" dt="2020-08-31T23:36:55.431" v="129"/>
      <pc:docMkLst>
        <pc:docMk/>
      </pc:docMkLst>
      <pc:sldChg chg="addCm modNotes">
        <pc:chgData name="Adam Ellsworth" userId="S::aellsworth@nvidia.com::444b7a66-6931-46d0-a608-56acbc983d01" providerId="AD" clId="Web-{44FF123D-EEB3-0582-2598-B69715E43A84}" dt="2020-08-31T23:34:26.443" v="89"/>
        <pc:sldMkLst>
          <pc:docMk/>
          <pc:sldMk cId="2281689659" sldId="862"/>
        </pc:sldMkLst>
      </pc:sldChg>
      <pc:sldChg chg="addCm">
        <pc:chgData name="Adam Ellsworth" userId="S::aellsworth@nvidia.com::444b7a66-6931-46d0-a608-56acbc983d01" providerId="AD" clId="Web-{44FF123D-EEB3-0582-2598-B69715E43A84}" dt="2020-08-31T23:32:46.097" v="0"/>
        <pc:sldMkLst>
          <pc:docMk/>
          <pc:sldMk cId="1424472355" sldId="1094"/>
        </pc:sldMkLst>
      </pc:sldChg>
      <pc:sldChg chg="addCm">
        <pc:chgData name="Adam Ellsworth" userId="S::aellsworth@nvidia.com::444b7a66-6931-46d0-a608-56acbc983d01" providerId="AD" clId="Web-{44FF123D-EEB3-0582-2598-B69715E43A84}" dt="2020-08-31T23:34:59.475" v="90"/>
        <pc:sldMkLst>
          <pc:docMk/>
          <pc:sldMk cId="611044913" sldId="1099"/>
        </pc:sldMkLst>
      </pc:sldChg>
      <pc:sldChg chg="modNotes">
        <pc:chgData name="Adam Ellsworth" userId="S::aellsworth@nvidia.com::444b7a66-6931-46d0-a608-56acbc983d01" providerId="AD" clId="Web-{44FF123D-EEB3-0582-2598-B69715E43A84}" dt="2020-08-31T23:35:36.976" v="92"/>
        <pc:sldMkLst>
          <pc:docMk/>
          <pc:sldMk cId="150335069" sldId="1101"/>
        </pc:sldMkLst>
      </pc:sldChg>
      <pc:sldChg chg="addCm modNotes">
        <pc:chgData name="Adam Ellsworth" userId="S::aellsworth@nvidia.com::444b7a66-6931-46d0-a608-56acbc983d01" providerId="AD" clId="Web-{44FF123D-EEB3-0582-2598-B69715E43A84}" dt="2020-08-31T23:36:55.431" v="129"/>
        <pc:sldMkLst>
          <pc:docMk/>
          <pc:sldMk cId="3217323183" sldId="1102"/>
        </pc:sldMkLst>
      </pc:sldChg>
    </pc:docChg>
  </pc:docChgLst>
  <pc:docChgLst>
    <pc:chgData name="Adam Ellsworth" userId="S::aellsworth@nvidia.com::444b7a66-6931-46d0-a608-56acbc983d01" providerId="AD" clId="Web-{48CF530C-FD7F-161F-09D8-AA2CE4D28C45}"/>
    <pc:docChg chg="modSld">
      <pc:chgData name="Adam Ellsworth" userId="S::aellsworth@nvidia.com::444b7a66-6931-46d0-a608-56acbc983d01" providerId="AD" clId="Web-{48CF530C-FD7F-161F-09D8-AA2CE4D28C45}" dt="2020-09-02T05:35:43.546" v="436"/>
      <pc:docMkLst>
        <pc:docMk/>
      </pc:docMkLst>
      <pc:sldChg chg="addCm modNotes">
        <pc:chgData name="Adam Ellsworth" userId="S::aellsworth@nvidia.com::444b7a66-6931-46d0-a608-56acbc983d01" providerId="AD" clId="Web-{48CF530C-FD7F-161F-09D8-AA2CE4D28C45}" dt="2020-09-02T03:26:11.226" v="53"/>
        <pc:sldMkLst>
          <pc:docMk/>
          <pc:sldMk cId="2491972935" sldId="1078"/>
        </pc:sldMkLst>
      </pc:sldChg>
      <pc:sldChg chg="addCm modNotes">
        <pc:chgData name="Adam Ellsworth" userId="S::aellsworth@nvidia.com::444b7a66-6931-46d0-a608-56acbc983d01" providerId="AD" clId="Web-{48CF530C-FD7F-161F-09D8-AA2CE4D28C45}" dt="2020-09-02T03:27:07.917" v="56"/>
        <pc:sldMkLst>
          <pc:docMk/>
          <pc:sldMk cId="1424472355" sldId="1094"/>
        </pc:sldMkLst>
      </pc:sldChg>
      <pc:sldChg chg="addCm">
        <pc:chgData name="Adam Ellsworth" userId="S::aellsworth@nvidia.com::444b7a66-6931-46d0-a608-56acbc983d01" providerId="AD" clId="Web-{48CF530C-FD7F-161F-09D8-AA2CE4D28C45}" dt="2020-09-02T05:25:56.345" v="429"/>
        <pc:sldMkLst>
          <pc:docMk/>
          <pc:sldMk cId="2531267397" sldId="1097"/>
        </pc:sldMkLst>
      </pc:sldChg>
      <pc:sldChg chg="modNotes">
        <pc:chgData name="Adam Ellsworth" userId="S::aellsworth@nvidia.com::444b7a66-6931-46d0-a608-56acbc983d01" providerId="AD" clId="Web-{48CF530C-FD7F-161F-09D8-AA2CE4D28C45}" dt="2020-09-02T03:25:26.849" v="51"/>
        <pc:sldMkLst>
          <pc:docMk/>
          <pc:sldMk cId="2854110072" sldId="1105"/>
        </pc:sldMkLst>
      </pc:sldChg>
      <pc:sldChg chg="modNotes">
        <pc:chgData name="Adam Ellsworth" userId="S::aellsworth@nvidia.com::444b7a66-6931-46d0-a608-56acbc983d01" providerId="AD" clId="Web-{48CF530C-FD7F-161F-09D8-AA2CE4D28C45}" dt="2020-09-02T03:25:10.161" v="47"/>
        <pc:sldMkLst>
          <pc:docMk/>
          <pc:sldMk cId="1272568062" sldId="1106"/>
        </pc:sldMkLst>
      </pc:sldChg>
      <pc:sldChg chg="modNotes">
        <pc:chgData name="Adam Ellsworth" userId="S::aellsworth@nvidia.com::444b7a66-6931-46d0-a608-56acbc983d01" providerId="AD" clId="Web-{48CF530C-FD7F-161F-09D8-AA2CE4D28C45}" dt="2020-09-02T03:28:10.248" v="93"/>
        <pc:sldMkLst>
          <pc:docMk/>
          <pc:sldMk cId="1521715140" sldId="1108"/>
        </pc:sldMkLst>
      </pc:sldChg>
      <pc:sldChg chg="modNotes">
        <pc:chgData name="Adam Ellsworth" userId="S::aellsworth@nvidia.com::444b7a66-6931-46d0-a608-56acbc983d01" providerId="AD" clId="Web-{48CF530C-FD7F-161F-09D8-AA2CE4D28C45}" dt="2020-09-02T03:28:39.062" v="103"/>
        <pc:sldMkLst>
          <pc:docMk/>
          <pc:sldMk cId="986204748" sldId="1109"/>
        </pc:sldMkLst>
      </pc:sldChg>
      <pc:sldChg chg="addCm modNotes">
        <pc:chgData name="Adam Ellsworth" userId="S::aellsworth@nvidia.com::444b7a66-6931-46d0-a608-56acbc983d01" providerId="AD" clId="Web-{48CF530C-FD7F-161F-09D8-AA2CE4D28C45}" dt="2020-09-02T03:30:49.709" v="181"/>
        <pc:sldMkLst>
          <pc:docMk/>
          <pc:sldMk cId="2442864043" sldId="1110"/>
        </pc:sldMkLst>
      </pc:sldChg>
      <pc:sldChg chg="modNotes">
        <pc:chgData name="Adam Ellsworth" userId="S::aellsworth@nvidia.com::444b7a66-6931-46d0-a608-56acbc983d01" providerId="AD" clId="Web-{48CF530C-FD7F-161F-09D8-AA2CE4D28C45}" dt="2020-09-02T03:31:52.541" v="235"/>
        <pc:sldMkLst>
          <pc:docMk/>
          <pc:sldMk cId="4106267601" sldId="1111"/>
        </pc:sldMkLst>
      </pc:sldChg>
      <pc:sldChg chg="modNotes">
        <pc:chgData name="Adam Ellsworth" userId="S::aellsworth@nvidia.com::444b7a66-6931-46d0-a608-56acbc983d01" providerId="AD" clId="Web-{48CF530C-FD7F-161F-09D8-AA2CE4D28C45}" dt="2020-09-02T05:07:13.850" v="259"/>
        <pc:sldMkLst>
          <pc:docMk/>
          <pc:sldMk cId="3339998162" sldId="1112"/>
        </pc:sldMkLst>
      </pc:sldChg>
      <pc:sldChg chg="modSp">
        <pc:chgData name="Adam Ellsworth" userId="S::aellsworth@nvidia.com::444b7a66-6931-46d0-a608-56acbc983d01" providerId="AD" clId="Web-{48CF530C-FD7F-161F-09D8-AA2CE4D28C45}" dt="2020-09-02T05:13:33.916" v="366" actId="1076"/>
        <pc:sldMkLst>
          <pc:docMk/>
          <pc:sldMk cId="2570752908" sldId="1114"/>
        </pc:sldMkLst>
        <pc:spChg chg="mod">
          <ac:chgData name="Adam Ellsworth" userId="S::aellsworth@nvidia.com::444b7a66-6931-46d0-a608-56acbc983d01" providerId="AD" clId="Web-{48CF530C-FD7F-161F-09D8-AA2CE4D28C45}" dt="2020-09-02T05:08:50.698" v="295" actId="1076"/>
          <ac:spMkLst>
            <pc:docMk/>
            <pc:sldMk cId="2570752908" sldId="1114"/>
            <ac:spMk id="270" creationId="{1509C758-3637-411E-ADAE-58DC9F86514E}"/>
          </ac:spMkLst>
        </pc:spChg>
        <pc:spChg chg="mod">
          <ac:chgData name="Adam Ellsworth" userId="S::aellsworth@nvidia.com::444b7a66-6931-46d0-a608-56acbc983d01" providerId="AD" clId="Web-{48CF530C-FD7F-161F-09D8-AA2CE4D28C45}" dt="2020-09-02T05:08:50.714" v="296" actId="1076"/>
          <ac:spMkLst>
            <pc:docMk/>
            <pc:sldMk cId="2570752908" sldId="1114"/>
            <ac:spMk id="272" creationId="{514B5203-76A2-4BBC-80DC-C5A9947C04CF}"/>
          </ac:spMkLst>
        </pc:spChg>
        <pc:spChg chg="mod">
          <ac:chgData name="Adam Ellsworth" userId="S::aellsworth@nvidia.com::444b7a66-6931-46d0-a608-56acbc983d01" providerId="AD" clId="Web-{48CF530C-FD7F-161F-09D8-AA2CE4D28C45}" dt="2020-09-02T05:08:50.714" v="297" actId="1076"/>
          <ac:spMkLst>
            <pc:docMk/>
            <pc:sldMk cId="2570752908" sldId="1114"/>
            <ac:spMk id="274" creationId="{822951B0-3B41-4D23-A9DD-D9636B517C92}"/>
          </ac:spMkLst>
        </pc:spChg>
        <pc:spChg chg="mod">
          <ac:chgData name="Adam Ellsworth" userId="S::aellsworth@nvidia.com::444b7a66-6931-46d0-a608-56acbc983d01" providerId="AD" clId="Web-{48CF530C-FD7F-161F-09D8-AA2CE4D28C45}" dt="2020-09-02T05:08:50.730" v="298" actId="1076"/>
          <ac:spMkLst>
            <pc:docMk/>
            <pc:sldMk cId="2570752908" sldId="1114"/>
            <ac:spMk id="276" creationId="{E6F00E54-AF27-4AEB-9E74-A285211D0912}"/>
          </ac:spMkLst>
        </pc:spChg>
        <pc:spChg chg="mod">
          <ac:chgData name="Adam Ellsworth" userId="S::aellsworth@nvidia.com::444b7a66-6931-46d0-a608-56acbc983d01" providerId="AD" clId="Web-{48CF530C-FD7F-161F-09D8-AA2CE4D28C45}" dt="2020-09-02T05:08:50.745" v="299" actId="1076"/>
          <ac:spMkLst>
            <pc:docMk/>
            <pc:sldMk cId="2570752908" sldId="1114"/>
            <ac:spMk id="278" creationId="{89E4A0A9-FCDA-4681-B62D-1D5325CDB863}"/>
          </ac:spMkLst>
        </pc:spChg>
        <pc:spChg chg="mod">
          <ac:chgData name="Adam Ellsworth" userId="S::aellsworth@nvidia.com::444b7a66-6931-46d0-a608-56acbc983d01" providerId="AD" clId="Web-{48CF530C-FD7F-161F-09D8-AA2CE4D28C45}" dt="2020-09-02T05:13:33.870" v="362" actId="1076"/>
          <ac:spMkLst>
            <pc:docMk/>
            <pc:sldMk cId="2570752908" sldId="1114"/>
            <ac:spMk id="280" creationId="{4DA16808-3463-46A3-941B-7C107ED8CAA1}"/>
          </ac:spMkLst>
        </pc:spChg>
        <pc:spChg chg="mod">
          <ac:chgData name="Adam Ellsworth" userId="S::aellsworth@nvidia.com::444b7a66-6931-46d0-a608-56acbc983d01" providerId="AD" clId="Web-{48CF530C-FD7F-161F-09D8-AA2CE4D28C45}" dt="2020-09-02T05:13:33.885" v="363" actId="1076"/>
          <ac:spMkLst>
            <pc:docMk/>
            <pc:sldMk cId="2570752908" sldId="1114"/>
            <ac:spMk id="282" creationId="{1871427E-5DDE-4A8A-A91F-728F7D2343E7}"/>
          </ac:spMkLst>
        </pc:spChg>
        <pc:spChg chg="mod">
          <ac:chgData name="Adam Ellsworth" userId="S::aellsworth@nvidia.com::444b7a66-6931-46d0-a608-56acbc983d01" providerId="AD" clId="Web-{48CF530C-FD7F-161F-09D8-AA2CE4D28C45}" dt="2020-09-02T05:13:33.901" v="364" actId="1076"/>
          <ac:spMkLst>
            <pc:docMk/>
            <pc:sldMk cId="2570752908" sldId="1114"/>
            <ac:spMk id="284" creationId="{382C7A38-44D9-4B12-B48E-8CA49D99C4CF}"/>
          </ac:spMkLst>
        </pc:spChg>
        <pc:spChg chg="mod">
          <ac:chgData name="Adam Ellsworth" userId="S::aellsworth@nvidia.com::444b7a66-6931-46d0-a608-56acbc983d01" providerId="AD" clId="Web-{48CF530C-FD7F-161F-09D8-AA2CE4D28C45}" dt="2020-09-02T05:13:33.916" v="365" actId="1076"/>
          <ac:spMkLst>
            <pc:docMk/>
            <pc:sldMk cId="2570752908" sldId="1114"/>
            <ac:spMk id="286" creationId="{41860C5C-C760-4D79-B640-BFCC85105887}"/>
          </ac:spMkLst>
        </pc:spChg>
        <pc:spChg chg="mod">
          <ac:chgData name="Adam Ellsworth" userId="S::aellsworth@nvidia.com::444b7a66-6931-46d0-a608-56acbc983d01" providerId="AD" clId="Web-{48CF530C-FD7F-161F-09D8-AA2CE4D28C45}" dt="2020-09-02T05:13:33.916" v="366" actId="1076"/>
          <ac:spMkLst>
            <pc:docMk/>
            <pc:sldMk cId="2570752908" sldId="1114"/>
            <ac:spMk id="288" creationId="{52900541-7205-46C7-AC6D-281DDB45B005}"/>
          </ac:spMkLst>
        </pc:spChg>
      </pc:sldChg>
      <pc:sldChg chg="modSp">
        <pc:chgData name="Adam Ellsworth" userId="S::aellsworth@nvidia.com::444b7a66-6931-46d0-a608-56acbc983d01" providerId="AD" clId="Web-{48CF530C-FD7F-161F-09D8-AA2CE4D28C45}" dt="2020-09-02T05:22:41.225" v="406" actId="1076"/>
        <pc:sldMkLst>
          <pc:docMk/>
          <pc:sldMk cId="185377596" sldId="1115"/>
        </pc:sldMkLst>
        <pc:spChg chg="mod">
          <ac:chgData name="Adam Ellsworth" userId="S::aellsworth@nvidia.com::444b7a66-6931-46d0-a608-56acbc983d01" providerId="AD" clId="Web-{48CF530C-FD7F-161F-09D8-AA2CE4D28C45}" dt="2020-09-02T05:10:41.705" v="333" actId="1076"/>
          <ac:spMkLst>
            <pc:docMk/>
            <pc:sldMk cId="185377596" sldId="1115"/>
            <ac:spMk id="2" creationId="{4B4FD6DD-738B-440E-8D22-25311F60083E}"/>
          </ac:spMkLst>
        </pc:spChg>
        <pc:spChg chg="mod">
          <ac:chgData name="Adam Ellsworth" userId="S::aellsworth@nvidia.com::444b7a66-6931-46d0-a608-56acbc983d01" providerId="AD" clId="Web-{48CF530C-FD7F-161F-09D8-AA2CE4D28C45}" dt="2020-09-02T05:10:41.720" v="334" actId="1076"/>
          <ac:spMkLst>
            <pc:docMk/>
            <pc:sldMk cId="185377596" sldId="1115"/>
            <ac:spMk id="4" creationId="{E34EB331-DD56-4F07-9587-AB7C2F5EAEE0}"/>
          </ac:spMkLst>
        </pc:spChg>
        <pc:spChg chg="mod">
          <ac:chgData name="Adam Ellsworth" userId="S::aellsworth@nvidia.com::444b7a66-6931-46d0-a608-56acbc983d01" providerId="AD" clId="Web-{48CF530C-FD7F-161F-09D8-AA2CE4D28C45}" dt="2020-09-02T05:10:48.814" v="335" actId="1076"/>
          <ac:spMkLst>
            <pc:docMk/>
            <pc:sldMk cId="185377596" sldId="1115"/>
            <ac:spMk id="6" creationId="{DFB568A8-BB10-43E5-B142-F6C83A8F8C48}"/>
          </ac:spMkLst>
        </pc:spChg>
        <pc:spChg chg="mod">
          <ac:chgData name="Adam Ellsworth" userId="S::aellsworth@nvidia.com::444b7a66-6931-46d0-a608-56acbc983d01" providerId="AD" clId="Web-{48CF530C-FD7F-161F-09D8-AA2CE4D28C45}" dt="2020-09-02T05:22:41.179" v="402" actId="1076"/>
          <ac:spMkLst>
            <pc:docMk/>
            <pc:sldMk cId="185377596" sldId="1115"/>
            <ac:spMk id="270" creationId="{1509C758-3637-411E-ADAE-58DC9F86514E}"/>
          </ac:spMkLst>
        </pc:spChg>
        <pc:spChg chg="mod">
          <ac:chgData name="Adam Ellsworth" userId="S::aellsworth@nvidia.com::444b7a66-6931-46d0-a608-56acbc983d01" providerId="AD" clId="Web-{48CF530C-FD7F-161F-09D8-AA2CE4D28C45}" dt="2020-09-02T05:22:41.179" v="403" actId="1076"/>
          <ac:spMkLst>
            <pc:docMk/>
            <pc:sldMk cId="185377596" sldId="1115"/>
            <ac:spMk id="272" creationId="{514B5203-76A2-4BBC-80DC-C5A9947C04CF}"/>
          </ac:spMkLst>
        </pc:spChg>
        <pc:spChg chg="mod">
          <ac:chgData name="Adam Ellsworth" userId="S::aellsworth@nvidia.com::444b7a66-6931-46d0-a608-56acbc983d01" providerId="AD" clId="Web-{48CF530C-FD7F-161F-09D8-AA2CE4D28C45}" dt="2020-09-02T05:22:41.194" v="404" actId="1076"/>
          <ac:spMkLst>
            <pc:docMk/>
            <pc:sldMk cId="185377596" sldId="1115"/>
            <ac:spMk id="274" creationId="{822951B0-3B41-4D23-A9DD-D9636B517C92}"/>
          </ac:spMkLst>
        </pc:spChg>
        <pc:spChg chg="mod">
          <ac:chgData name="Adam Ellsworth" userId="S::aellsworth@nvidia.com::444b7a66-6931-46d0-a608-56acbc983d01" providerId="AD" clId="Web-{48CF530C-FD7F-161F-09D8-AA2CE4D28C45}" dt="2020-09-02T05:22:41.210" v="405" actId="1076"/>
          <ac:spMkLst>
            <pc:docMk/>
            <pc:sldMk cId="185377596" sldId="1115"/>
            <ac:spMk id="276" creationId="{E6F00E54-AF27-4AEB-9E74-A285211D0912}"/>
          </ac:spMkLst>
        </pc:spChg>
        <pc:spChg chg="mod">
          <ac:chgData name="Adam Ellsworth" userId="S::aellsworth@nvidia.com::444b7a66-6931-46d0-a608-56acbc983d01" providerId="AD" clId="Web-{48CF530C-FD7F-161F-09D8-AA2CE4D28C45}" dt="2020-09-02T05:22:41.225" v="406" actId="1076"/>
          <ac:spMkLst>
            <pc:docMk/>
            <pc:sldMk cId="185377596" sldId="1115"/>
            <ac:spMk id="278" creationId="{89E4A0A9-FCDA-4681-B62D-1D5325CDB863}"/>
          </ac:spMkLst>
        </pc:spChg>
        <pc:spChg chg="mod">
          <ac:chgData name="Adam Ellsworth" userId="S::aellsworth@nvidia.com::444b7a66-6931-46d0-a608-56acbc983d01" providerId="AD" clId="Web-{48CF530C-FD7F-161F-09D8-AA2CE4D28C45}" dt="2020-09-02T05:13:52.980" v="367" actId="1076"/>
          <ac:spMkLst>
            <pc:docMk/>
            <pc:sldMk cId="185377596" sldId="1115"/>
            <ac:spMk id="280" creationId="{4DA16808-3463-46A3-941B-7C107ED8CAA1}"/>
          </ac:spMkLst>
        </pc:spChg>
        <pc:spChg chg="mod">
          <ac:chgData name="Adam Ellsworth" userId="S::aellsworth@nvidia.com::444b7a66-6931-46d0-a608-56acbc983d01" providerId="AD" clId="Web-{48CF530C-FD7F-161F-09D8-AA2CE4D28C45}" dt="2020-09-02T05:13:52.995" v="368" actId="1076"/>
          <ac:spMkLst>
            <pc:docMk/>
            <pc:sldMk cId="185377596" sldId="1115"/>
            <ac:spMk id="282" creationId="{1871427E-5DDE-4A8A-A91F-728F7D2343E7}"/>
          </ac:spMkLst>
        </pc:spChg>
        <pc:spChg chg="mod">
          <ac:chgData name="Adam Ellsworth" userId="S::aellsworth@nvidia.com::444b7a66-6931-46d0-a608-56acbc983d01" providerId="AD" clId="Web-{48CF530C-FD7F-161F-09D8-AA2CE4D28C45}" dt="2020-09-02T05:13:53.011" v="369" actId="1076"/>
          <ac:spMkLst>
            <pc:docMk/>
            <pc:sldMk cId="185377596" sldId="1115"/>
            <ac:spMk id="284" creationId="{382C7A38-44D9-4B12-B48E-8CA49D99C4CF}"/>
          </ac:spMkLst>
        </pc:spChg>
        <pc:spChg chg="mod">
          <ac:chgData name="Adam Ellsworth" userId="S::aellsworth@nvidia.com::444b7a66-6931-46d0-a608-56acbc983d01" providerId="AD" clId="Web-{48CF530C-FD7F-161F-09D8-AA2CE4D28C45}" dt="2020-09-02T05:13:53.027" v="370" actId="1076"/>
          <ac:spMkLst>
            <pc:docMk/>
            <pc:sldMk cId="185377596" sldId="1115"/>
            <ac:spMk id="286" creationId="{41860C5C-C760-4D79-B640-BFCC85105887}"/>
          </ac:spMkLst>
        </pc:spChg>
        <pc:spChg chg="mod">
          <ac:chgData name="Adam Ellsworth" userId="S::aellsworth@nvidia.com::444b7a66-6931-46d0-a608-56acbc983d01" providerId="AD" clId="Web-{48CF530C-FD7F-161F-09D8-AA2CE4D28C45}" dt="2020-09-02T05:13:53.042" v="371" actId="1076"/>
          <ac:spMkLst>
            <pc:docMk/>
            <pc:sldMk cId="185377596" sldId="1115"/>
            <ac:spMk id="288" creationId="{52900541-7205-46C7-AC6D-281DDB45B005}"/>
          </ac:spMkLst>
        </pc:spChg>
      </pc:sldChg>
      <pc:sldChg chg="addSp delSp modSp">
        <pc:chgData name="Adam Ellsworth" userId="S::aellsworth@nvidia.com::444b7a66-6931-46d0-a608-56acbc983d01" providerId="AD" clId="Web-{48CF530C-FD7F-161F-09D8-AA2CE4D28C45}" dt="2020-09-02T05:23:05.617" v="412"/>
        <pc:sldMkLst>
          <pc:docMk/>
          <pc:sldMk cId="4176719768" sldId="1116"/>
        </pc:sldMkLst>
        <pc:spChg chg="del mod">
          <ac:chgData name="Adam Ellsworth" userId="S::aellsworth@nvidia.com::444b7a66-6931-46d0-a608-56acbc983d01" providerId="AD" clId="Web-{48CF530C-FD7F-161F-09D8-AA2CE4D28C45}" dt="2020-09-02T05:23:04.961" v="409"/>
          <ac:spMkLst>
            <pc:docMk/>
            <pc:sldMk cId="4176719768" sldId="1116"/>
            <ac:spMk id="2" creationId="{4B4FD6DD-738B-440E-8D22-25311F60083E}"/>
          </ac:spMkLst>
        </pc:spChg>
        <pc:spChg chg="del mod">
          <ac:chgData name="Adam Ellsworth" userId="S::aellsworth@nvidia.com::444b7a66-6931-46d0-a608-56acbc983d01" providerId="AD" clId="Web-{48CF530C-FD7F-161F-09D8-AA2CE4D28C45}" dt="2020-09-02T05:23:04.945" v="408"/>
          <ac:spMkLst>
            <pc:docMk/>
            <pc:sldMk cId="4176719768" sldId="1116"/>
            <ac:spMk id="4" creationId="{E34EB331-DD56-4F07-9587-AB7C2F5EAEE0}"/>
          </ac:spMkLst>
        </pc:spChg>
        <pc:spChg chg="del mod">
          <ac:chgData name="Adam Ellsworth" userId="S::aellsworth@nvidia.com::444b7a66-6931-46d0-a608-56acbc983d01" providerId="AD" clId="Web-{48CF530C-FD7F-161F-09D8-AA2CE4D28C45}" dt="2020-09-02T05:23:04.945" v="407"/>
          <ac:spMkLst>
            <pc:docMk/>
            <pc:sldMk cId="4176719768" sldId="1116"/>
            <ac:spMk id="6" creationId="{DFB568A8-BB10-43E5-B142-F6C83A8F8C48}"/>
          </ac:spMkLst>
        </pc:spChg>
        <pc:spChg chg="add">
          <ac:chgData name="Adam Ellsworth" userId="S::aellsworth@nvidia.com::444b7a66-6931-46d0-a608-56acbc983d01" providerId="AD" clId="Web-{48CF530C-FD7F-161F-09D8-AA2CE4D28C45}" dt="2020-09-02T05:15:54.049" v="388"/>
          <ac:spMkLst>
            <pc:docMk/>
            <pc:sldMk cId="4176719768" sldId="1116"/>
            <ac:spMk id="59" creationId="{1992E4B5-D631-4D5E-9E19-7C578CBF68AF}"/>
          </ac:spMkLst>
        </pc:spChg>
        <pc:spChg chg="add">
          <ac:chgData name="Adam Ellsworth" userId="S::aellsworth@nvidia.com::444b7a66-6931-46d0-a608-56acbc983d01" providerId="AD" clId="Web-{48CF530C-FD7F-161F-09D8-AA2CE4D28C45}" dt="2020-09-02T05:23:05.586" v="410"/>
          <ac:spMkLst>
            <pc:docMk/>
            <pc:sldMk cId="4176719768" sldId="1116"/>
            <ac:spMk id="61" creationId="{0AF245C9-7289-4BD3-A30A-1A72C275A6C4}"/>
          </ac:spMkLst>
        </pc:spChg>
        <pc:spChg chg="add">
          <ac:chgData name="Adam Ellsworth" userId="S::aellsworth@nvidia.com::444b7a66-6931-46d0-a608-56acbc983d01" providerId="AD" clId="Web-{48CF530C-FD7F-161F-09D8-AA2CE4D28C45}" dt="2020-09-02T05:23:05.602" v="411"/>
          <ac:spMkLst>
            <pc:docMk/>
            <pc:sldMk cId="4176719768" sldId="1116"/>
            <ac:spMk id="62" creationId="{D6B3633D-6834-49CF-B7CE-207A79A4CB25}"/>
          </ac:spMkLst>
        </pc:spChg>
        <pc:spChg chg="add">
          <ac:chgData name="Adam Ellsworth" userId="S::aellsworth@nvidia.com::444b7a66-6931-46d0-a608-56acbc983d01" providerId="AD" clId="Web-{48CF530C-FD7F-161F-09D8-AA2CE4D28C45}" dt="2020-09-02T05:23:05.617" v="412"/>
          <ac:spMkLst>
            <pc:docMk/>
            <pc:sldMk cId="4176719768" sldId="1116"/>
            <ac:spMk id="64" creationId="{F29BB8D9-18EF-44D1-B54C-D2A66181B1B6}"/>
          </ac:spMkLst>
        </pc:spChg>
        <pc:spChg chg="del">
          <ac:chgData name="Adam Ellsworth" userId="S::aellsworth@nvidia.com::444b7a66-6931-46d0-a608-56acbc983d01" providerId="AD" clId="Web-{48CF530C-FD7F-161F-09D8-AA2CE4D28C45}" dt="2020-09-02T05:15:48.095" v="387"/>
          <ac:spMkLst>
            <pc:docMk/>
            <pc:sldMk cId="4176719768" sldId="1116"/>
            <ac:spMk id="224" creationId="{4FF7A8A0-880C-4242-9A63-AECE55B8FA57}"/>
          </ac:spMkLst>
        </pc:spChg>
        <pc:spChg chg="mod">
          <ac:chgData name="Adam Ellsworth" userId="S::aellsworth@nvidia.com::444b7a66-6931-46d0-a608-56acbc983d01" providerId="AD" clId="Web-{48CF530C-FD7F-161F-09D8-AA2CE4D28C45}" dt="2020-09-02T05:10:05.468" v="316" actId="1076"/>
          <ac:spMkLst>
            <pc:docMk/>
            <pc:sldMk cId="4176719768" sldId="1116"/>
            <ac:spMk id="270" creationId="{1509C758-3637-411E-ADAE-58DC9F86514E}"/>
          </ac:spMkLst>
        </pc:spChg>
        <pc:spChg chg="mod">
          <ac:chgData name="Adam Ellsworth" userId="S::aellsworth@nvidia.com::444b7a66-6931-46d0-a608-56acbc983d01" providerId="AD" clId="Web-{48CF530C-FD7F-161F-09D8-AA2CE4D28C45}" dt="2020-09-02T05:10:05.484" v="317" actId="1076"/>
          <ac:spMkLst>
            <pc:docMk/>
            <pc:sldMk cId="4176719768" sldId="1116"/>
            <ac:spMk id="272" creationId="{514B5203-76A2-4BBC-80DC-C5A9947C04CF}"/>
          </ac:spMkLst>
        </pc:spChg>
        <pc:spChg chg="mod">
          <ac:chgData name="Adam Ellsworth" userId="S::aellsworth@nvidia.com::444b7a66-6931-46d0-a608-56acbc983d01" providerId="AD" clId="Web-{48CF530C-FD7F-161F-09D8-AA2CE4D28C45}" dt="2020-09-02T05:10:05.500" v="318" actId="1076"/>
          <ac:spMkLst>
            <pc:docMk/>
            <pc:sldMk cId="4176719768" sldId="1116"/>
            <ac:spMk id="274" creationId="{822951B0-3B41-4D23-A9DD-D9636B517C92}"/>
          </ac:spMkLst>
        </pc:spChg>
        <pc:spChg chg="mod">
          <ac:chgData name="Adam Ellsworth" userId="S::aellsworth@nvidia.com::444b7a66-6931-46d0-a608-56acbc983d01" providerId="AD" clId="Web-{48CF530C-FD7F-161F-09D8-AA2CE4D28C45}" dt="2020-09-02T05:10:05.515" v="319" actId="1076"/>
          <ac:spMkLst>
            <pc:docMk/>
            <pc:sldMk cId="4176719768" sldId="1116"/>
            <ac:spMk id="276" creationId="{E6F00E54-AF27-4AEB-9E74-A285211D0912}"/>
          </ac:spMkLst>
        </pc:spChg>
        <pc:spChg chg="mod">
          <ac:chgData name="Adam Ellsworth" userId="S::aellsworth@nvidia.com::444b7a66-6931-46d0-a608-56acbc983d01" providerId="AD" clId="Web-{48CF530C-FD7F-161F-09D8-AA2CE4D28C45}" dt="2020-09-02T05:10:05.531" v="320" actId="1076"/>
          <ac:spMkLst>
            <pc:docMk/>
            <pc:sldMk cId="4176719768" sldId="1116"/>
            <ac:spMk id="278" creationId="{89E4A0A9-FCDA-4681-B62D-1D5325CDB863}"/>
          </ac:spMkLst>
        </pc:spChg>
        <pc:spChg chg="mod">
          <ac:chgData name="Adam Ellsworth" userId="S::aellsworth@nvidia.com::444b7a66-6931-46d0-a608-56acbc983d01" providerId="AD" clId="Web-{48CF530C-FD7F-161F-09D8-AA2CE4D28C45}" dt="2020-09-02T05:22:05.802" v="392" actId="1076"/>
          <ac:spMkLst>
            <pc:docMk/>
            <pc:sldMk cId="4176719768" sldId="1116"/>
            <ac:spMk id="280" creationId="{4DA16808-3463-46A3-941B-7C107ED8CAA1}"/>
          </ac:spMkLst>
        </pc:spChg>
        <pc:spChg chg="mod">
          <ac:chgData name="Adam Ellsworth" userId="S::aellsworth@nvidia.com::444b7a66-6931-46d0-a608-56acbc983d01" providerId="AD" clId="Web-{48CF530C-FD7F-161F-09D8-AA2CE4D28C45}" dt="2020-09-02T05:22:05.817" v="393" actId="1076"/>
          <ac:spMkLst>
            <pc:docMk/>
            <pc:sldMk cId="4176719768" sldId="1116"/>
            <ac:spMk id="282" creationId="{1871427E-5DDE-4A8A-A91F-728F7D2343E7}"/>
          </ac:spMkLst>
        </pc:spChg>
        <pc:spChg chg="mod">
          <ac:chgData name="Adam Ellsworth" userId="S::aellsworth@nvidia.com::444b7a66-6931-46d0-a608-56acbc983d01" providerId="AD" clId="Web-{48CF530C-FD7F-161F-09D8-AA2CE4D28C45}" dt="2020-09-02T05:22:05.833" v="394" actId="1076"/>
          <ac:spMkLst>
            <pc:docMk/>
            <pc:sldMk cId="4176719768" sldId="1116"/>
            <ac:spMk id="284" creationId="{382C7A38-44D9-4B12-B48E-8CA49D99C4CF}"/>
          </ac:spMkLst>
        </pc:spChg>
        <pc:spChg chg="mod">
          <ac:chgData name="Adam Ellsworth" userId="S::aellsworth@nvidia.com::444b7a66-6931-46d0-a608-56acbc983d01" providerId="AD" clId="Web-{48CF530C-FD7F-161F-09D8-AA2CE4D28C45}" dt="2020-09-02T05:22:05.849" v="395" actId="1076"/>
          <ac:spMkLst>
            <pc:docMk/>
            <pc:sldMk cId="4176719768" sldId="1116"/>
            <ac:spMk id="286" creationId="{41860C5C-C760-4D79-B640-BFCC85105887}"/>
          </ac:spMkLst>
        </pc:spChg>
        <pc:spChg chg="mod">
          <ac:chgData name="Adam Ellsworth" userId="S::aellsworth@nvidia.com::444b7a66-6931-46d0-a608-56acbc983d01" providerId="AD" clId="Web-{48CF530C-FD7F-161F-09D8-AA2CE4D28C45}" dt="2020-09-02T05:22:05.864" v="396" actId="1076"/>
          <ac:spMkLst>
            <pc:docMk/>
            <pc:sldMk cId="4176719768" sldId="1116"/>
            <ac:spMk id="288" creationId="{52900541-7205-46C7-AC6D-281DDB45B005}"/>
          </ac:spMkLst>
        </pc:spChg>
      </pc:sldChg>
      <pc:sldChg chg="addSp delSp modSp">
        <pc:chgData name="Adam Ellsworth" userId="S::aellsworth@nvidia.com::444b7a66-6931-46d0-a608-56acbc983d01" providerId="AD" clId="Web-{48CF530C-FD7F-161F-09D8-AA2CE4D28C45}" dt="2020-09-02T05:23:14.352" v="418"/>
        <pc:sldMkLst>
          <pc:docMk/>
          <pc:sldMk cId="2084520970" sldId="1117"/>
        </pc:sldMkLst>
        <pc:spChg chg="del mod">
          <ac:chgData name="Adam Ellsworth" userId="S::aellsworth@nvidia.com::444b7a66-6931-46d0-a608-56acbc983d01" providerId="AD" clId="Web-{48CF530C-FD7F-161F-09D8-AA2CE4D28C45}" dt="2020-09-02T05:23:13.899" v="415"/>
          <ac:spMkLst>
            <pc:docMk/>
            <pc:sldMk cId="2084520970" sldId="1117"/>
            <ac:spMk id="2" creationId="{4B4FD6DD-738B-440E-8D22-25311F60083E}"/>
          </ac:spMkLst>
        </pc:spChg>
        <pc:spChg chg="del mod">
          <ac:chgData name="Adam Ellsworth" userId="S::aellsworth@nvidia.com::444b7a66-6931-46d0-a608-56acbc983d01" providerId="AD" clId="Web-{48CF530C-FD7F-161F-09D8-AA2CE4D28C45}" dt="2020-09-02T05:23:13.899" v="414"/>
          <ac:spMkLst>
            <pc:docMk/>
            <pc:sldMk cId="2084520970" sldId="1117"/>
            <ac:spMk id="4" creationId="{E34EB331-DD56-4F07-9587-AB7C2F5EAEE0}"/>
          </ac:spMkLst>
        </pc:spChg>
        <pc:spChg chg="del mod">
          <ac:chgData name="Adam Ellsworth" userId="S::aellsworth@nvidia.com::444b7a66-6931-46d0-a608-56acbc983d01" providerId="AD" clId="Web-{48CF530C-FD7F-161F-09D8-AA2CE4D28C45}" dt="2020-09-02T05:23:13.899" v="413"/>
          <ac:spMkLst>
            <pc:docMk/>
            <pc:sldMk cId="2084520970" sldId="1117"/>
            <ac:spMk id="6" creationId="{DFB568A8-BB10-43E5-B142-F6C83A8F8C48}"/>
          </ac:spMkLst>
        </pc:spChg>
        <pc:spChg chg="add">
          <ac:chgData name="Adam Ellsworth" userId="S::aellsworth@nvidia.com::444b7a66-6931-46d0-a608-56acbc983d01" providerId="AD" clId="Web-{48CF530C-FD7F-161F-09D8-AA2CE4D28C45}" dt="2020-09-02T05:23:14.336" v="416"/>
          <ac:spMkLst>
            <pc:docMk/>
            <pc:sldMk cId="2084520970" sldId="1117"/>
            <ac:spMk id="59" creationId="{715518ED-F003-4094-BAA3-0AFA780C8A35}"/>
          </ac:spMkLst>
        </pc:spChg>
        <pc:spChg chg="add">
          <ac:chgData name="Adam Ellsworth" userId="S::aellsworth@nvidia.com::444b7a66-6931-46d0-a608-56acbc983d01" providerId="AD" clId="Web-{48CF530C-FD7F-161F-09D8-AA2CE4D28C45}" dt="2020-09-02T05:23:14.336" v="417"/>
          <ac:spMkLst>
            <pc:docMk/>
            <pc:sldMk cId="2084520970" sldId="1117"/>
            <ac:spMk id="61" creationId="{226C0596-12D5-470A-806A-1B22BD9B5EEB}"/>
          </ac:spMkLst>
        </pc:spChg>
        <pc:spChg chg="add">
          <ac:chgData name="Adam Ellsworth" userId="S::aellsworth@nvidia.com::444b7a66-6931-46d0-a608-56acbc983d01" providerId="AD" clId="Web-{48CF530C-FD7F-161F-09D8-AA2CE4D28C45}" dt="2020-09-02T05:23:14.352" v="418"/>
          <ac:spMkLst>
            <pc:docMk/>
            <pc:sldMk cId="2084520970" sldId="1117"/>
            <ac:spMk id="62" creationId="{FBFEDA96-AB75-44CF-B3C2-3FD90F743FB6}"/>
          </ac:spMkLst>
        </pc:spChg>
        <pc:spChg chg="mod">
          <ac:chgData name="Adam Ellsworth" userId="S::aellsworth@nvidia.com::444b7a66-6931-46d0-a608-56acbc983d01" providerId="AD" clId="Web-{48CF530C-FD7F-161F-09D8-AA2CE4D28C45}" dt="2020-09-02T05:14:58.843" v="383" actId="1076"/>
          <ac:spMkLst>
            <pc:docMk/>
            <pc:sldMk cId="2084520970" sldId="1117"/>
            <ac:spMk id="224" creationId="{4FF7A8A0-880C-4242-9A63-AECE55B8FA57}"/>
          </ac:spMkLst>
        </pc:spChg>
        <pc:spChg chg="mod">
          <ac:chgData name="Adam Ellsworth" userId="S::aellsworth@nvidia.com::444b7a66-6931-46d0-a608-56acbc983d01" providerId="AD" clId="Web-{48CF530C-FD7F-161F-09D8-AA2CE4D28C45}" dt="2020-09-02T05:15:07.296" v="384" actId="14100"/>
          <ac:spMkLst>
            <pc:docMk/>
            <pc:sldMk cId="2084520970" sldId="1117"/>
            <ac:spMk id="225" creationId="{CCA8BCBC-1CB0-4F9B-8E3B-78296CF405EB}"/>
          </ac:spMkLst>
        </pc:spChg>
        <pc:spChg chg="mod">
          <ac:chgData name="Adam Ellsworth" userId="S::aellsworth@nvidia.com::444b7a66-6931-46d0-a608-56acbc983d01" providerId="AD" clId="Web-{48CF530C-FD7F-161F-09D8-AA2CE4D28C45}" dt="2020-09-02T05:22:32.022" v="397" actId="1076"/>
          <ac:spMkLst>
            <pc:docMk/>
            <pc:sldMk cId="2084520970" sldId="1117"/>
            <ac:spMk id="270" creationId="{1509C758-3637-411E-ADAE-58DC9F86514E}"/>
          </ac:spMkLst>
        </pc:spChg>
        <pc:spChg chg="mod">
          <ac:chgData name="Adam Ellsworth" userId="S::aellsworth@nvidia.com::444b7a66-6931-46d0-a608-56acbc983d01" providerId="AD" clId="Web-{48CF530C-FD7F-161F-09D8-AA2CE4D28C45}" dt="2020-09-02T05:22:32.037" v="398" actId="1076"/>
          <ac:spMkLst>
            <pc:docMk/>
            <pc:sldMk cId="2084520970" sldId="1117"/>
            <ac:spMk id="272" creationId="{514B5203-76A2-4BBC-80DC-C5A9947C04CF}"/>
          </ac:spMkLst>
        </pc:spChg>
        <pc:spChg chg="mod">
          <ac:chgData name="Adam Ellsworth" userId="S::aellsworth@nvidia.com::444b7a66-6931-46d0-a608-56acbc983d01" providerId="AD" clId="Web-{48CF530C-FD7F-161F-09D8-AA2CE4D28C45}" dt="2020-09-02T05:22:32.053" v="399" actId="1076"/>
          <ac:spMkLst>
            <pc:docMk/>
            <pc:sldMk cId="2084520970" sldId="1117"/>
            <ac:spMk id="274" creationId="{822951B0-3B41-4D23-A9DD-D9636B517C92}"/>
          </ac:spMkLst>
        </pc:spChg>
        <pc:spChg chg="mod">
          <ac:chgData name="Adam Ellsworth" userId="S::aellsworth@nvidia.com::444b7a66-6931-46d0-a608-56acbc983d01" providerId="AD" clId="Web-{48CF530C-FD7F-161F-09D8-AA2CE4D28C45}" dt="2020-09-02T05:22:32.053" v="400" actId="1076"/>
          <ac:spMkLst>
            <pc:docMk/>
            <pc:sldMk cId="2084520970" sldId="1117"/>
            <ac:spMk id="276" creationId="{E6F00E54-AF27-4AEB-9E74-A285211D0912}"/>
          </ac:spMkLst>
        </pc:spChg>
        <pc:spChg chg="mod">
          <ac:chgData name="Adam Ellsworth" userId="S::aellsworth@nvidia.com::444b7a66-6931-46d0-a608-56acbc983d01" providerId="AD" clId="Web-{48CF530C-FD7F-161F-09D8-AA2CE4D28C45}" dt="2020-09-02T05:22:32.069" v="401" actId="1076"/>
          <ac:spMkLst>
            <pc:docMk/>
            <pc:sldMk cId="2084520970" sldId="1117"/>
            <ac:spMk id="278" creationId="{89E4A0A9-FCDA-4681-B62D-1D5325CDB863}"/>
          </ac:spMkLst>
        </pc:spChg>
      </pc:sldChg>
      <pc:sldChg chg="addSp delSp modSp">
        <pc:chgData name="Adam Ellsworth" userId="S::aellsworth@nvidia.com::444b7a66-6931-46d0-a608-56acbc983d01" providerId="AD" clId="Web-{48CF530C-FD7F-161F-09D8-AA2CE4D28C45}" dt="2020-09-02T05:15:31.204" v="386"/>
        <pc:sldMkLst>
          <pc:docMk/>
          <pc:sldMk cId="1958039255" sldId="1118"/>
        </pc:sldMkLst>
        <pc:spChg chg="mod">
          <ac:chgData name="Adam Ellsworth" userId="S::aellsworth@nvidia.com::444b7a66-6931-46d0-a608-56acbc983d01" providerId="AD" clId="Web-{48CF530C-FD7F-161F-09D8-AA2CE4D28C45}" dt="2020-09-02T05:11:29.738" v="344" actId="1076"/>
          <ac:spMkLst>
            <pc:docMk/>
            <pc:sldMk cId="1958039255" sldId="1118"/>
            <ac:spMk id="2" creationId="{4B4FD6DD-738B-440E-8D22-25311F60083E}"/>
          </ac:spMkLst>
        </pc:spChg>
        <pc:spChg chg="mod">
          <ac:chgData name="Adam Ellsworth" userId="S::aellsworth@nvidia.com::444b7a66-6931-46d0-a608-56acbc983d01" providerId="AD" clId="Web-{48CF530C-FD7F-161F-09D8-AA2CE4D28C45}" dt="2020-09-02T05:11:34.238" v="347" actId="1076"/>
          <ac:spMkLst>
            <pc:docMk/>
            <pc:sldMk cId="1958039255" sldId="1118"/>
            <ac:spMk id="4" creationId="{E34EB331-DD56-4F07-9587-AB7C2F5EAEE0}"/>
          </ac:spMkLst>
        </pc:spChg>
        <pc:spChg chg="mod">
          <ac:chgData name="Adam Ellsworth" userId="S::aellsworth@nvidia.com::444b7a66-6931-46d0-a608-56acbc983d01" providerId="AD" clId="Web-{48CF530C-FD7F-161F-09D8-AA2CE4D28C45}" dt="2020-09-02T05:11:29.769" v="346" actId="1076"/>
          <ac:spMkLst>
            <pc:docMk/>
            <pc:sldMk cId="1958039255" sldId="1118"/>
            <ac:spMk id="6" creationId="{DFB568A8-BB10-43E5-B142-F6C83A8F8C48}"/>
          </ac:spMkLst>
        </pc:spChg>
        <pc:spChg chg="add">
          <ac:chgData name="Adam Ellsworth" userId="S::aellsworth@nvidia.com::444b7a66-6931-46d0-a608-56acbc983d01" providerId="AD" clId="Web-{48CF530C-FD7F-161F-09D8-AA2CE4D28C45}" dt="2020-09-02T05:15:31.204" v="386"/>
          <ac:spMkLst>
            <pc:docMk/>
            <pc:sldMk cId="1958039255" sldId="1118"/>
            <ac:spMk id="59" creationId="{925E7C98-A4C0-4D4B-B807-647FBA86BFA7}"/>
          </ac:spMkLst>
        </pc:spChg>
        <pc:spChg chg="del">
          <ac:chgData name="Adam Ellsworth" userId="S::aellsworth@nvidia.com::444b7a66-6931-46d0-a608-56acbc983d01" providerId="AD" clId="Web-{48CF530C-FD7F-161F-09D8-AA2CE4D28C45}" dt="2020-09-02T05:15:26.141" v="385"/>
          <ac:spMkLst>
            <pc:docMk/>
            <pc:sldMk cId="1958039255" sldId="1118"/>
            <ac:spMk id="225" creationId="{CCA8BCBC-1CB0-4F9B-8E3B-78296CF405EB}"/>
          </ac:spMkLst>
        </pc:spChg>
        <pc:spChg chg="mod">
          <ac:chgData name="Adam Ellsworth" userId="S::aellsworth@nvidia.com::444b7a66-6931-46d0-a608-56acbc983d01" providerId="AD" clId="Web-{48CF530C-FD7F-161F-09D8-AA2CE4D28C45}" dt="2020-09-02T05:12:25.804" v="348" actId="1076"/>
          <ac:spMkLst>
            <pc:docMk/>
            <pc:sldMk cId="1958039255" sldId="1118"/>
            <ac:spMk id="270" creationId="{1509C758-3637-411E-ADAE-58DC9F86514E}"/>
          </ac:spMkLst>
        </pc:spChg>
        <pc:spChg chg="mod">
          <ac:chgData name="Adam Ellsworth" userId="S::aellsworth@nvidia.com::444b7a66-6931-46d0-a608-56acbc983d01" providerId="AD" clId="Web-{48CF530C-FD7F-161F-09D8-AA2CE4D28C45}" dt="2020-09-02T05:12:25.819" v="349" actId="1076"/>
          <ac:spMkLst>
            <pc:docMk/>
            <pc:sldMk cId="1958039255" sldId="1118"/>
            <ac:spMk id="272" creationId="{514B5203-76A2-4BBC-80DC-C5A9947C04CF}"/>
          </ac:spMkLst>
        </pc:spChg>
        <pc:spChg chg="mod">
          <ac:chgData name="Adam Ellsworth" userId="S::aellsworth@nvidia.com::444b7a66-6931-46d0-a608-56acbc983d01" providerId="AD" clId="Web-{48CF530C-FD7F-161F-09D8-AA2CE4D28C45}" dt="2020-09-02T05:12:25.819" v="350" actId="1076"/>
          <ac:spMkLst>
            <pc:docMk/>
            <pc:sldMk cId="1958039255" sldId="1118"/>
            <ac:spMk id="274" creationId="{822951B0-3B41-4D23-A9DD-D9636B517C92}"/>
          </ac:spMkLst>
        </pc:spChg>
        <pc:spChg chg="mod">
          <ac:chgData name="Adam Ellsworth" userId="S::aellsworth@nvidia.com::444b7a66-6931-46d0-a608-56acbc983d01" providerId="AD" clId="Web-{48CF530C-FD7F-161F-09D8-AA2CE4D28C45}" dt="2020-09-02T05:12:25.835" v="351" actId="1076"/>
          <ac:spMkLst>
            <pc:docMk/>
            <pc:sldMk cId="1958039255" sldId="1118"/>
            <ac:spMk id="276" creationId="{E6F00E54-AF27-4AEB-9E74-A285211D0912}"/>
          </ac:spMkLst>
        </pc:spChg>
        <pc:spChg chg="mod">
          <ac:chgData name="Adam Ellsworth" userId="S::aellsworth@nvidia.com::444b7a66-6931-46d0-a608-56acbc983d01" providerId="AD" clId="Web-{48CF530C-FD7F-161F-09D8-AA2CE4D28C45}" dt="2020-09-02T05:12:25.850" v="352" actId="1076"/>
          <ac:spMkLst>
            <pc:docMk/>
            <pc:sldMk cId="1958039255" sldId="1118"/>
            <ac:spMk id="278" creationId="{89E4A0A9-FCDA-4681-B62D-1D5325CDB863}"/>
          </ac:spMkLst>
        </pc:spChg>
      </pc:sldChg>
      <pc:sldChg chg="addSp delSp modSp">
        <pc:chgData name="Adam Ellsworth" userId="S::aellsworth@nvidia.com::444b7a66-6931-46d0-a608-56acbc983d01" providerId="AD" clId="Web-{48CF530C-FD7F-161F-09D8-AA2CE4D28C45}" dt="2020-09-02T05:23:38.713" v="428"/>
        <pc:sldMkLst>
          <pc:docMk/>
          <pc:sldMk cId="3502803842" sldId="1119"/>
        </pc:sldMkLst>
        <pc:spChg chg="mod">
          <ac:chgData name="Adam Ellsworth" userId="S::aellsworth@nvidia.com::444b7a66-6931-46d0-a608-56acbc983d01" providerId="AD" clId="Web-{48CF530C-FD7F-161F-09D8-AA2CE4D28C45}" dt="2020-09-02T05:12:44.773" v="353" actId="1076"/>
          <ac:spMkLst>
            <pc:docMk/>
            <pc:sldMk cId="3502803842" sldId="1119"/>
            <ac:spMk id="2" creationId="{4B4FD6DD-738B-440E-8D22-25311F60083E}"/>
          </ac:spMkLst>
        </pc:spChg>
        <pc:spChg chg="mod">
          <ac:chgData name="Adam Ellsworth" userId="S::aellsworth@nvidia.com::444b7a66-6931-46d0-a608-56acbc983d01" providerId="AD" clId="Web-{48CF530C-FD7F-161F-09D8-AA2CE4D28C45}" dt="2020-09-02T05:12:51.602" v="356" actId="1076"/>
          <ac:spMkLst>
            <pc:docMk/>
            <pc:sldMk cId="3502803842" sldId="1119"/>
            <ac:spMk id="4" creationId="{E34EB331-DD56-4F07-9587-AB7C2F5EAEE0}"/>
          </ac:spMkLst>
        </pc:spChg>
        <pc:spChg chg="mod">
          <ac:chgData name="Adam Ellsworth" userId="S::aellsworth@nvidia.com::444b7a66-6931-46d0-a608-56acbc983d01" providerId="AD" clId="Web-{48CF530C-FD7F-161F-09D8-AA2CE4D28C45}" dt="2020-09-02T05:12:44.805" v="355" actId="1076"/>
          <ac:spMkLst>
            <pc:docMk/>
            <pc:sldMk cId="3502803842" sldId="1119"/>
            <ac:spMk id="6" creationId="{DFB568A8-BB10-43E5-B142-F6C83A8F8C48}"/>
          </ac:spMkLst>
        </pc:spChg>
        <pc:spChg chg="add">
          <ac:chgData name="Adam Ellsworth" userId="S::aellsworth@nvidia.com::444b7a66-6931-46d0-a608-56acbc983d01" providerId="AD" clId="Web-{48CF530C-FD7F-161F-09D8-AA2CE4D28C45}" dt="2020-09-02T05:23:38.650" v="424"/>
          <ac:spMkLst>
            <pc:docMk/>
            <pc:sldMk cId="3502803842" sldId="1119"/>
            <ac:spMk id="59" creationId="{8E080C69-EDBB-4A14-9CAD-919E13DE2068}"/>
          </ac:spMkLst>
        </pc:spChg>
        <pc:spChg chg="add">
          <ac:chgData name="Adam Ellsworth" userId="S::aellsworth@nvidia.com::444b7a66-6931-46d0-a608-56acbc983d01" providerId="AD" clId="Web-{48CF530C-FD7F-161F-09D8-AA2CE4D28C45}" dt="2020-09-02T05:23:38.666" v="425"/>
          <ac:spMkLst>
            <pc:docMk/>
            <pc:sldMk cId="3502803842" sldId="1119"/>
            <ac:spMk id="61" creationId="{4DA98F0E-D959-4E0C-8C0D-A7A8A3BB085D}"/>
          </ac:spMkLst>
        </pc:spChg>
        <pc:spChg chg="add">
          <ac:chgData name="Adam Ellsworth" userId="S::aellsworth@nvidia.com::444b7a66-6931-46d0-a608-56acbc983d01" providerId="AD" clId="Web-{48CF530C-FD7F-161F-09D8-AA2CE4D28C45}" dt="2020-09-02T05:23:38.681" v="426"/>
          <ac:spMkLst>
            <pc:docMk/>
            <pc:sldMk cId="3502803842" sldId="1119"/>
            <ac:spMk id="62" creationId="{F31BC894-B561-4B1D-B9F8-9A511CF18B6F}"/>
          </ac:spMkLst>
        </pc:spChg>
        <pc:spChg chg="add">
          <ac:chgData name="Adam Ellsworth" userId="S::aellsworth@nvidia.com::444b7a66-6931-46d0-a608-56acbc983d01" providerId="AD" clId="Web-{48CF530C-FD7F-161F-09D8-AA2CE4D28C45}" dt="2020-09-02T05:23:38.697" v="427"/>
          <ac:spMkLst>
            <pc:docMk/>
            <pc:sldMk cId="3502803842" sldId="1119"/>
            <ac:spMk id="64" creationId="{C48A2FB8-24ED-4721-8967-85DE3809C96F}"/>
          </ac:spMkLst>
        </pc:spChg>
        <pc:spChg chg="add">
          <ac:chgData name="Adam Ellsworth" userId="S::aellsworth@nvidia.com::444b7a66-6931-46d0-a608-56acbc983d01" providerId="AD" clId="Web-{48CF530C-FD7F-161F-09D8-AA2CE4D28C45}" dt="2020-09-02T05:23:38.713" v="428"/>
          <ac:spMkLst>
            <pc:docMk/>
            <pc:sldMk cId="3502803842" sldId="1119"/>
            <ac:spMk id="65" creationId="{6426C272-9886-4A13-8458-57F62C1B9283}"/>
          </ac:spMkLst>
        </pc:spChg>
        <pc:spChg chg="mod">
          <ac:chgData name="Adam Ellsworth" userId="S::aellsworth@nvidia.com::444b7a66-6931-46d0-a608-56acbc983d01" providerId="AD" clId="Web-{48CF530C-FD7F-161F-09D8-AA2CE4D28C45}" dt="2020-09-02T05:16:13.206" v="391" actId="14100"/>
          <ac:spMkLst>
            <pc:docMk/>
            <pc:sldMk cId="3502803842" sldId="1119"/>
            <ac:spMk id="224" creationId="{00B82D21-8359-4949-9CC3-1C9FB7D3D305}"/>
          </ac:spMkLst>
        </pc:spChg>
        <pc:spChg chg="del mod">
          <ac:chgData name="Adam Ellsworth" userId="S::aellsworth@nvidia.com::444b7a66-6931-46d0-a608-56acbc983d01" providerId="AD" clId="Web-{48CF530C-FD7F-161F-09D8-AA2CE4D28C45}" dt="2020-09-02T05:23:38.291" v="423"/>
          <ac:spMkLst>
            <pc:docMk/>
            <pc:sldMk cId="3502803842" sldId="1119"/>
            <ac:spMk id="270" creationId="{1509C758-3637-411E-ADAE-58DC9F86514E}"/>
          </ac:spMkLst>
        </pc:spChg>
        <pc:spChg chg="del mod">
          <ac:chgData name="Adam Ellsworth" userId="S::aellsworth@nvidia.com::444b7a66-6931-46d0-a608-56acbc983d01" providerId="AD" clId="Web-{48CF530C-FD7F-161F-09D8-AA2CE4D28C45}" dt="2020-09-02T05:23:38.275" v="422"/>
          <ac:spMkLst>
            <pc:docMk/>
            <pc:sldMk cId="3502803842" sldId="1119"/>
            <ac:spMk id="272" creationId="{514B5203-76A2-4BBC-80DC-C5A9947C04CF}"/>
          </ac:spMkLst>
        </pc:spChg>
        <pc:spChg chg="del mod">
          <ac:chgData name="Adam Ellsworth" userId="S::aellsworth@nvidia.com::444b7a66-6931-46d0-a608-56acbc983d01" providerId="AD" clId="Web-{48CF530C-FD7F-161F-09D8-AA2CE4D28C45}" dt="2020-09-02T05:23:38.275" v="421"/>
          <ac:spMkLst>
            <pc:docMk/>
            <pc:sldMk cId="3502803842" sldId="1119"/>
            <ac:spMk id="274" creationId="{822951B0-3B41-4D23-A9DD-D9636B517C92}"/>
          </ac:spMkLst>
        </pc:spChg>
        <pc:spChg chg="del mod">
          <ac:chgData name="Adam Ellsworth" userId="S::aellsworth@nvidia.com::444b7a66-6931-46d0-a608-56acbc983d01" providerId="AD" clId="Web-{48CF530C-FD7F-161F-09D8-AA2CE4D28C45}" dt="2020-09-02T05:23:38.275" v="420"/>
          <ac:spMkLst>
            <pc:docMk/>
            <pc:sldMk cId="3502803842" sldId="1119"/>
            <ac:spMk id="276" creationId="{E6F00E54-AF27-4AEB-9E74-A285211D0912}"/>
          </ac:spMkLst>
        </pc:spChg>
        <pc:spChg chg="del mod">
          <ac:chgData name="Adam Ellsworth" userId="S::aellsworth@nvidia.com::444b7a66-6931-46d0-a608-56acbc983d01" providerId="AD" clId="Web-{48CF530C-FD7F-161F-09D8-AA2CE4D28C45}" dt="2020-09-02T05:23:38.275" v="419"/>
          <ac:spMkLst>
            <pc:docMk/>
            <pc:sldMk cId="3502803842" sldId="1119"/>
            <ac:spMk id="278" creationId="{89E4A0A9-FCDA-4681-B62D-1D5325CDB863}"/>
          </ac:spMkLst>
        </pc:spChg>
      </pc:sldChg>
      <pc:sldChg chg="addCm modNotes">
        <pc:chgData name="Adam Ellsworth" userId="S::aellsworth@nvidia.com::444b7a66-6931-46d0-a608-56acbc983d01" providerId="AD" clId="Web-{48CF530C-FD7F-161F-09D8-AA2CE4D28C45}" dt="2020-09-02T05:34:00.916" v="435"/>
        <pc:sldMkLst>
          <pc:docMk/>
          <pc:sldMk cId="2458487438" sldId="1124"/>
        </pc:sldMkLst>
      </pc:sldChg>
      <pc:sldChg chg="addCm">
        <pc:chgData name="Adam Ellsworth" userId="S::aellsworth@nvidia.com::444b7a66-6931-46d0-a608-56acbc983d01" providerId="AD" clId="Web-{48CF530C-FD7F-161F-09D8-AA2CE4D28C45}" dt="2020-09-02T05:35:43.546" v="436"/>
        <pc:sldMkLst>
          <pc:docMk/>
          <pc:sldMk cId="440592081" sldId="1128"/>
        </pc:sldMkLst>
      </pc:sldChg>
    </pc:docChg>
  </pc:docChgLst>
  <pc:docChgLst>
    <pc:chgData name="Danielle Detering" userId="385b7343-7e51-4167-b40a-3bc9ed8e0e06" providerId="ADAL" clId="{895B0F45-25F4-43B9-A040-A96819DAC767}"/>
    <pc:docChg chg="undo custSel modSld">
      <pc:chgData name="Danielle Detering" userId="385b7343-7e51-4167-b40a-3bc9ed8e0e06" providerId="ADAL" clId="{895B0F45-25F4-43B9-A040-A96819DAC767}" dt="2020-08-31T22:19:15.125" v="820" actId="1036"/>
      <pc:docMkLst>
        <pc:docMk/>
      </pc:docMkLst>
      <pc:sldChg chg="addSp delSp modSp mod">
        <pc:chgData name="Danielle Detering" userId="385b7343-7e51-4167-b40a-3bc9ed8e0e06" providerId="ADAL" clId="{895B0F45-25F4-43B9-A040-A96819DAC767}" dt="2020-08-31T22:03:38.222" v="673" actId="1076"/>
        <pc:sldMkLst>
          <pc:docMk/>
          <pc:sldMk cId="1424472355" sldId="1094"/>
        </pc:sldMkLst>
        <pc:picChg chg="mod">
          <ac:chgData name="Danielle Detering" userId="385b7343-7e51-4167-b40a-3bc9ed8e0e06" providerId="ADAL" clId="{895B0F45-25F4-43B9-A040-A96819DAC767}" dt="2020-08-31T22:03:38.222" v="673" actId="1076"/>
          <ac:picMkLst>
            <pc:docMk/>
            <pc:sldMk cId="1424472355" sldId="1094"/>
            <ac:picMk id="8" creationId="{CCD028EF-8F0D-4066-84FE-FECA5F8590C7}"/>
          </ac:picMkLst>
        </pc:picChg>
        <pc:picChg chg="del">
          <ac:chgData name="Danielle Detering" userId="385b7343-7e51-4167-b40a-3bc9ed8e0e06" providerId="ADAL" clId="{895B0F45-25F4-43B9-A040-A96819DAC767}" dt="2020-08-31T22:01:51.974" v="664" actId="478"/>
          <ac:picMkLst>
            <pc:docMk/>
            <pc:sldMk cId="1424472355" sldId="1094"/>
            <ac:picMk id="11" creationId="{CB5EEF99-5DBE-486A-B74E-8635111C65D1}"/>
          </ac:picMkLst>
        </pc:picChg>
        <pc:picChg chg="add mod">
          <ac:chgData name="Danielle Detering" userId="385b7343-7e51-4167-b40a-3bc9ed8e0e06" providerId="ADAL" clId="{895B0F45-25F4-43B9-A040-A96819DAC767}" dt="2020-08-31T22:03:28.973" v="671" actId="1076"/>
          <ac:picMkLst>
            <pc:docMk/>
            <pc:sldMk cId="1424472355" sldId="1094"/>
            <ac:picMk id="1026" creationId="{9032C1F3-6332-43F3-9571-42B7911D6D50}"/>
          </ac:picMkLst>
        </pc:picChg>
      </pc:sldChg>
      <pc:sldChg chg="addSp delSp modSp mod modNotesTx">
        <pc:chgData name="Danielle Detering" userId="385b7343-7e51-4167-b40a-3bc9ed8e0e06" providerId="ADAL" clId="{895B0F45-25F4-43B9-A040-A96819DAC767}" dt="2020-08-31T22:19:15.125" v="820" actId="1036"/>
        <pc:sldMkLst>
          <pc:docMk/>
          <pc:sldMk cId="2531267397" sldId="1097"/>
        </pc:sldMkLst>
        <pc:spChg chg="add mod">
          <ac:chgData name="Danielle Detering" userId="385b7343-7e51-4167-b40a-3bc9ed8e0e06" providerId="ADAL" clId="{895B0F45-25F4-43B9-A040-A96819DAC767}" dt="2020-08-31T22:18:19.940" v="788" actId="1076"/>
          <ac:spMkLst>
            <pc:docMk/>
            <pc:sldMk cId="2531267397" sldId="1097"/>
            <ac:spMk id="8" creationId="{0823A7D8-AFB2-4641-A9B1-67E74D83B075}"/>
          </ac:spMkLst>
        </pc:spChg>
        <pc:spChg chg="add mod ord">
          <ac:chgData name="Danielle Detering" userId="385b7343-7e51-4167-b40a-3bc9ed8e0e06" providerId="ADAL" clId="{895B0F45-25F4-43B9-A040-A96819DAC767}" dt="2020-08-31T22:16:58.669" v="769" actId="164"/>
          <ac:spMkLst>
            <pc:docMk/>
            <pc:sldMk cId="2531267397" sldId="1097"/>
            <ac:spMk id="10" creationId="{EC1504A8-30E0-4F85-AF2D-76AFD532ADA5}"/>
          </ac:spMkLst>
        </pc:spChg>
        <pc:spChg chg="add mod ord">
          <ac:chgData name="Danielle Detering" userId="385b7343-7e51-4167-b40a-3bc9ed8e0e06" providerId="ADAL" clId="{895B0F45-25F4-43B9-A040-A96819DAC767}" dt="2020-08-31T22:16:58.669" v="769" actId="164"/>
          <ac:spMkLst>
            <pc:docMk/>
            <pc:sldMk cId="2531267397" sldId="1097"/>
            <ac:spMk id="12" creationId="{01694EBF-0BA9-4354-9D89-E8D92184C66B}"/>
          </ac:spMkLst>
        </pc:spChg>
        <pc:spChg chg="add mod ord">
          <ac:chgData name="Danielle Detering" userId="385b7343-7e51-4167-b40a-3bc9ed8e0e06" providerId="ADAL" clId="{895B0F45-25F4-43B9-A040-A96819DAC767}" dt="2020-08-31T22:16:58.669" v="769" actId="164"/>
          <ac:spMkLst>
            <pc:docMk/>
            <pc:sldMk cId="2531267397" sldId="1097"/>
            <ac:spMk id="14" creationId="{77C125EB-278E-46A8-8C39-75E9F5B56DC1}"/>
          </ac:spMkLst>
        </pc:spChg>
        <pc:grpChg chg="add mod">
          <ac:chgData name="Danielle Detering" userId="385b7343-7e51-4167-b40a-3bc9ed8e0e06" providerId="ADAL" clId="{895B0F45-25F4-43B9-A040-A96819DAC767}" dt="2020-08-31T22:18:08.287" v="782" actId="164"/>
          <ac:grpSpMkLst>
            <pc:docMk/>
            <pc:sldMk cId="2531267397" sldId="1097"/>
            <ac:grpSpMk id="18" creationId="{B6165E11-DCAC-4AA4-9617-9E3EBF26CC1C}"/>
          </ac:grpSpMkLst>
        </pc:grpChg>
        <pc:grpChg chg="add mod">
          <ac:chgData name="Danielle Detering" userId="385b7343-7e51-4167-b40a-3bc9ed8e0e06" providerId="ADAL" clId="{895B0F45-25F4-43B9-A040-A96819DAC767}" dt="2020-08-31T22:19:15.125" v="820" actId="1036"/>
          <ac:grpSpMkLst>
            <pc:docMk/>
            <pc:sldMk cId="2531267397" sldId="1097"/>
            <ac:grpSpMk id="19" creationId="{1E42FBEF-DC91-4253-853E-892EA847A2B1}"/>
          </ac:grpSpMkLst>
        </pc:grpChg>
        <pc:picChg chg="add del mod modCrop">
          <ac:chgData name="Danielle Detering" userId="385b7343-7e51-4167-b40a-3bc9ed8e0e06" providerId="ADAL" clId="{895B0F45-25F4-43B9-A040-A96819DAC767}" dt="2020-08-31T21:46:55.755" v="663" actId="478"/>
          <ac:picMkLst>
            <pc:docMk/>
            <pc:sldMk cId="2531267397" sldId="1097"/>
            <ac:picMk id="4" creationId="{9DF0F489-015E-4181-8CDA-8342A7A45965}"/>
          </ac:picMkLst>
        </pc:picChg>
        <pc:picChg chg="del">
          <ac:chgData name="Danielle Detering" userId="385b7343-7e51-4167-b40a-3bc9ed8e0e06" providerId="ADAL" clId="{895B0F45-25F4-43B9-A040-A96819DAC767}" dt="2020-08-31T21:39:10.943" v="626" actId="478"/>
          <ac:picMkLst>
            <pc:docMk/>
            <pc:sldMk cId="2531267397" sldId="1097"/>
            <ac:picMk id="6" creationId="{F6D52C79-BC48-4BE4-BEA7-07DD81C06620}"/>
          </ac:picMkLst>
        </pc:picChg>
        <pc:picChg chg="add del mod modCrop">
          <ac:chgData name="Danielle Detering" userId="385b7343-7e51-4167-b40a-3bc9ed8e0e06" providerId="ADAL" clId="{895B0F45-25F4-43B9-A040-A96819DAC767}" dt="2020-08-31T22:16:53.035" v="768" actId="478"/>
          <ac:picMkLst>
            <pc:docMk/>
            <pc:sldMk cId="2531267397" sldId="1097"/>
            <ac:picMk id="7" creationId="{7C7387E6-2F07-413D-93D8-DA2263A8ACE1}"/>
          </ac:picMkLst>
        </pc:picChg>
        <pc:picChg chg="mod">
          <ac:chgData name="Danielle Detering" userId="385b7343-7e51-4167-b40a-3bc9ed8e0e06" providerId="ADAL" clId="{895B0F45-25F4-43B9-A040-A96819DAC767}" dt="2020-08-31T22:19:15.125" v="820" actId="1036"/>
          <ac:picMkLst>
            <pc:docMk/>
            <pc:sldMk cId="2531267397" sldId="1097"/>
            <ac:picMk id="9" creationId="{2A9F3235-EF85-4466-8847-FAC8E9ACDEB1}"/>
          </ac:picMkLst>
        </pc:picChg>
        <pc:cxnChg chg="add mod">
          <ac:chgData name="Danielle Detering" userId="385b7343-7e51-4167-b40a-3bc9ed8e0e06" providerId="ADAL" clId="{895B0F45-25F4-43B9-A040-A96819DAC767}" dt="2020-08-31T22:16:58.669" v="769" actId="164"/>
          <ac:cxnSpMkLst>
            <pc:docMk/>
            <pc:sldMk cId="2531267397" sldId="1097"/>
            <ac:cxnSpMk id="16" creationId="{D2CABDAB-4830-491D-90D0-A2EAFAA68210}"/>
          </ac:cxnSpMkLst>
        </pc:cxnChg>
        <pc:cxnChg chg="add mod">
          <ac:chgData name="Danielle Detering" userId="385b7343-7e51-4167-b40a-3bc9ed8e0e06" providerId="ADAL" clId="{895B0F45-25F4-43B9-A040-A96819DAC767}" dt="2020-08-31T22:18:13.614" v="784" actId="1076"/>
          <ac:cxnSpMkLst>
            <pc:docMk/>
            <pc:sldMk cId="2531267397" sldId="1097"/>
            <ac:cxnSpMk id="17" creationId="{496985E8-1225-435B-A26F-199ABE72B038}"/>
          </ac:cxnSpMkLst>
        </pc:cxnChg>
      </pc:sldChg>
      <pc:sldChg chg="modNotesTx">
        <pc:chgData name="Danielle Detering" userId="385b7343-7e51-4167-b40a-3bc9ed8e0e06" providerId="ADAL" clId="{895B0F45-25F4-43B9-A040-A96819DAC767}" dt="2020-08-31T21:35:35.656" v="625" actId="20577"/>
        <pc:sldMkLst>
          <pc:docMk/>
          <pc:sldMk cId="187100998" sldId="1104"/>
        </pc:sldMkLst>
      </pc:sldChg>
    </pc:docChg>
  </pc:docChgLst>
  <pc:docChgLst>
    <pc:chgData name="Adam Ellsworth" userId="S::aellsworth@nvidia.com::444b7a66-6931-46d0-a608-56acbc983d01" providerId="AD" clId="Web-{2017E3C5-580C-8220-05C5-6186F438A32D}"/>
    <pc:docChg chg="modSld">
      <pc:chgData name="Adam Ellsworth" userId="S::aellsworth@nvidia.com::444b7a66-6931-46d0-a608-56acbc983d01" providerId="AD" clId="Web-{2017E3C5-580C-8220-05C5-6186F438A32D}" dt="2020-08-31T18:02:18.855" v="256"/>
      <pc:docMkLst>
        <pc:docMk/>
      </pc:docMkLst>
      <pc:sldChg chg="modNotes">
        <pc:chgData name="Adam Ellsworth" userId="S::aellsworth@nvidia.com::444b7a66-6931-46d0-a608-56acbc983d01" providerId="AD" clId="Web-{2017E3C5-580C-8220-05C5-6186F438A32D}" dt="2020-08-31T17:58:48.857" v="106"/>
        <pc:sldMkLst>
          <pc:docMk/>
          <pc:sldMk cId="2281689659" sldId="862"/>
        </pc:sldMkLst>
      </pc:sldChg>
      <pc:sldChg chg="modNotes">
        <pc:chgData name="Adam Ellsworth" userId="S::aellsworth@nvidia.com::444b7a66-6931-46d0-a608-56acbc983d01" providerId="AD" clId="Web-{2017E3C5-580C-8220-05C5-6186F438A32D}" dt="2020-08-31T15:48:02.579" v="1"/>
        <pc:sldMkLst>
          <pc:docMk/>
          <pc:sldMk cId="2491972935" sldId="1078"/>
        </pc:sldMkLst>
      </pc:sldChg>
      <pc:sldChg chg="modSp modNotes">
        <pc:chgData name="Adam Ellsworth" userId="S::aellsworth@nvidia.com::444b7a66-6931-46d0-a608-56acbc983d01" providerId="AD" clId="Web-{2017E3C5-580C-8220-05C5-6186F438A32D}" dt="2020-08-31T17:55:56.440" v="18"/>
        <pc:sldMkLst>
          <pc:docMk/>
          <pc:sldMk cId="1424472355" sldId="1094"/>
        </pc:sldMkLst>
        <pc:spChg chg="mod">
          <ac:chgData name="Adam Ellsworth" userId="S::aellsworth@nvidia.com::444b7a66-6931-46d0-a608-56acbc983d01" providerId="AD" clId="Web-{2017E3C5-580C-8220-05C5-6186F438A32D}" dt="2020-08-31T15:48:35.331" v="2" actId="14100"/>
          <ac:spMkLst>
            <pc:docMk/>
            <pc:sldMk cId="1424472355" sldId="1094"/>
            <ac:spMk id="16" creationId="{EEDF5A1D-BFD4-4341-B86B-A30CBEDBF537}"/>
          </ac:spMkLst>
        </pc:spChg>
      </pc:sldChg>
      <pc:sldChg chg="modNotes">
        <pc:chgData name="Adam Ellsworth" userId="S::aellsworth@nvidia.com::444b7a66-6931-46d0-a608-56acbc983d01" providerId="AD" clId="Web-{2017E3C5-580C-8220-05C5-6186F438A32D}" dt="2020-08-31T17:59:34.204" v="108"/>
        <pc:sldMkLst>
          <pc:docMk/>
          <pc:sldMk cId="221614862" sldId="1100"/>
        </pc:sldMkLst>
      </pc:sldChg>
      <pc:sldChg chg="modNotes">
        <pc:chgData name="Adam Ellsworth" userId="S::aellsworth@nvidia.com::444b7a66-6931-46d0-a608-56acbc983d01" providerId="AD" clId="Web-{2017E3C5-580C-8220-05C5-6186F438A32D}" dt="2020-08-31T18:00:06.284" v="112"/>
        <pc:sldMkLst>
          <pc:docMk/>
          <pc:sldMk cId="150335069" sldId="1101"/>
        </pc:sldMkLst>
      </pc:sldChg>
      <pc:sldChg chg="modNotes">
        <pc:chgData name="Adam Ellsworth" userId="S::aellsworth@nvidia.com::444b7a66-6931-46d0-a608-56acbc983d01" providerId="AD" clId="Web-{2017E3C5-580C-8220-05C5-6186F438A32D}" dt="2020-08-31T18:00:58.100" v="178"/>
        <pc:sldMkLst>
          <pc:docMk/>
          <pc:sldMk cId="3217323183" sldId="1102"/>
        </pc:sldMkLst>
      </pc:sldChg>
      <pc:sldChg chg="modNotes">
        <pc:chgData name="Adam Ellsworth" userId="S::aellsworth@nvidia.com::444b7a66-6931-46d0-a608-56acbc983d01" providerId="AD" clId="Web-{2017E3C5-580C-8220-05C5-6186F438A32D}" dt="2020-08-31T18:02:18.855" v="256"/>
        <pc:sldMkLst>
          <pc:docMk/>
          <pc:sldMk cId="187100998" sldId="1104"/>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0-09-01T20:26:11.226" idx="6">
    <p:pos x="10" y="10"/>
    <p:text>I love this. Beautiful</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09-01T20:25:55.319" idx="5">
    <p:pos x="10" y="10"/>
    <p:text>This slide is absolutely amazing
</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09-01T20:29:22.158" idx="7">
    <p:pos x="10" y="10"/>
    <p:text>Awesome
</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09-01T22:25:56.345" idx="8">
    <p:pos x="10" y="10"/>
    <p:text>Good inclusion of that youtube video. I like that one a lot. He also sounds like Aziz Ansari : )
</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09-01T22:34:00.916" idx="9">
    <p:pos x="10" y="10"/>
    <p:text>This is a great example project that we should tell Will about. He will like this.
</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09-01T22:35:43.546" idx="10">
    <p:pos x="10" y="10"/>
    <p:text>Beautifully put. Great analogy.</p:text>
    <p:extLst>
      <p:ext uri="{C676402C-5697-4E1C-873F-D02D1690AC5C}">
        <p15:threadingInfo xmlns:p15="http://schemas.microsoft.com/office/powerpoint/2012/main" timeZoneBias="420"/>
      </p:ext>
    </p:extLst>
  </p:cm>
</p:cmLst>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4466E2-1FE0-4AAF-9A15-35A18460AE6C}"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9124095B-A200-4DEB-90C0-ACCBFBD33BF2}">
      <dgm:prSet/>
      <dgm:spPr/>
      <dgm:t>
        <a:bodyPr/>
        <a:lstStyle/>
        <a:p>
          <a:r>
            <a:rPr lang="en-US"/>
            <a:t>Part 1:  An Introduction to Deep Learning</a:t>
          </a:r>
        </a:p>
      </dgm:t>
    </dgm:pt>
    <dgm:pt modelId="{C07EC53E-9B77-4F6F-B546-87DA1851BCB6}" type="parTrans" cxnId="{23A1D04A-5FFD-4038-A9DC-E5062E9CACC2}">
      <dgm:prSet/>
      <dgm:spPr/>
      <dgm:t>
        <a:bodyPr/>
        <a:lstStyle/>
        <a:p>
          <a:endParaRPr lang="en-US"/>
        </a:p>
      </dgm:t>
    </dgm:pt>
    <dgm:pt modelId="{30D6C911-C612-4E13-972B-862C0C14448B}" type="sibTrans" cxnId="{23A1D04A-5FFD-4038-A9DC-E5062E9CACC2}">
      <dgm:prSet/>
      <dgm:spPr/>
      <dgm:t>
        <a:bodyPr/>
        <a:lstStyle/>
        <a:p>
          <a:endParaRPr lang="en-US"/>
        </a:p>
      </dgm:t>
    </dgm:pt>
    <dgm:pt modelId="{E3B6176B-19E9-49DC-8935-5FC1D326226A}">
      <dgm:prSet/>
      <dgm:spPr/>
      <dgm:t>
        <a:bodyPr/>
        <a:lstStyle/>
        <a:p>
          <a:r>
            <a:rPr lang="en-US"/>
            <a:t>Part 2: How a Neural Network Trains</a:t>
          </a:r>
        </a:p>
      </dgm:t>
    </dgm:pt>
    <dgm:pt modelId="{35969128-5469-45F0-A0BD-A614DA29450E}" type="parTrans" cxnId="{408E519F-B299-4FE7-BF7B-6E9C884FB638}">
      <dgm:prSet/>
      <dgm:spPr/>
      <dgm:t>
        <a:bodyPr/>
        <a:lstStyle/>
        <a:p>
          <a:endParaRPr lang="en-US"/>
        </a:p>
      </dgm:t>
    </dgm:pt>
    <dgm:pt modelId="{907CC422-609D-4111-93B5-6B0E685CCC4E}" type="sibTrans" cxnId="{408E519F-B299-4FE7-BF7B-6E9C884FB638}">
      <dgm:prSet/>
      <dgm:spPr/>
      <dgm:t>
        <a:bodyPr/>
        <a:lstStyle/>
        <a:p>
          <a:endParaRPr lang="en-US"/>
        </a:p>
      </dgm:t>
    </dgm:pt>
    <dgm:pt modelId="{BC73A0EF-BACA-44B5-B7FA-8559EFE7D717}">
      <dgm:prSet/>
      <dgm:spPr/>
      <dgm:t>
        <a:bodyPr/>
        <a:lstStyle/>
        <a:p>
          <a:r>
            <a:rPr lang="en-US"/>
            <a:t>Part 3: Convolutional Neural Networks</a:t>
          </a:r>
        </a:p>
      </dgm:t>
    </dgm:pt>
    <dgm:pt modelId="{3492A832-F0B4-41AC-BBF7-53083F681CF3}" type="parTrans" cxnId="{BBE2EE80-CD07-42F3-9AB1-5359BB01F88E}">
      <dgm:prSet/>
      <dgm:spPr/>
      <dgm:t>
        <a:bodyPr/>
        <a:lstStyle/>
        <a:p>
          <a:endParaRPr lang="en-US"/>
        </a:p>
      </dgm:t>
    </dgm:pt>
    <dgm:pt modelId="{5278DCD6-8C12-4249-BC74-09DCD8B0FF5E}" type="sibTrans" cxnId="{BBE2EE80-CD07-42F3-9AB1-5359BB01F88E}">
      <dgm:prSet/>
      <dgm:spPr/>
      <dgm:t>
        <a:bodyPr/>
        <a:lstStyle/>
        <a:p>
          <a:endParaRPr lang="en-US"/>
        </a:p>
      </dgm:t>
    </dgm:pt>
    <dgm:pt modelId="{09261F07-2B57-4F4A-9184-61D3FF7EA9B7}">
      <dgm:prSet/>
      <dgm:spPr/>
      <dgm:t>
        <a:bodyPr/>
        <a:lstStyle/>
        <a:p>
          <a:r>
            <a:rPr lang="en-US"/>
            <a:t>Part 4: Data Augmentation and Deployment</a:t>
          </a:r>
        </a:p>
      </dgm:t>
    </dgm:pt>
    <dgm:pt modelId="{9D795FD9-7EA3-454E-8078-C99EA0B431D9}" type="parTrans" cxnId="{BAADA846-C7F8-4823-B5EA-6B57BDA279DA}">
      <dgm:prSet/>
      <dgm:spPr/>
      <dgm:t>
        <a:bodyPr/>
        <a:lstStyle/>
        <a:p>
          <a:endParaRPr lang="en-US"/>
        </a:p>
      </dgm:t>
    </dgm:pt>
    <dgm:pt modelId="{67722A88-758B-4A0C-98ED-E76673E22662}" type="sibTrans" cxnId="{BAADA846-C7F8-4823-B5EA-6B57BDA279DA}">
      <dgm:prSet/>
      <dgm:spPr/>
      <dgm:t>
        <a:bodyPr/>
        <a:lstStyle/>
        <a:p>
          <a:endParaRPr lang="en-US"/>
        </a:p>
      </dgm:t>
    </dgm:pt>
    <dgm:pt modelId="{B21EF215-DC77-4512-9FA9-F402D823AD6A}">
      <dgm:prSet/>
      <dgm:spPr/>
      <dgm:t>
        <a:bodyPr/>
        <a:lstStyle/>
        <a:p>
          <a:r>
            <a:rPr lang="en-US"/>
            <a:t>Part 5: Pre-trained Models</a:t>
          </a:r>
        </a:p>
      </dgm:t>
    </dgm:pt>
    <dgm:pt modelId="{7877E896-4408-40E6-A865-D2BDFD78F34F}" type="parTrans" cxnId="{03B48CE6-AB06-419B-AB7A-DA6BCAC7372F}">
      <dgm:prSet/>
      <dgm:spPr/>
      <dgm:t>
        <a:bodyPr/>
        <a:lstStyle/>
        <a:p>
          <a:endParaRPr lang="en-US"/>
        </a:p>
      </dgm:t>
    </dgm:pt>
    <dgm:pt modelId="{BCF1C84A-D312-44DE-B970-7FBCD9F5BF42}" type="sibTrans" cxnId="{03B48CE6-AB06-419B-AB7A-DA6BCAC7372F}">
      <dgm:prSet/>
      <dgm:spPr/>
      <dgm:t>
        <a:bodyPr/>
        <a:lstStyle/>
        <a:p>
          <a:endParaRPr lang="en-US"/>
        </a:p>
      </dgm:t>
    </dgm:pt>
    <dgm:pt modelId="{B9ECEEB2-F083-43B5-9C8B-518ED3EA5F5E}">
      <dgm:prSet/>
      <dgm:spPr/>
      <dgm:t>
        <a:bodyPr/>
        <a:lstStyle/>
        <a:p>
          <a:r>
            <a:rPr lang="en-US"/>
            <a:t>Part 6: Advanced Architectures</a:t>
          </a:r>
        </a:p>
      </dgm:t>
    </dgm:pt>
    <dgm:pt modelId="{0BA3BA15-314F-45BE-B77D-C23F105F8DAA}" type="parTrans" cxnId="{27E75F04-2403-4F84-80CA-78960651068A}">
      <dgm:prSet/>
      <dgm:spPr/>
      <dgm:t>
        <a:bodyPr/>
        <a:lstStyle/>
        <a:p>
          <a:endParaRPr lang="en-US"/>
        </a:p>
      </dgm:t>
    </dgm:pt>
    <dgm:pt modelId="{62DEDF2D-99C1-43FC-A887-BA743D585ADE}" type="sibTrans" cxnId="{27E75F04-2403-4F84-80CA-78960651068A}">
      <dgm:prSet/>
      <dgm:spPr/>
      <dgm:t>
        <a:bodyPr/>
        <a:lstStyle/>
        <a:p>
          <a:endParaRPr lang="en-US"/>
        </a:p>
      </dgm:t>
    </dgm:pt>
    <dgm:pt modelId="{60F5443E-3D25-48E7-BD6D-267D69AA3389}" type="pres">
      <dgm:prSet presAssocID="{014466E2-1FE0-4AAF-9A15-35A18460AE6C}" presName="linear" presStyleCnt="0">
        <dgm:presLayoutVars>
          <dgm:dir/>
          <dgm:animLvl val="lvl"/>
          <dgm:resizeHandles val="exact"/>
        </dgm:presLayoutVars>
      </dgm:prSet>
      <dgm:spPr/>
    </dgm:pt>
    <dgm:pt modelId="{948C24EC-B794-43AB-9FC4-5584C5246655}" type="pres">
      <dgm:prSet presAssocID="{9124095B-A200-4DEB-90C0-ACCBFBD33BF2}" presName="parentLin" presStyleCnt="0"/>
      <dgm:spPr/>
    </dgm:pt>
    <dgm:pt modelId="{FC30B8EC-879B-4B4B-981B-3EE637F42D6A}" type="pres">
      <dgm:prSet presAssocID="{9124095B-A200-4DEB-90C0-ACCBFBD33BF2}" presName="parentLeftMargin" presStyleLbl="node1" presStyleIdx="0" presStyleCnt="6"/>
      <dgm:spPr/>
    </dgm:pt>
    <dgm:pt modelId="{D6D66FE0-E326-43BD-A55E-8C9D0A92B3CB}" type="pres">
      <dgm:prSet presAssocID="{9124095B-A200-4DEB-90C0-ACCBFBD33BF2}" presName="parentText" presStyleLbl="node1" presStyleIdx="0" presStyleCnt="6">
        <dgm:presLayoutVars>
          <dgm:chMax val="0"/>
          <dgm:bulletEnabled val="1"/>
        </dgm:presLayoutVars>
      </dgm:prSet>
      <dgm:spPr/>
    </dgm:pt>
    <dgm:pt modelId="{026EF489-57F0-4C0D-9743-688EAE783F65}" type="pres">
      <dgm:prSet presAssocID="{9124095B-A200-4DEB-90C0-ACCBFBD33BF2}" presName="negativeSpace" presStyleCnt="0"/>
      <dgm:spPr/>
    </dgm:pt>
    <dgm:pt modelId="{1F80A7D4-969A-4E7E-9531-458F74DCE459}" type="pres">
      <dgm:prSet presAssocID="{9124095B-A200-4DEB-90C0-ACCBFBD33BF2}" presName="childText" presStyleLbl="conFgAcc1" presStyleIdx="0" presStyleCnt="6">
        <dgm:presLayoutVars>
          <dgm:bulletEnabled val="1"/>
        </dgm:presLayoutVars>
      </dgm:prSet>
      <dgm:spPr/>
    </dgm:pt>
    <dgm:pt modelId="{CD8AD931-DDDF-4B54-95C3-BA456A6FEB28}" type="pres">
      <dgm:prSet presAssocID="{30D6C911-C612-4E13-972B-862C0C14448B}" presName="spaceBetweenRectangles" presStyleCnt="0"/>
      <dgm:spPr/>
    </dgm:pt>
    <dgm:pt modelId="{75B91715-653F-468A-BBBB-9C2D6A87E00B}" type="pres">
      <dgm:prSet presAssocID="{E3B6176B-19E9-49DC-8935-5FC1D326226A}" presName="parentLin" presStyleCnt="0"/>
      <dgm:spPr/>
    </dgm:pt>
    <dgm:pt modelId="{56277306-AE2B-49E0-975E-1A83394B349C}" type="pres">
      <dgm:prSet presAssocID="{E3B6176B-19E9-49DC-8935-5FC1D326226A}" presName="parentLeftMargin" presStyleLbl="node1" presStyleIdx="0" presStyleCnt="6"/>
      <dgm:spPr/>
    </dgm:pt>
    <dgm:pt modelId="{FA756CBE-44B9-4F18-B2D1-6FBA673FFC2D}" type="pres">
      <dgm:prSet presAssocID="{E3B6176B-19E9-49DC-8935-5FC1D326226A}" presName="parentText" presStyleLbl="node1" presStyleIdx="1" presStyleCnt="6">
        <dgm:presLayoutVars>
          <dgm:chMax val="0"/>
          <dgm:bulletEnabled val="1"/>
        </dgm:presLayoutVars>
      </dgm:prSet>
      <dgm:spPr/>
    </dgm:pt>
    <dgm:pt modelId="{87FE9E24-6B85-4968-A992-A75BF076D288}" type="pres">
      <dgm:prSet presAssocID="{E3B6176B-19E9-49DC-8935-5FC1D326226A}" presName="negativeSpace" presStyleCnt="0"/>
      <dgm:spPr/>
    </dgm:pt>
    <dgm:pt modelId="{247F1B74-319B-49D7-A018-48E863D8B398}" type="pres">
      <dgm:prSet presAssocID="{E3B6176B-19E9-49DC-8935-5FC1D326226A}" presName="childText" presStyleLbl="conFgAcc1" presStyleIdx="1" presStyleCnt="6">
        <dgm:presLayoutVars>
          <dgm:bulletEnabled val="1"/>
        </dgm:presLayoutVars>
      </dgm:prSet>
      <dgm:spPr/>
    </dgm:pt>
    <dgm:pt modelId="{42404858-34F1-40CE-B3C2-7586D8378E3D}" type="pres">
      <dgm:prSet presAssocID="{907CC422-609D-4111-93B5-6B0E685CCC4E}" presName="spaceBetweenRectangles" presStyleCnt="0"/>
      <dgm:spPr/>
    </dgm:pt>
    <dgm:pt modelId="{B9DD0433-B1D4-4E20-A896-139746A53795}" type="pres">
      <dgm:prSet presAssocID="{BC73A0EF-BACA-44B5-B7FA-8559EFE7D717}" presName="parentLin" presStyleCnt="0"/>
      <dgm:spPr/>
    </dgm:pt>
    <dgm:pt modelId="{6C8B57DF-B46E-474D-8DA3-3D0AFE24F324}" type="pres">
      <dgm:prSet presAssocID="{BC73A0EF-BACA-44B5-B7FA-8559EFE7D717}" presName="parentLeftMargin" presStyleLbl="node1" presStyleIdx="1" presStyleCnt="6"/>
      <dgm:spPr/>
    </dgm:pt>
    <dgm:pt modelId="{FA5B2DE7-C0B7-4BF4-B5CD-CA36978A8F75}" type="pres">
      <dgm:prSet presAssocID="{BC73A0EF-BACA-44B5-B7FA-8559EFE7D717}" presName="parentText" presStyleLbl="node1" presStyleIdx="2" presStyleCnt="6">
        <dgm:presLayoutVars>
          <dgm:chMax val="0"/>
          <dgm:bulletEnabled val="1"/>
        </dgm:presLayoutVars>
      </dgm:prSet>
      <dgm:spPr/>
    </dgm:pt>
    <dgm:pt modelId="{A064764D-223C-4B2C-AE5B-39A12330BD80}" type="pres">
      <dgm:prSet presAssocID="{BC73A0EF-BACA-44B5-B7FA-8559EFE7D717}" presName="negativeSpace" presStyleCnt="0"/>
      <dgm:spPr/>
    </dgm:pt>
    <dgm:pt modelId="{057C50B2-50C0-493C-9C7A-8F44D0563959}" type="pres">
      <dgm:prSet presAssocID="{BC73A0EF-BACA-44B5-B7FA-8559EFE7D717}" presName="childText" presStyleLbl="conFgAcc1" presStyleIdx="2" presStyleCnt="6">
        <dgm:presLayoutVars>
          <dgm:bulletEnabled val="1"/>
        </dgm:presLayoutVars>
      </dgm:prSet>
      <dgm:spPr/>
    </dgm:pt>
    <dgm:pt modelId="{074ACB30-2014-479B-87C0-44149569967A}" type="pres">
      <dgm:prSet presAssocID="{5278DCD6-8C12-4249-BC74-09DCD8B0FF5E}" presName="spaceBetweenRectangles" presStyleCnt="0"/>
      <dgm:spPr/>
    </dgm:pt>
    <dgm:pt modelId="{DDE4A7E5-A674-4625-803C-A2836CCACFD0}" type="pres">
      <dgm:prSet presAssocID="{09261F07-2B57-4F4A-9184-61D3FF7EA9B7}" presName="parentLin" presStyleCnt="0"/>
      <dgm:spPr/>
    </dgm:pt>
    <dgm:pt modelId="{4DDA7CB9-01AD-48DB-A1C3-A41BBACA5877}" type="pres">
      <dgm:prSet presAssocID="{09261F07-2B57-4F4A-9184-61D3FF7EA9B7}" presName="parentLeftMargin" presStyleLbl="node1" presStyleIdx="2" presStyleCnt="6"/>
      <dgm:spPr/>
    </dgm:pt>
    <dgm:pt modelId="{93B1BDC5-7AF4-41C6-B388-8C46BB68B1C4}" type="pres">
      <dgm:prSet presAssocID="{09261F07-2B57-4F4A-9184-61D3FF7EA9B7}" presName="parentText" presStyleLbl="node1" presStyleIdx="3" presStyleCnt="6">
        <dgm:presLayoutVars>
          <dgm:chMax val="0"/>
          <dgm:bulletEnabled val="1"/>
        </dgm:presLayoutVars>
      </dgm:prSet>
      <dgm:spPr/>
    </dgm:pt>
    <dgm:pt modelId="{7876335C-6672-4787-9C35-5CB54279B83D}" type="pres">
      <dgm:prSet presAssocID="{09261F07-2B57-4F4A-9184-61D3FF7EA9B7}" presName="negativeSpace" presStyleCnt="0"/>
      <dgm:spPr/>
    </dgm:pt>
    <dgm:pt modelId="{4773976E-31ED-4484-ACF0-75AD19B0DCC0}" type="pres">
      <dgm:prSet presAssocID="{09261F07-2B57-4F4A-9184-61D3FF7EA9B7}" presName="childText" presStyleLbl="conFgAcc1" presStyleIdx="3" presStyleCnt="6">
        <dgm:presLayoutVars>
          <dgm:bulletEnabled val="1"/>
        </dgm:presLayoutVars>
      </dgm:prSet>
      <dgm:spPr/>
    </dgm:pt>
    <dgm:pt modelId="{4EAF62E0-AD54-46EB-A800-8FBF9337E7C1}" type="pres">
      <dgm:prSet presAssocID="{67722A88-758B-4A0C-98ED-E76673E22662}" presName="spaceBetweenRectangles" presStyleCnt="0"/>
      <dgm:spPr/>
    </dgm:pt>
    <dgm:pt modelId="{84AB9781-0A14-4FF3-92F4-F444DD7CFF8C}" type="pres">
      <dgm:prSet presAssocID="{B21EF215-DC77-4512-9FA9-F402D823AD6A}" presName="parentLin" presStyleCnt="0"/>
      <dgm:spPr/>
    </dgm:pt>
    <dgm:pt modelId="{830B98C3-7482-4A95-BEFB-01A2D687603F}" type="pres">
      <dgm:prSet presAssocID="{B21EF215-DC77-4512-9FA9-F402D823AD6A}" presName="parentLeftMargin" presStyleLbl="node1" presStyleIdx="3" presStyleCnt="6"/>
      <dgm:spPr/>
    </dgm:pt>
    <dgm:pt modelId="{7693AED7-1A80-4EC8-BF5D-C927107E6B47}" type="pres">
      <dgm:prSet presAssocID="{B21EF215-DC77-4512-9FA9-F402D823AD6A}" presName="parentText" presStyleLbl="node1" presStyleIdx="4" presStyleCnt="6">
        <dgm:presLayoutVars>
          <dgm:chMax val="0"/>
          <dgm:bulletEnabled val="1"/>
        </dgm:presLayoutVars>
      </dgm:prSet>
      <dgm:spPr/>
    </dgm:pt>
    <dgm:pt modelId="{C73F35C2-E64D-446C-98F1-BC34CB4AD8F6}" type="pres">
      <dgm:prSet presAssocID="{B21EF215-DC77-4512-9FA9-F402D823AD6A}" presName="negativeSpace" presStyleCnt="0"/>
      <dgm:spPr/>
    </dgm:pt>
    <dgm:pt modelId="{277A1481-DBA3-4296-946B-73B0094321D4}" type="pres">
      <dgm:prSet presAssocID="{B21EF215-DC77-4512-9FA9-F402D823AD6A}" presName="childText" presStyleLbl="conFgAcc1" presStyleIdx="4" presStyleCnt="6">
        <dgm:presLayoutVars>
          <dgm:bulletEnabled val="1"/>
        </dgm:presLayoutVars>
      </dgm:prSet>
      <dgm:spPr/>
    </dgm:pt>
    <dgm:pt modelId="{FEA10063-F594-47D0-B8F2-A8045571AE07}" type="pres">
      <dgm:prSet presAssocID="{BCF1C84A-D312-44DE-B970-7FBCD9F5BF42}" presName="spaceBetweenRectangles" presStyleCnt="0"/>
      <dgm:spPr/>
    </dgm:pt>
    <dgm:pt modelId="{B42E4DEF-21AE-450E-B5B4-9CA96AA18762}" type="pres">
      <dgm:prSet presAssocID="{B9ECEEB2-F083-43B5-9C8B-518ED3EA5F5E}" presName="parentLin" presStyleCnt="0"/>
      <dgm:spPr/>
    </dgm:pt>
    <dgm:pt modelId="{70307D62-7EE8-455A-8B35-9E84B0F176FE}" type="pres">
      <dgm:prSet presAssocID="{B9ECEEB2-F083-43B5-9C8B-518ED3EA5F5E}" presName="parentLeftMargin" presStyleLbl="node1" presStyleIdx="4" presStyleCnt="6"/>
      <dgm:spPr/>
    </dgm:pt>
    <dgm:pt modelId="{8DB99647-4D1C-471E-8D23-A05E6326DC84}" type="pres">
      <dgm:prSet presAssocID="{B9ECEEB2-F083-43B5-9C8B-518ED3EA5F5E}" presName="parentText" presStyleLbl="node1" presStyleIdx="5" presStyleCnt="6">
        <dgm:presLayoutVars>
          <dgm:chMax val="0"/>
          <dgm:bulletEnabled val="1"/>
        </dgm:presLayoutVars>
      </dgm:prSet>
      <dgm:spPr/>
    </dgm:pt>
    <dgm:pt modelId="{27F3A89B-78D1-4E5B-A469-0942E2F506D6}" type="pres">
      <dgm:prSet presAssocID="{B9ECEEB2-F083-43B5-9C8B-518ED3EA5F5E}" presName="negativeSpace" presStyleCnt="0"/>
      <dgm:spPr/>
    </dgm:pt>
    <dgm:pt modelId="{8EA19417-896E-446A-9E4F-22AD1A100910}" type="pres">
      <dgm:prSet presAssocID="{B9ECEEB2-F083-43B5-9C8B-518ED3EA5F5E}" presName="childText" presStyleLbl="conFgAcc1" presStyleIdx="5" presStyleCnt="6">
        <dgm:presLayoutVars>
          <dgm:bulletEnabled val="1"/>
        </dgm:presLayoutVars>
      </dgm:prSet>
      <dgm:spPr/>
    </dgm:pt>
  </dgm:ptLst>
  <dgm:cxnLst>
    <dgm:cxn modelId="{27E75F04-2403-4F84-80CA-78960651068A}" srcId="{014466E2-1FE0-4AAF-9A15-35A18460AE6C}" destId="{B9ECEEB2-F083-43B5-9C8B-518ED3EA5F5E}" srcOrd="5" destOrd="0" parTransId="{0BA3BA15-314F-45BE-B77D-C23F105F8DAA}" sibTransId="{62DEDF2D-99C1-43FC-A887-BA743D585ADE}"/>
    <dgm:cxn modelId="{B67D2E2E-9E1B-411F-BDE1-01B69C2686AA}" type="presOf" srcId="{BC73A0EF-BACA-44B5-B7FA-8559EFE7D717}" destId="{FA5B2DE7-C0B7-4BF4-B5CD-CA36978A8F75}" srcOrd="1" destOrd="0" presId="urn:microsoft.com/office/officeart/2005/8/layout/list1"/>
    <dgm:cxn modelId="{19C43B31-F83D-49E7-80C5-9BDCFAF24000}" type="presOf" srcId="{B9ECEEB2-F083-43B5-9C8B-518ED3EA5F5E}" destId="{8DB99647-4D1C-471E-8D23-A05E6326DC84}" srcOrd="1" destOrd="0" presId="urn:microsoft.com/office/officeart/2005/8/layout/list1"/>
    <dgm:cxn modelId="{B9D3E645-EC69-496A-9C28-DC1FB4E26C1D}" type="presOf" srcId="{014466E2-1FE0-4AAF-9A15-35A18460AE6C}" destId="{60F5443E-3D25-48E7-BD6D-267D69AA3389}" srcOrd="0" destOrd="0" presId="urn:microsoft.com/office/officeart/2005/8/layout/list1"/>
    <dgm:cxn modelId="{BAADA846-C7F8-4823-B5EA-6B57BDA279DA}" srcId="{014466E2-1FE0-4AAF-9A15-35A18460AE6C}" destId="{09261F07-2B57-4F4A-9184-61D3FF7EA9B7}" srcOrd="3" destOrd="0" parTransId="{9D795FD9-7EA3-454E-8078-C99EA0B431D9}" sibTransId="{67722A88-758B-4A0C-98ED-E76673E22662}"/>
    <dgm:cxn modelId="{23A1D04A-5FFD-4038-A9DC-E5062E9CACC2}" srcId="{014466E2-1FE0-4AAF-9A15-35A18460AE6C}" destId="{9124095B-A200-4DEB-90C0-ACCBFBD33BF2}" srcOrd="0" destOrd="0" parTransId="{C07EC53E-9B77-4F6F-B546-87DA1851BCB6}" sibTransId="{30D6C911-C612-4E13-972B-862C0C14448B}"/>
    <dgm:cxn modelId="{0639364E-C9C9-43D3-B0EE-DFA251D7AB94}" type="presOf" srcId="{B21EF215-DC77-4512-9FA9-F402D823AD6A}" destId="{7693AED7-1A80-4EC8-BF5D-C927107E6B47}" srcOrd="1" destOrd="0" presId="urn:microsoft.com/office/officeart/2005/8/layout/list1"/>
    <dgm:cxn modelId="{4A60CA59-ED6A-40CD-B49D-593DB700D280}" type="presOf" srcId="{09261F07-2B57-4F4A-9184-61D3FF7EA9B7}" destId="{93B1BDC5-7AF4-41C6-B388-8C46BB68B1C4}" srcOrd="1" destOrd="0" presId="urn:microsoft.com/office/officeart/2005/8/layout/list1"/>
    <dgm:cxn modelId="{C324465A-5EFB-4363-96E3-0575827A3762}" type="presOf" srcId="{9124095B-A200-4DEB-90C0-ACCBFBD33BF2}" destId="{FC30B8EC-879B-4B4B-981B-3EE637F42D6A}" srcOrd="0" destOrd="0" presId="urn:microsoft.com/office/officeart/2005/8/layout/list1"/>
    <dgm:cxn modelId="{BBE2EE80-CD07-42F3-9AB1-5359BB01F88E}" srcId="{014466E2-1FE0-4AAF-9A15-35A18460AE6C}" destId="{BC73A0EF-BACA-44B5-B7FA-8559EFE7D717}" srcOrd="2" destOrd="0" parTransId="{3492A832-F0B4-41AC-BBF7-53083F681CF3}" sibTransId="{5278DCD6-8C12-4249-BC74-09DCD8B0FF5E}"/>
    <dgm:cxn modelId="{69371391-8D23-4AD4-89B1-F1D8BF4B8A1C}" type="presOf" srcId="{B9ECEEB2-F083-43B5-9C8B-518ED3EA5F5E}" destId="{70307D62-7EE8-455A-8B35-9E84B0F176FE}" srcOrd="0" destOrd="0" presId="urn:microsoft.com/office/officeart/2005/8/layout/list1"/>
    <dgm:cxn modelId="{408E519F-B299-4FE7-BF7B-6E9C884FB638}" srcId="{014466E2-1FE0-4AAF-9A15-35A18460AE6C}" destId="{E3B6176B-19E9-49DC-8935-5FC1D326226A}" srcOrd="1" destOrd="0" parTransId="{35969128-5469-45F0-A0BD-A614DA29450E}" sibTransId="{907CC422-609D-4111-93B5-6B0E685CCC4E}"/>
    <dgm:cxn modelId="{7B714FA6-E269-4AB4-B1D1-CE76C996F0F1}" type="presOf" srcId="{E3B6176B-19E9-49DC-8935-5FC1D326226A}" destId="{56277306-AE2B-49E0-975E-1A83394B349C}" srcOrd="0" destOrd="0" presId="urn:microsoft.com/office/officeart/2005/8/layout/list1"/>
    <dgm:cxn modelId="{6235ADB8-AFD9-4648-836B-E22D646B9909}" type="presOf" srcId="{09261F07-2B57-4F4A-9184-61D3FF7EA9B7}" destId="{4DDA7CB9-01AD-48DB-A1C3-A41BBACA5877}" srcOrd="0" destOrd="0" presId="urn:microsoft.com/office/officeart/2005/8/layout/list1"/>
    <dgm:cxn modelId="{9E0849BA-B6B4-46C1-B2C6-AB5DEDE2E495}" type="presOf" srcId="{B21EF215-DC77-4512-9FA9-F402D823AD6A}" destId="{830B98C3-7482-4A95-BEFB-01A2D687603F}" srcOrd="0" destOrd="0" presId="urn:microsoft.com/office/officeart/2005/8/layout/list1"/>
    <dgm:cxn modelId="{B6CF48BF-400D-46DD-AD44-38AEDA28ED89}" type="presOf" srcId="{BC73A0EF-BACA-44B5-B7FA-8559EFE7D717}" destId="{6C8B57DF-B46E-474D-8DA3-3D0AFE24F324}" srcOrd="0" destOrd="0" presId="urn:microsoft.com/office/officeart/2005/8/layout/list1"/>
    <dgm:cxn modelId="{22375FCC-E201-441E-A7A3-245172A5F93B}" type="presOf" srcId="{9124095B-A200-4DEB-90C0-ACCBFBD33BF2}" destId="{D6D66FE0-E326-43BD-A55E-8C9D0A92B3CB}" srcOrd="1" destOrd="0" presId="urn:microsoft.com/office/officeart/2005/8/layout/list1"/>
    <dgm:cxn modelId="{03B48CE6-AB06-419B-AB7A-DA6BCAC7372F}" srcId="{014466E2-1FE0-4AAF-9A15-35A18460AE6C}" destId="{B21EF215-DC77-4512-9FA9-F402D823AD6A}" srcOrd="4" destOrd="0" parTransId="{7877E896-4408-40E6-A865-D2BDFD78F34F}" sibTransId="{BCF1C84A-D312-44DE-B970-7FBCD9F5BF42}"/>
    <dgm:cxn modelId="{A9CF83FB-147A-4E67-A84C-3D4D631FC9D0}" type="presOf" srcId="{E3B6176B-19E9-49DC-8935-5FC1D326226A}" destId="{FA756CBE-44B9-4F18-B2D1-6FBA673FFC2D}" srcOrd="1" destOrd="0" presId="urn:microsoft.com/office/officeart/2005/8/layout/list1"/>
    <dgm:cxn modelId="{CAC2D417-827F-4DF7-A4D0-36C4853C2079}" type="presParOf" srcId="{60F5443E-3D25-48E7-BD6D-267D69AA3389}" destId="{948C24EC-B794-43AB-9FC4-5584C5246655}" srcOrd="0" destOrd="0" presId="urn:microsoft.com/office/officeart/2005/8/layout/list1"/>
    <dgm:cxn modelId="{634DE7FA-F2F8-4A4B-B4AF-6B1DA16E12B2}" type="presParOf" srcId="{948C24EC-B794-43AB-9FC4-5584C5246655}" destId="{FC30B8EC-879B-4B4B-981B-3EE637F42D6A}" srcOrd="0" destOrd="0" presId="urn:microsoft.com/office/officeart/2005/8/layout/list1"/>
    <dgm:cxn modelId="{F0D84756-5B60-480D-B90A-DA58E0BB415C}" type="presParOf" srcId="{948C24EC-B794-43AB-9FC4-5584C5246655}" destId="{D6D66FE0-E326-43BD-A55E-8C9D0A92B3CB}" srcOrd="1" destOrd="0" presId="urn:microsoft.com/office/officeart/2005/8/layout/list1"/>
    <dgm:cxn modelId="{F1846069-7B8A-472A-9FE5-3E6DEF63DB91}" type="presParOf" srcId="{60F5443E-3D25-48E7-BD6D-267D69AA3389}" destId="{026EF489-57F0-4C0D-9743-688EAE783F65}" srcOrd="1" destOrd="0" presId="urn:microsoft.com/office/officeart/2005/8/layout/list1"/>
    <dgm:cxn modelId="{D2F01072-2267-43F3-A098-BDB281A59FBA}" type="presParOf" srcId="{60F5443E-3D25-48E7-BD6D-267D69AA3389}" destId="{1F80A7D4-969A-4E7E-9531-458F74DCE459}" srcOrd="2" destOrd="0" presId="urn:microsoft.com/office/officeart/2005/8/layout/list1"/>
    <dgm:cxn modelId="{7D1CED96-1913-4053-9659-646D7C73F3DF}" type="presParOf" srcId="{60F5443E-3D25-48E7-BD6D-267D69AA3389}" destId="{CD8AD931-DDDF-4B54-95C3-BA456A6FEB28}" srcOrd="3" destOrd="0" presId="urn:microsoft.com/office/officeart/2005/8/layout/list1"/>
    <dgm:cxn modelId="{6C1176FF-46C0-4E2E-8150-7CC63D29679E}" type="presParOf" srcId="{60F5443E-3D25-48E7-BD6D-267D69AA3389}" destId="{75B91715-653F-468A-BBBB-9C2D6A87E00B}" srcOrd="4" destOrd="0" presId="urn:microsoft.com/office/officeart/2005/8/layout/list1"/>
    <dgm:cxn modelId="{C508602A-3877-4DFC-B40E-E680AC8DAF74}" type="presParOf" srcId="{75B91715-653F-468A-BBBB-9C2D6A87E00B}" destId="{56277306-AE2B-49E0-975E-1A83394B349C}" srcOrd="0" destOrd="0" presId="urn:microsoft.com/office/officeart/2005/8/layout/list1"/>
    <dgm:cxn modelId="{057A9875-673B-47CA-A949-BF07FEA757F7}" type="presParOf" srcId="{75B91715-653F-468A-BBBB-9C2D6A87E00B}" destId="{FA756CBE-44B9-4F18-B2D1-6FBA673FFC2D}" srcOrd="1" destOrd="0" presId="urn:microsoft.com/office/officeart/2005/8/layout/list1"/>
    <dgm:cxn modelId="{D170E920-A028-45EB-ABA4-A8516123C944}" type="presParOf" srcId="{60F5443E-3D25-48E7-BD6D-267D69AA3389}" destId="{87FE9E24-6B85-4968-A992-A75BF076D288}" srcOrd="5" destOrd="0" presId="urn:microsoft.com/office/officeart/2005/8/layout/list1"/>
    <dgm:cxn modelId="{1838F310-C6CB-4F9B-A98D-E712F764D3B9}" type="presParOf" srcId="{60F5443E-3D25-48E7-BD6D-267D69AA3389}" destId="{247F1B74-319B-49D7-A018-48E863D8B398}" srcOrd="6" destOrd="0" presId="urn:microsoft.com/office/officeart/2005/8/layout/list1"/>
    <dgm:cxn modelId="{7F247F5F-5CFB-4890-8338-506BCC6E3B01}" type="presParOf" srcId="{60F5443E-3D25-48E7-BD6D-267D69AA3389}" destId="{42404858-34F1-40CE-B3C2-7586D8378E3D}" srcOrd="7" destOrd="0" presId="urn:microsoft.com/office/officeart/2005/8/layout/list1"/>
    <dgm:cxn modelId="{E3D6D410-E40B-4EC6-8361-0FB8D7D98B3B}" type="presParOf" srcId="{60F5443E-3D25-48E7-BD6D-267D69AA3389}" destId="{B9DD0433-B1D4-4E20-A896-139746A53795}" srcOrd="8" destOrd="0" presId="urn:microsoft.com/office/officeart/2005/8/layout/list1"/>
    <dgm:cxn modelId="{A67566EA-68F0-4441-A6B2-8E8BE23804CC}" type="presParOf" srcId="{B9DD0433-B1D4-4E20-A896-139746A53795}" destId="{6C8B57DF-B46E-474D-8DA3-3D0AFE24F324}" srcOrd="0" destOrd="0" presId="urn:microsoft.com/office/officeart/2005/8/layout/list1"/>
    <dgm:cxn modelId="{08E970A6-EB28-474B-9EF6-B89FFB6DC0DA}" type="presParOf" srcId="{B9DD0433-B1D4-4E20-A896-139746A53795}" destId="{FA5B2DE7-C0B7-4BF4-B5CD-CA36978A8F75}" srcOrd="1" destOrd="0" presId="urn:microsoft.com/office/officeart/2005/8/layout/list1"/>
    <dgm:cxn modelId="{BF9FB6CF-131C-49A4-B706-86B259535659}" type="presParOf" srcId="{60F5443E-3D25-48E7-BD6D-267D69AA3389}" destId="{A064764D-223C-4B2C-AE5B-39A12330BD80}" srcOrd="9" destOrd="0" presId="urn:microsoft.com/office/officeart/2005/8/layout/list1"/>
    <dgm:cxn modelId="{401F5FA0-24F4-4A02-ABFA-A6BA4F36204D}" type="presParOf" srcId="{60F5443E-3D25-48E7-BD6D-267D69AA3389}" destId="{057C50B2-50C0-493C-9C7A-8F44D0563959}" srcOrd="10" destOrd="0" presId="urn:microsoft.com/office/officeart/2005/8/layout/list1"/>
    <dgm:cxn modelId="{5550EB14-CACC-45A2-B385-545BD6EC1B59}" type="presParOf" srcId="{60F5443E-3D25-48E7-BD6D-267D69AA3389}" destId="{074ACB30-2014-479B-87C0-44149569967A}" srcOrd="11" destOrd="0" presId="urn:microsoft.com/office/officeart/2005/8/layout/list1"/>
    <dgm:cxn modelId="{29493F2F-4585-4149-9252-4FDCE4097F6B}" type="presParOf" srcId="{60F5443E-3D25-48E7-BD6D-267D69AA3389}" destId="{DDE4A7E5-A674-4625-803C-A2836CCACFD0}" srcOrd="12" destOrd="0" presId="urn:microsoft.com/office/officeart/2005/8/layout/list1"/>
    <dgm:cxn modelId="{0A10001D-820F-443A-B330-314D314EBD5D}" type="presParOf" srcId="{DDE4A7E5-A674-4625-803C-A2836CCACFD0}" destId="{4DDA7CB9-01AD-48DB-A1C3-A41BBACA5877}" srcOrd="0" destOrd="0" presId="urn:microsoft.com/office/officeart/2005/8/layout/list1"/>
    <dgm:cxn modelId="{683EEC14-CC60-442B-B83A-D3B696F535FA}" type="presParOf" srcId="{DDE4A7E5-A674-4625-803C-A2836CCACFD0}" destId="{93B1BDC5-7AF4-41C6-B388-8C46BB68B1C4}" srcOrd="1" destOrd="0" presId="urn:microsoft.com/office/officeart/2005/8/layout/list1"/>
    <dgm:cxn modelId="{953F7381-0885-4180-9085-1695DA94669D}" type="presParOf" srcId="{60F5443E-3D25-48E7-BD6D-267D69AA3389}" destId="{7876335C-6672-4787-9C35-5CB54279B83D}" srcOrd="13" destOrd="0" presId="urn:microsoft.com/office/officeart/2005/8/layout/list1"/>
    <dgm:cxn modelId="{69592E96-385C-49A1-A61C-DC16E356181C}" type="presParOf" srcId="{60F5443E-3D25-48E7-BD6D-267D69AA3389}" destId="{4773976E-31ED-4484-ACF0-75AD19B0DCC0}" srcOrd="14" destOrd="0" presId="urn:microsoft.com/office/officeart/2005/8/layout/list1"/>
    <dgm:cxn modelId="{6FA7EB06-EF73-4287-A97B-A48A6DE9BE5F}" type="presParOf" srcId="{60F5443E-3D25-48E7-BD6D-267D69AA3389}" destId="{4EAF62E0-AD54-46EB-A800-8FBF9337E7C1}" srcOrd="15" destOrd="0" presId="urn:microsoft.com/office/officeart/2005/8/layout/list1"/>
    <dgm:cxn modelId="{FAE2AAB2-4C59-4797-AA8F-F9AA567A3EF9}" type="presParOf" srcId="{60F5443E-3D25-48E7-BD6D-267D69AA3389}" destId="{84AB9781-0A14-4FF3-92F4-F444DD7CFF8C}" srcOrd="16" destOrd="0" presId="urn:microsoft.com/office/officeart/2005/8/layout/list1"/>
    <dgm:cxn modelId="{EAC5BE8B-C9B5-4DA0-879F-95D723A94C45}" type="presParOf" srcId="{84AB9781-0A14-4FF3-92F4-F444DD7CFF8C}" destId="{830B98C3-7482-4A95-BEFB-01A2D687603F}" srcOrd="0" destOrd="0" presId="urn:microsoft.com/office/officeart/2005/8/layout/list1"/>
    <dgm:cxn modelId="{D90AFAB4-7081-4692-A8D6-7B119FEF35DB}" type="presParOf" srcId="{84AB9781-0A14-4FF3-92F4-F444DD7CFF8C}" destId="{7693AED7-1A80-4EC8-BF5D-C927107E6B47}" srcOrd="1" destOrd="0" presId="urn:microsoft.com/office/officeart/2005/8/layout/list1"/>
    <dgm:cxn modelId="{8C963F8B-3390-4F86-B3E7-C6B29F76E00C}" type="presParOf" srcId="{60F5443E-3D25-48E7-BD6D-267D69AA3389}" destId="{C73F35C2-E64D-446C-98F1-BC34CB4AD8F6}" srcOrd="17" destOrd="0" presId="urn:microsoft.com/office/officeart/2005/8/layout/list1"/>
    <dgm:cxn modelId="{BBFCE7E9-F3B3-4AD7-9344-A8CDF181A8EF}" type="presParOf" srcId="{60F5443E-3D25-48E7-BD6D-267D69AA3389}" destId="{277A1481-DBA3-4296-946B-73B0094321D4}" srcOrd="18" destOrd="0" presId="urn:microsoft.com/office/officeart/2005/8/layout/list1"/>
    <dgm:cxn modelId="{6CA3B329-0DCD-4D7B-82AB-5E11D798F849}" type="presParOf" srcId="{60F5443E-3D25-48E7-BD6D-267D69AA3389}" destId="{FEA10063-F594-47D0-B8F2-A8045571AE07}" srcOrd="19" destOrd="0" presId="urn:microsoft.com/office/officeart/2005/8/layout/list1"/>
    <dgm:cxn modelId="{178DE8EC-47F6-4AE1-8E95-D396185C9B4D}" type="presParOf" srcId="{60F5443E-3D25-48E7-BD6D-267D69AA3389}" destId="{B42E4DEF-21AE-450E-B5B4-9CA96AA18762}" srcOrd="20" destOrd="0" presId="urn:microsoft.com/office/officeart/2005/8/layout/list1"/>
    <dgm:cxn modelId="{647B143C-CBE0-4527-B610-711AA739FD46}" type="presParOf" srcId="{B42E4DEF-21AE-450E-B5B4-9CA96AA18762}" destId="{70307D62-7EE8-455A-8B35-9E84B0F176FE}" srcOrd="0" destOrd="0" presId="urn:microsoft.com/office/officeart/2005/8/layout/list1"/>
    <dgm:cxn modelId="{A5A91E41-62F7-4F4C-B28A-9D65D2F619BF}" type="presParOf" srcId="{B42E4DEF-21AE-450E-B5B4-9CA96AA18762}" destId="{8DB99647-4D1C-471E-8D23-A05E6326DC84}" srcOrd="1" destOrd="0" presId="urn:microsoft.com/office/officeart/2005/8/layout/list1"/>
    <dgm:cxn modelId="{C27003F2-90EC-4860-B4ED-B7FCA320F84E}" type="presParOf" srcId="{60F5443E-3D25-48E7-BD6D-267D69AA3389}" destId="{27F3A89B-78D1-4E5B-A469-0942E2F506D6}" srcOrd="21" destOrd="0" presId="urn:microsoft.com/office/officeart/2005/8/layout/list1"/>
    <dgm:cxn modelId="{ED5D2D51-FFCF-4E11-84D4-7FFF9F87C5D8}" type="presParOf" srcId="{60F5443E-3D25-48E7-BD6D-267D69AA3389}" destId="{8EA19417-896E-446A-9E4F-22AD1A100910}"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773EA3-C07B-4F21-B16E-41828A0A2200}"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30B6CE52-66CD-4481-BA52-E126AA9558AA}">
      <dgm:prSet phldrT="[Text]"/>
      <dgm:spPr>
        <a:solidFill>
          <a:schemeClr val="tx2">
            <a:lumMod val="75000"/>
          </a:schemeClr>
        </a:solidFill>
      </dgm:spPr>
      <dgm:t>
        <a:bodyPr/>
        <a:lstStyle/>
        <a:p>
          <a:r>
            <a:rPr lang="en-US"/>
            <a:t>Natural Language Processing</a:t>
          </a:r>
        </a:p>
      </dgm:t>
    </dgm:pt>
    <dgm:pt modelId="{4166A071-3293-4F55-A19E-62815458D1F5}" type="parTrans" cxnId="{9EBA5B50-00A9-4223-B7FB-0E953C339501}">
      <dgm:prSet/>
      <dgm:spPr/>
      <dgm:t>
        <a:bodyPr/>
        <a:lstStyle/>
        <a:p>
          <a:endParaRPr lang="en-US"/>
        </a:p>
      </dgm:t>
    </dgm:pt>
    <dgm:pt modelId="{134AC39C-FC86-4E45-A401-7421BC2407F8}" type="sibTrans" cxnId="{9EBA5B50-00A9-4223-B7FB-0E953C339501}">
      <dgm:prSet/>
      <dgm:spPr/>
      <dgm:t>
        <a:bodyPr/>
        <a:lstStyle/>
        <a:p>
          <a:endParaRPr lang="en-US"/>
        </a:p>
      </dgm:t>
    </dgm:pt>
    <dgm:pt modelId="{68E4CCB7-85B2-4028-B32D-BC8499DC3293}">
      <dgm:prSet phldrT="[Text]"/>
      <dgm:spPr>
        <a:solidFill>
          <a:schemeClr val="tx2">
            <a:lumMod val="75000"/>
          </a:schemeClr>
        </a:solidFill>
      </dgm:spPr>
      <dgm:t>
        <a:bodyPr/>
        <a:lstStyle/>
        <a:p>
          <a:r>
            <a:rPr lang="en-US"/>
            <a:t>Linguistics</a:t>
          </a:r>
        </a:p>
      </dgm:t>
    </dgm:pt>
    <dgm:pt modelId="{1C991A9B-4258-4369-BE3E-75ED9D9331B4}" type="parTrans" cxnId="{0C012661-E962-4479-9005-572207C267B2}">
      <dgm:prSet/>
      <dgm:spPr/>
      <dgm:t>
        <a:bodyPr/>
        <a:lstStyle/>
        <a:p>
          <a:endParaRPr lang="en-US"/>
        </a:p>
      </dgm:t>
    </dgm:pt>
    <dgm:pt modelId="{C0BFECE4-B592-45A1-9FC1-BC9232C9552C}" type="sibTrans" cxnId="{0C012661-E962-4479-9005-572207C267B2}">
      <dgm:prSet/>
      <dgm:spPr/>
      <dgm:t>
        <a:bodyPr/>
        <a:lstStyle/>
        <a:p>
          <a:endParaRPr lang="en-US"/>
        </a:p>
      </dgm:t>
    </dgm:pt>
    <dgm:pt modelId="{27E9A0CF-ED91-442F-98A6-CB7045691684}">
      <dgm:prSet phldrT="[Text]"/>
      <dgm:spPr>
        <a:solidFill>
          <a:schemeClr val="tx2">
            <a:lumMod val="75000"/>
          </a:schemeClr>
        </a:solidFill>
      </dgm:spPr>
      <dgm:t>
        <a:bodyPr/>
        <a:lstStyle/>
        <a:p>
          <a:r>
            <a:rPr lang="en-US"/>
            <a:t>Reinforcement Learning</a:t>
          </a:r>
        </a:p>
      </dgm:t>
    </dgm:pt>
    <dgm:pt modelId="{C3818BE4-68B4-44CB-9498-F3C486DF0543}" type="parTrans" cxnId="{08E998D1-1AC6-4329-9204-4CBC82E4D48D}">
      <dgm:prSet/>
      <dgm:spPr/>
      <dgm:t>
        <a:bodyPr/>
        <a:lstStyle/>
        <a:p>
          <a:endParaRPr lang="en-US"/>
        </a:p>
      </dgm:t>
    </dgm:pt>
    <dgm:pt modelId="{E86D0D80-650C-49A6-94C2-851DCB465990}" type="sibTrans" cxnId="{08E998D1-1AC6-4329-9204-4CBC82E4D48D}">
      <dgm:prSet/>
      <dgm:spPr/>
      <dgm:t>
        <a:bodyPr/>
        <a:lstStyle/>
        <a:p>
          <a:endParaRPr lang="en-US"/>
        </a:p>
      </dgm:t>
    </dgm:pt>
    <dgm:pt modelId="{9CDB601F-6C9F-410F-AC31-5E31CD59644D}">
      <dgm:prSet phldrT="[Text]"/>
      <dgm:spPr>
        <a:solidFill>
          <a:schemeClr val="tx2">
            <a:lumMod val="75000"/>
          </a:schemeClr>
        </a:solidFill>
      </dgm:spPr>
      <dgm:t>
        <a:bodyPr/>
        <a:lstStyle/>
        <a:p>
          <a:r>
            <a:rPr lang="en-US"/>
            <a:t>Game Theory</a:t>
          </a:r>
        </a:p>
      </dgm:t>
    </dgm:pt>
    <dgm:pt modelId="{2049DB85-B083-4A84-A735-73F43118A239}" type="parTrans" cxnId="{1C262D52-CBE2-419D-B354-E38A6402E340}">
      <dgm:prSet/>
      <dgm:spPr/>
      <dgm:t>
        <a:bodyPr/>
        <a:lstStyle/>
        <a:p>
          <a:endParaRPr lang="en-US"/>
        </a:p>
      </dgm:t>
    </dgm:pt>
    <dgm:pt modelId="{40F780B4-5C06-4036-93AE-C3679167520F}" type="sibTrans" cxnId="{1C262D52-CBE2-419D-B354-E38A6402E340}">
      <dgm:prSet/>
      <dgm:spPr/>
      <dgm:t>
        <a:bodyPr/>
        <a:lstStyle/>
        <a:p>
          <a:endParaRPr lang="en-US"/>
        </a:p>
      </dgm:t>
    </dgm:pt>
    <dgm:pt modelId="{292B1E2A-C5C1-4F47-A671-EE3757096AB7}">
      <dgm:prSet phldrT="[Text]"/>
      <dgm:spPr>
        <a:solidFill>
          <a:schemeClr val="tx2">
            <a:lumMod val="75000"/>
          </a:schemeClr>
        </a:solidFill>
      </dgm:spPr>
      <dgm:t>
        <a:bodyPr/>
        <a:lstStyle/>
        <a:p>
          <a:r>
            <a:rPr lang="en-US"/>
            <a:t>Psychology</a:t>
          </a:r>
        </a:p>
      </dgm:t>
    </dgm:pt>
    <dgm:pt modelId="{8E77D83E-0389-47A6-BA10-1AEF22EB1089}" type="parTrans" cxnId="{FD452EF2-5471-41CD-80AD-76572B002A99}">
      <dgm:prSet/>
      <dgm:spPr/>
      <dgm:t>
        <a:bodyPr/>
        <a:lstStyle/>
        <a:p>
          <a:endParaRPr lang="en-US"/>
        </a:p>
      </dgm:t>
    </dgm:pt>
    <dgm:pt modelId="{AA5C6819-9225-4A90-BC1E-33285C75CDBD}" type="sibTrans" cxnId="{FD452EF2-5471-41CD-80AD-76572B002A99}">
      <dgm:prSet/>
      <dgm:spPr/>
      <dgm:t>
        <a:bodyPr/>
        <a:lstStyle/>
        <a:p>
          <a:endParaRPr lang="en-US"/>
        </a:p>
      </dgm:t>
    </dgm:pt>
    <dgm:pt modelId="{FA81738D-6088-475C-8EBA-592B9A9FA2D0}">
      <dgm:prSet phldrT="[Text]"/>
      <dgm:spPr>
        <a:solidFill>
          <a:schemeClr val="tx2">
            <a:lumMod val="75000"/>
          </a:schemeClr>
        </a:solidFill>
      </dgm:spPr>
      <dgm:t>
        <a:bodyPr/>
        <a:lstStyle/>
        <a:p>
          <a:r>
            <a:rPr lang="en-US"/>
            <a:t>Anomaly Detection</a:t>
          </a:r>
        </a:p>
      </dgm:t>
    </dgm:pt>
    <dgm:pt modelId="{C562E06C-F8B8-4EE2-B6E9-BBD150FFFDF2}" type="parTrans" cxnId="{A492137F-6D1B-4B9A-80A1-2C8398E32CC5}">
      <dgm:prSet/>
      <dgm:spPr/>
      <dgm:t>
        <a:bodyPr/>
        <a:lstStyle/>
        <a:p>
          <a:endParaRPr lang="en-US"/>
        </a:p>
      </dgm:t>
    </dgm:pt>
    <dgm:pt modelId="{51946289-748D-405B-8C3F-230B309A5C81}" type="sibTrans" cxnId="{A492137F-6D1B-4B9A-80A1-2C8398E32CC5}">
      <dgm:prSet/>
      <dgm:spPr/>
      <dgm:t>
        <a:bodyPr/>
        <a:lstStyle/>
        <a:p>
          <a:endParaRPr lang="en-US"/>
        </a:p>
      </dgm:t>
    </dgm:pt>
    <dgm:pt modelId="{3AC73900-262E-4463-96A5-10A6256172FF}">
      <dgm:prSet phldrT="[Text]"/>
      <dgm:spPr>
        <a:solidFill>
          <a:schemeClr val="tx2">
            <a:lumMod val="75000"/>
          </a:schemeClr>
        </a:solidFill>
      </dgm:spPr>
      <dgm:t>
        <a:bodyPr/>
        <a:lstStyle/>
        <a:p>
          <a:r>
            <a:rPr lang="en-US"/>
            <a:t>Security</a:t>
          </a:r>
        </a:p>
      </dgm:t>
    </dgm:pt>
    <dgm:pt modelId="{DCE4ED34-2F7F-4729-9804-60424CC0B9AC}" type="parTrans" cxnId="{241C0538-0D77-4123-A329-19687DFE13A2}">
      <dgm:prSet/>
      <dgm:spPr/>
      <dgm:t>
        <a:bodyPr/>
        <a:lstStyle/>
        <a:p>
          <a:endParaRPr lang="en-US"/>
        </a:p>
      </dgm:t>
    </dgm:pt>
    <dgm:pt modelId="{09B312B2-B785-4231-9B6A-19C906CB2F96}" type="sibTrans" cxnId="{241C0538-0D77-4123-A329-19687DFE13A2}">
      <dgm:prSet/>
      <dgm:spPr/>
      <dgm:t>
        <a:bodyPr/>
        <a:lstStyle/>
        <a:p>
          <a:endParaRPr lang="en-US"/>
        </a:p>
      </dgm:t>
    </dgm:pt>
    <dgm:pt modelId="{71457CA6-A3DE-41BE-BF77-C3231DFC7FBD}">
      <dgm:prSet phldrT="[Text]"/>
      <dgm:spPr>
        <a:solidFill>
          <a:schemeClr val="tx2">
            <a:lumMod val="75000"/>
          </a:schemeClr>
        </a:solidFill>
      </dgm:spPr>
      <dgm:t>
        <a:bodyPr/>
        <a:lstStyle/>
        <a:p>
          <a:r>
            <a:rPr lang="en-US"/>
            <a:t>Medicine</a:t>
          </a:r>
        </a:p>
      </dgm:t>
    </dgm:pt>
    <dgm:pt modelId="{C1DA6987-15AA-4132-BD5D-065225494DC3}" type="parTrans" cxnId="{58780122-3C1B-4022-8CA7-F1FC872935F6}">
      <dgm:prSet/>
      <dgm:spPr/>
      <dgm:t>
        <a:bodyPr/>
        <a:lstStyle/>
        <a:p>
          <a:endParaRPr lang="en-US"/>
        </a:p>
      </dgm:t>
    </dgm:pt>
    <dgm:pt modelId="{109831CA-6E6E-4A1E-8F84-187217FA872A}" type="sibTrans" cxnId="{58780122-3C1B-4022-8CA7-F1FC872935F6}">
      <dgm:prSet/>
      <dgm:spPr/>
      <dgm:t>
        <a:bodyPr/>
        <a:lstStyle/>
        <a:p>
          <a:endParaRPr lang="en-US"/>
        </a:p>
      </dgm:t>
    </dgm:pt>
    <dgm:pt modelId="{73BEDB24-0DD8-4164-9D6B-17A6114CA756}">
      <dgm:prSet phldrT="[Text]"/>
      <dgm:spPr>
        <a:solidFill>
          <a:schemeClr val="tx2">
            <a:lumMod val="75000"/>
          </a:schemeClr>
        </a:solidFill>
      </dgm:spPr>
      <dgm:t>
        <a:bodyPr/>
        <a:lstStyle/>
        <a:p>
          <a:r>
            <a:rPr lang="en-US"/>
            <a:t>Computer Vision</a:t>
          </a:r>
        </a:p>
      </dgm:t>
    </dgm:pt>
    <dgm:pt modelId="{676BAD1D-5709-4D67-BF57-1140C9A662C6}" type="parTrans" cxnId="{5253CF14-7965-4420-BA24-108306A87652}">
      <dgm:prSet/>
      <dgm:spPr/>
      <dgm:t>
        <a:bodyPr/>
        <a:lstStyle/>
        <a:p>
          <a:endParaRPr lang="en-US"/>
        </a:p>
      </dgm:t>
    </dgm:pt>
    <dgm:pt modelId="{46D1FE15-DA05-47A8-A944-8262DFBD9CBF}" type="sibTrans" cxnId="{5253CF14-7965-4420-BA24-108306A87652}">
      <dgm:prSet/>
      <dgm:spPr/>
      <dgm:t>
        <a:bodyPr/>
        <a:lstStyle/>
        <a:p>
          <a:endParaRPr lang="en-US"/>
        </a:p>
      </dgm:t>
    </dgm:pt>
    <dgm:pt modelId="{48C9EE10-E191-4354-AE08-A6BA2679F7F5}">
      <dgm:prSet phldrT="[Text]"/>
      <dgm:spPr>
        <a:solidFill>
          <a:schemeClr val="tx2">
            <a:lumMod val="75000"/>
          </a:schemeClr>
        </a:solidFill>
      </dgm:spPr>
      <dgm:t>
        <a:bodyPr/>
        <a:lstStyle/>
        <a:p>
          <a:r>
            <a:rPr lang="en-US"/>
            <a:t>Optometry</a:t>
          </a:r>
        </a:p>
      </dgm:t>
    </dgm:pt>
    <dgm:pt modelId="{1CD56858-34BD-48D6-9A3C-6C52BE0B4DC0}" type="parTrans" cxnId="{8252279E-FA5B-4AE2-9F90-8415C7E1C7AA}">
      <dgm:prSet/>
      <dgm:spPr/>
      <dgm:t>
        <a:bodyPr/>
        <a:lstStyle/>
        <a:p>
          <a:endParaRPr lang="en-US"/>
        </a:p>
      </dgm:t>
    </dgm:pt>
    <dgm:pt modelId="{92956B89-B1F0-4719-86FA-3E81638B19E5}" type="sibTrans" cxnId="{8252279E-FA5B-4AE2-9F90-8415C7E1C7AA}">
      <dgm:prSet/>
      <dgm:spPr/>
      <dgm:t>
        <a:bodyPr/>
        <a:lstStyle/>
        <a:p>
          <a:endParaRPr lang="en-US"/>
        </a:p>
      </dgm:t>
    </dgm:pt>
    <dgm:pt modelId="{0C8A5330-1514-45B4-BE3D-D0C58D5EBD56}" type="pres">
      <dgm:prSet presAssocID="{1B773EA3-C07B-4F21-B16E-41828A0A2200}" presName="linear" presStyleCnt="0">
        <dgm:presLayoutVars>
          <dgm:dir/>
          <dgm:resizeHandles val="exact"/>
        </dgm:presLayoutVars>
      </dgm:prSet>
      <dgm:spPr/>
    </dgm:pt>
    <dgm:pt modelId="{4A45F5F6-9A4F-4D16-A1AD-F5B9CEB9CC7F}" type="pres">
      <dgm:prSet presAssocID="{73BEDB24-0DD8-4164-9D6B-17A6114CA756}" presName="comp" presStyleCnt="0"/>
      <dgm:spPr/>
    </dgm:pt>
    <dgm:pt modelId="{1560587E-A3AD-4DCD-A70A-72E898C5E796}" type="pres">
      <dgm:prSet presAssocID="{73BEDB24-0DD8-4164-9D6B-17A6114CA756}" presName="box" presStyleLbl="node1" presStyleIdx="0" presStyleCnt="4"/>
      <dgm:spPr/>
    </dgm:pt>
    <dgm:pt modelId="{B1543965-E280-46E4-BEB4-A0DE5E24EDCC}" type="pres">
      <dgm:prSet presAssocID="{73BEDB24-0DD8-4164-9D6B-17A6114CA756}" presName="img"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73000" b="-73000"/>
          </a:stretch>
        </a:blipFill>
      </dgm:spPr>
      <dgm:extLst>
        <a:ext uri="{E40237B7-FDA0-4F09-8148-C483321AD2D9}">
          <dgm14:cNvPr xmlns:dgm14="http://schemas.microsoft.com/office/drawing/2010/diagram" id="0" name="" descr="Eye"/>
        </a:ext>
      </dgm:extLst>
    </dgm:pt>
    <dgm:pt modelId="{129AA217-6907-4AE4-A0E5-5ACC2CB0320E}" type="pres">
      <dgm:prSet presAssocID="{73BEDB24-0DD8-4164-9D6B-17A6114CA756}" presName="text" presStyleLbl="node1" presStyleIdx="0" presStyleCnt="4">
        <dgm:presLayoutVars>
          <dgm:bulletEnabled val="1"/>
        </dgm:presLayoutVars>
      </dgm:prSet>
      <dgm:spPr/>
    </dgm:pt>
    <dgm:pt modelId="{B39F9BC8-412E-43B0-A321-4276385EF05C}" type="pres">
      <dgm:prSet presAssocID="{46D1FE15-DA05-47A8-A944-8262DFBD9CBF}" presName="spacer" presStyleCnt="0"/>
      <dgm:spPr/>
    </dgm:pt>
    <dgm:pt modelId="{3B7955CC-F293-48CD-B1E6-6335E78E874F}" type="pres">
      <dgm:prSet presAssocID="{30B6CE52-66CD-4481-BA52-E126AA9558AA}" presName="comp" presStyleCnt="0"/>
      <dgm:spPr/>
    </dgm:pt>
    <dgm:pt modelId="{D508210C-2F8C-4821-8DC4-99B33E04D411}" type="pres">
      <dgm:prSet presAssocID="{30B6CE52-66CD-4481-BA52-E126AA9558AA}" presName="box" presStyleLbl="node1" presStyleIdx="1" presStyleCnt="4"/>
      <dgm:spPr/>
    </dgm:pt>
    <dgm:pt modelId="{603DA3FB-EF30-4052-8269-C125DF055952}" type="pres">
      <dgm:prSet presAssocID="{30B6CE52-66CD-4481-BA52-E126AA9558AA}" presName="img" presStyleLbl="fgImgPlac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73000" b="-73000"/>
          </a:stretch>
        </a:blipFill>
      </dgm:spPr>
      <dgm:extLst>
        <a:ext uri="{E40237B7-FDA0-4F09-8148-C483321AD2D9}">
          <dgm14:cNvPr xmlns:dgm14="http://schemas.microsoft.com/office/drawing/2010/diagram" id="0" name="" descr="Document"/>
        </a:ext>
      </dgm:extLst>
    </dgm:pt>
    <dgm:pt modelId="{400F8F51-D39E-4B59-96C4-06290016C740}" type="pres">
      <dgm:prSet presAssocID="{30B6CE52-66CD-4481-BA52-E126AA9558AA}" presName="text" presStyleLbl="node1" presStyleIdx="1" presStyleCnt="4">
        <dgm:presLayoutVars>
          <dgm:bulletEnabled val="1"/>
        </dgm:presLayoutVars>
      </dgm:prSet>
      <dgm:spPr/>
    </dgm:pt>
    <dgm:pt modelId="{BADAF111-1207-4965-8FB8-EB6934D38DAD}" type="pres">
      <dgm:prSet presAssocID="{134AC39C-FC86-4E45-A401-7421BC2407F8}" presName="spacer" presStyleCnt="0"/>
      <dgm:spPr/>
    </dgm:pt>
    <dgm:pt modelId="{A67997E0-36C8-4BB0-A961-CA4508558913}" type="pres">
      <dgm:prSet presAssocID="{27E9A0CF-ED91-442F-98A6-CB7045691684}" presName="comp" presStyleCnt="0"/>
      <dgm:spPr/>
    </dgm:pt>
    <dgm:pt modelId="{EA30ED9C-BA93-4199-B861-1D76CFF5F740}" type="pres">
      <dgm:prSet presAssocID="{27E9A0CF-ED91-442F-98A6-CB7045691684}" presName="box" presStyleLbl="node1" presStyleIdx="2" presStyleCnt="4"/>
      <dgm:spPr/>
    </dgm:pt>
    <dgm:pt modelId="{5C6A4212-8BAC-4BFA-84C0-E22E3CBE5A43}" type="pres">
      <dgm:prSet presAssocID="{27E9A0CF-ED91-442F-98A6-CB7045691684}" presName="img" presStyleLbl="fgImgPlac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73000" b="-73000"/>
          </a:stretch>
        </a:blipFill>
      </dgm:spPr>
      <dgm:extLst>
        <a:ext uri="{E40237B7-FDA0-4F09-8148-C483321AD2D9}">
          <dgm14:cNvPr xmlns:dgm14="http://schemas.microsoft.com/office/drawing/2010/diagram" id="0" name="" descr="Game controller"/>
        </a:ext>
      </dgm:extLst>
    </dgm:pt>
    <dgm:pt modelId="{5D883799-A222-4B6F-899D-1533B9C43E59}" type="pres">
      <dgm:prSet presAssocID="{27E9A0CF-ED91-442F-98A6-CB7045691684}" presName="text" presStyleLbl="node1" presStyleIdx="2" presStyleCnt="4">
        <dgm:presLayoutVars>
          <dgm:bulletEnabled val="1"/>
        </dgm:presLayoutVars>
      </dgm:prSet>
      <dgm:spPr/>
    </dgm:pt>
    <dgm:pt modelId="{5E1CFE5D-8494-406C-83B7-0B3694BC47A3}" type="pres">
      <dgm:prSet presAssocID="{E86D0D80-650C-49A6-94C2-851DCB465990}" presName="spacer" presStyleCnt="0"/>
      <dgm:spPr/>
    </dgm:pt>
    <dgm:pt modelId="{54238F1D-6AB8-4706-AD77-D59FFC44A002}" type="pres">
      <dgm:prSet presAssocID="{FA81738D-6088-475C-8EBA-592B9A9FA2D0}" presName="comp" presStyleCnt="0"/>
      <dgm:spPr/>
    </dgm:pt>
    <dgm:pt modelId="{AC0F1CC8-563D-4315-BC52-F21CA2A4BB1A}" type="pres">
      <dgm:prSet presAssocID="{FA81738D-6088-475C-8EBA-592B9A9FA2D0}" presName="box" presStyleLbl="node1" presStyleIdx="3" presStyleCnt="4"/>
      <dgm:spPr/>
    </dgm:pt>
    <dgm:pt modelId="{198B6C4D-0ED8-45B4-9B1C-E641B0EA57FC}" type="pres">
      <dgm:prSet presAssocID="{FA81738D-6088-475C-8EBA-592B9A9FA2D0}" presName="img" presStyleLbl="fgImgPlac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73000" b="-73000"/>
          </a:stretch>
        </a:blipFill>
      </dgm:spPr>
      <dgm:extLst>
        <a:ext uri="{E40237B7-FDA0-4F09-8148-C483321AD2D9}">
          <dgm14:cNvPr xmlns:dgm14="http://schemas.microsoft.com/office/drawing/2010/diagram" id="0" name="" descr="Shield Tick"/>
        </a:ext>
      </dgm:extLst>
    </dgm:pt>
    <dgm:pt modelId="{3664CBA4-F013-4473-92ED-41F0B1340B8D}" type="pres">
      <dgm:prSet presAssocID="{FA81738D-6088-475C-8EBA-592B9A9FA2D0}" presName="text" presStyleLbl="node1" presStyleIdx="3" presStyleCnt="4">
        <dgm:presLayoutVars>
          <dgm:bulletEnabled val="1"/>
        </dgm:presLayoutVars>
      </dgm:prSet>
      <dgm:spPr/>
    </dgm:pt>
  </dgm:ptLst>
  <dgm:cxnLst>
    <dgm:cxn modelId="{EBC39D03-BBD9-4432-8899-C9267325C04C}" type="presOf" srcId="{68E4CCB7-85B2-4028-B32D-BC8499DC3293}" destId="{400F8F51-D39E-4B59-96C4-06290016C740}" srcOrd="1" destOrd="1" presId="urn:microsoft.com/office/officeart/2005/8/layout/vList4"/>
    <dgm:cxn modelId="{5253CF14-7965-4420-BA24-108306A87652}" srcId="{1B773EA3-C07B-4F21-B16E-41828A0A2200}" destId="{73BEDB24-0DD8-4164-9D6B-17A6114CA756}" srcOrd="0" destOrd="0" parTransId="{676BAD1D-5709-4D67-BF57-1140C9A662C6}" sibTransId="{46D1FE15-DA05-47A8-A944-8262DFBD9CBF}"/>
    <dgm:cxn modelId="{57774917-B84C-45B7-A5F8-4498AC8DEF6F}" type="presOf" srcId="{27E9A0CF-ED91-442F-98A6-CB7045691684}" destId="{EA30ED9C-BA93-4199-B861-1D76CFF5F740}" srcOrd="0" destOrd="0" presId="urn:microsoft.com/office/officeart/2005/8/layout/vList4"/>
    <dgm:cxn modelId="{C4032C1A-31EE-44A5-B291-0E4437AA6AD5}" type="presOf" srcId="{48C9EE10-E191-4354-AE08-A6BA2679F7F5}" destId="{129AA217-6907-4AE4-A0E5-5ACC2CB0320E}" srcOrd="1" destOrd="1" presId="urn:microsoft.com/office/officeart/2005/8/layout/vList4"/>
    <dgm:cxn modelId="{77EEA71B-C49A-4FFE-88E8-FD50E700E29B}" type="presOf" srcId="{FA81738D-6088-475C-8EBA-592B9A9FA2D0}" destId="{3664CBA4-F013-4473-92ED-41F0B1340B8D}" srcOrd="1" destOrd="0" presId="urn:microsoft.com/office/officeart/2005/8/layout/vList4"/>
    <dgm:cxn modelId="{58780122-3C1B-4022-8CA7-F1FC872935F6}" srcId="{FA81738D-6088-475C-8EBA-592B9A9FA2D0}" destId="{71457CA6-A3DE-41BE-BF77-C3231DFC7FBD}" srcOrd="1" destOrd="0" parTransId="{C1DA6987-15AA-4132-BD5D-065225494DC3}" sibTransId="{109831CA-6E6E-4A1E-8F84-187217FA872A}"/>
    <dgm:cxn modelId="{0676092C-1FA0-49AB-9782-07F7CB7B40D0}" type="presOf" srcId="{30B6CE52-66CD-4481-BA52-E126AA9558AA}" destId="{D508210C-2F8C-4821-8DC4-99B33E04D411}" srcOrd="0" destOrd="0" presId="urn:microsoft.com/office/officeart/2005/8/layout/vList4"/>
    <dgm:cxn modelId="{4733E530-83B1-42CC-B948-E6FA07B5075B}" type="presOf" srcId="{68E4CCB7-85B2-4028-B32D-BC8499DC3293}" destId="{D508210C-2F8C-4821-8DC4-99B33E04D411}" srcOrd="0" destOrd="1" presId="urn:microsoft.com/office/officeart/2005/8/layout/vList4"/>
    <dgm:cxn modelId="{DF25B831-47DC-4C39-83D7-0709763DDAE1}" type="presOf" srcId="{292B1E2A-C5C1-4F47-A671-EE3757096AB7}" destId="{EA30ED9C-BA93-4199-B861-1D76CFF5F740}" srcOrd="0" destOrd="2" presId="urn:microsoft.com/office/officeart/2005/8/layout/vList4"/>
    <dgm:cxn modelId="{241C0538-0D77-4123-A329-19687DFE13A2}" srcId="{FA81738D-6088-475C-8EBA-592B9A9FA2D0}" destId="{3AC73900-262E-4463-96A5-10A6256172FF}" srcOrd="0" destOrd="0" parTransId="{DCE4ED34-2F7F-4729-9804-60424CC0B9AC}" sibTransId="{09B312B2-B785-4231-9B6A-19C906CB2F96}"/>
    <dgm:cxn modelId="{0C012661-E962-4479-9005-572207C267B2}" srcId="{30B6CE52-66CD-4481-BA52-E126AA9558AA}" destId="{68E4CCB7-85B2-4028-B32D-BC8499DC3293}" srcOrd="0" destOrd="0" parTransId="{1C991A9B-4258-4369-BE3E-75ED9D9331B4}" sibTransId="{C0BFECE4-B592-45A1-9FC1-BC9232C9552C}"/>
    <dgm:cxn modelId="{06654943-49EC-493E-A445-3D75C9597D73}" type="presOf" srcId="{292B1E2A-C5C1-4F47-A671-EE3757096AB7}" destId="{5D883799-A222-4B6F-899D-1533B9C43E59}" srcOrd="1" destOrd="2" presId="urn:microsoft.com/office/officeart/2005/8/layout/vList4"/>
    <dgm:cxn modelId="{487E516A-645F-49B5-B013-101FD4BD8947}" type="presOf" srcId="{1B773EA3-C07B-4F21-B16E-41828A0A2200}" destId="{0C8A5330-1514-45B4-BE3D-D0C58D5EBD56}" srcOrd="0" destOrd="0" presId="urn:microsoft.com/office/officeart/2005/8/layout/vList4"/>
    <dgm:cxn modelId="{9EBA5B50-00A9-4223-B7FB-0E953C339501}" srcId="{1B773EA3-C07B-4F21-B16E-41828A0A2200}" destId="{30B6CE52-66CD-4481-BA52-E126AA9558AA}" srcOrd="1" destOrd="0" parTransId="{4166A071-3293-4F55-A19E-62815458D1F5}" sibTransId="{134AC39C-FC86-4E45-A401-7421BC2407F8}"/>
    <dgm:cxn modelId="{1C262D52-CBE2-419D-B354-E38A6402E340}" srcId="{27E9A0CF-ED91-442F-98A6-CB7045691684}" destId="{9CDB601F-6C9F-410F-AC31-5E31CD59644D}" srcOrd="0" destOrd="0" parTransId="{2049DB85-B083-4A84-A735-73F43118A239}" sibTransId="{40F780B4-5C06-4036-93AE-C3679167520F}"/>
    <dgm:cxn modelId="{DF414C56-C717-429C-A842-DCF7A9E3AEBB}" type="presOf" srcId="{27E9A0CF-ED91-442F-98A6-CB7045691684}" destId="{5D883799-A222-4B6F-899D-1533B9C43E59}" srcOrd="1" destOrd="0" presId="urn:microsoft.com/office/officeart/2005/8/layout/vList4"/>
    <dgm:cxn modelId="{FDC2467D-4020-4948-88CF-85998AD084B8}" type="presOf" srcId="{3AC73900-262E-4463-96A5-10A6256172FF}" destId="{3664CBA4-F013-4473-92ED-41F0B1340B8D}" srcOrd="1" destOrd="1" presId="urn:microsoft.com/office/officeart/2005/8/layout/vList4"/>
    <dgm:cxn modelId="{A492137F-6D1B-4B9A-80A1-2C8398E32CC5}" srcId="{1B773EA3-C07B-4F21-B16E-41828A0A2200}" destId="{FA81738D-6088-475C-8EBA-592B9A9FA2D0}" srcOrd="3" destOrd="0" parTransId="{C562E06C-F8B8-4EE2-B6E9-BBD150FFFDF2}" sibTransId="{51946289-748D-405B-8C3F-230B309A5C81}"/>
    <dgm:cxn modelId="{6BAF358B-F3C0-4B29-96C4-84B15CBFAEE3}" type="presOf" srcId="{FA81738D-6088-475C-8EBA-592B9A9FA2D0}" destId="{AC0F1CC8-563D-4315-BC52-F21CA2A4BB1A}" srcOrd="0" destOrd="0" presId="urn:microsoft.com/office/officeart/2005/8/layout/vList4"/>
    <dgm:cxn modelId="{7AB8838D-D909-4421-AE05-E54C066F7544}" type="presOf" srcId="{71457CA6-A3DE-41BE-BF77-C3231DFC7FBD}" destId="{3664CBA4-F013-4473-92ED-41F0B1340B8D}" srcOrd="1" destOrd="2" presId="urn:microsoft.com/office/officeart/2005/8/layout/vList4"/>
    <dgm:cxn modelId="{8252279E-FA5B-4AE2-9F90-8415C7E1C7AA}" srcId="{73BEDB24-0DD8-4164-9D6B-17A6114CA756}" destId="{48C9EE10-E191-4354-AE08-A6BA2679F7F5}" srcOrd="0" destOrd="0" parTransId="{1CD56858-34BD-48D6-9A3C-6C52BE0B4DC0}" sibTransId="{92956B89-B1F0-4719-86FA-3E81638B19E5}"/>
    <dgm:cxn modelId="{D21134A5-4E5E-433F-8221-295EBD26D969}" type="presOf" srcId="{30B6CE52-66CD-4481-BA52-E126AA9558AA}" destId="{400F8F51-D39E-4B59-96C4-06290016C740}" srcOrd="1" destOrd="0" presId="urn:microsoft.com/office/officeart/2005/8/layout/vList4"/>
    <dgm:cxn modelId="{EA347DA7-6A35-489F-B333-98E3516E8CE1}" type="presOf" srcId="{3AC73900-262E-4463-96A5-10A6256172FF}" destId="{AC0F1CC8-563D-4315-BC52-F21CA2A4BB1A}" srcOrd="0" destOrd="1" presId="urn:microsoft.com/office/officeart/2005/8/layout/vList4"/>
    <dgm:cxn modelId="{8316CAB1-6B10-4CDF-B816-C6D6BCE8CC4E}" type="presOf" srcId="{71457CA6-A3DE-41BE-BF77-C3231DFC7FBD}" destId="{AC0F1CC8-563D-4315-BC52-F21CA2A4BB1A}" srcOrd="0" destOrd="2" presId="urn:microsoft.com/office/officeart/2005/8/layout/vList4"/>
    <dgm:cxn modelId="{5E3761B2-8FB1-43F5-B054-D4F9919442A1}" type="presOf" srcId="{9CDB601F-6C9F-410F-AC31-5E31CD59644D}" destId="{EA30ED9C-BA93-4199-B861-1D76CFF5F740}" srcOrd="0" destOrd="1" presId="urn:microsoft.com/office/officeart/2005/8/layout/vList4"/>
    <dgm:cxn modelId="{43194DC0-8A79-4230-B93F-82DB42D28907}" type="presOf" srcId="{48C9EE10-E191-4354-AE08-A6BA2679F7F5}" destId="{1560587E-A3AD-4DCD-A70A-72E898C5E796}" srcOrd="0" destOrd="1" presId="urn:microsoft.com/office/officeart/2005/8/layout/vList4"/>
    <dgm:cxn modelId="{08E998D1-1AC6-4329-9204-4CBC82E4D48D}" srcId="{1B773EA3-C07B-4F21-B16E-41828A0A2200}" destId="{27E9A0CF-ED91-442F-98A6-CB7045691684}" srcOrd="2" destOrd="0" parTransId="{C3818BE4-68B4-44CB-9498-F3C486DF0543}" sibTransId="{E86D0D80-650C-49A6-94C2-851DCB465990}"/>
    <dgm:cxn modelId="{F40320E9-0F38-42B7-A94C-1FEB1DC55EE6}" type="presOf" srcId="{73BEDB24-0DD8-4164-9D6B-17A6114CA756}" destId="{129AA217-6907-4AE4-A0E5-5ACC2CB0320E}" srcOrd="1" destOrd="0" presId="urn:microsoft.com/office/officeart/2005/8/layout/vList4"/>
    <dgm:cxn modelId="{B493CFEA-763F-4AA4-9800-CB871B6291BF}" type="presOf" srcId="{73BEDB24-0DD8-4164-9D6B-17A6114CA756}" destId="{1560587E-A3AD-4DCD-A70A-72E898C5E796}" srcOrd="0" destOrd="0" presId="urn:microsoft.com/office/officeart/2005/8/layout/vList4"/>
    <dgm:cxn modelId="{FD452EF2-5471-41CD-80AD-76572B002A99}" srcId="{27E9A0CF-ED91-442F-98A6-CB7045691684}" destId="{292B1E2A-C5C1-4F47-A671-EE3757096AB7}" srcOrd="1" destOrd="0" parTransId="{8E77D83E-0389-47A6-BA10-1AEF22EB1089}" sibTransId="{AA5C6819-9225-4A90-BC1E-33285C75CDBD}"/>
    <dgm:cxn modelId="{D20036F4-D0C3-4619-A3DD-67694DE2F014}" type="presOf" srcId="{9CDB601F-6C9F-410F-AC31-5E31CD59644D}" destId="{5D883799-A222-4B6F-899D-1533B9C43E59}" srcOrd="1" destOrd="1" presId="urn:microsoft.com/office/officeart/2005/8/layout/vList4"/>
    <dgm:cxn modelId="{C506B914-1091-4555-A967-0C66AA54FEE4}" type="presParOf" srcId="{0C8A5330-1514-45B4-BE3D-D0C58D5EBD56}" destId="{4A45F5F6-9A4F-4D16-A1AD-F5B9CEB9CC7F}" srcOrd="0" destOrd="0" presId="urn:microsoft.com/office/officeart/2005/8/layout/vList4"/>
    <dgm:cxn modelId="{D066BA37-5C50-4F89-B1EB-0A8E3396DF24}" type="presParOf" srcId="{4A45F5F6-9A4F-4D16-A1AD-F5B9CEB9CC7F}" destId="{1560587E-A3AD-4DCD-A70A-72E898C5E796}" srcOrd="0" destOrd="0" presId="urn:microsoft.com/office/officeart/2005/8/layout/vList4"/>
    <dgm:cxn modelId="{C57B2F4A-14BA-49DD-B951-85EA36019168}" type="presParOf" srcId="{4A45F5F6-9A4F-4D16-A1AD-F5B9CEB9CC7F}" destId="{B1543965-E280-46E4-BEB4-A0DE5E24EDCC}" srcOrd="1" destOrd="0" presId="urn:microsoft.com/office/officeart/2005/8/layout/vList4"/>
    <dgm:cxn modelId="{4EBF49E8-C1CA-4894-ABA1-5462F2D68F73}" type="presParOf" srcId="{4A45F5F6-9A4F-4D16-A1AD-F5B9CEB9CC7F}" destId="{129AA217-6907-4AE4-A0E5-5ACC2CB0320E}" srcOrd="2" destOrd="0" presId="urn:microsoft.com/office/officeart/2005/8/layout/vList4"/>
    <dgm:cxn modelId="{1F18A436-1F16-4DE3-8616-5D1044701006}" type="presParOf" srcId="{0C8A5330-1514-45B4-BE3D-D0C58D5EBD56}" destId="{B39F9BC8-412E-43B0-A321-4276385EF05C}" srcOrd="1" destOrd="0" presId="urn:microsoft.com/office/officeart/2005/8/layout/vList4"/>
    <dgm:cxn modelId="{44003D8D-34BA-4291-A310-5D76041F0538}" type="presParOf" srcId="{0C8A5330-1514-45B4-BE3D-D0C58D5EBD56}" destId="{3B7955CC-F293-48CD-B1E6-6335E78E874F}" srcOrd="2" destOrd="0" presId="urn:microsoft.com/office/officeart/2005/8/layout/vList4"/>
    <dgm:cxn modelId="{06921309-7EF7-489B-8769-9AA774533A6B}" type="presParOf" srcId="{3B7955CC-F293-48CD-B1E6-6335E78E874F}" destId="{D508210C-2F8C-4821-8DC4-99B33E04D411}" srcOrd="0" destOrd="0" presId="urn:microsoft.com/office/officeart/2005/8/layout/vList4"/>
    <dgm:cxn modelId="{8E22F03C-329E-4B1D-97EB-4700ED95BC45}" type="presParOf" srcId="{3B7955CC-F293-48CD-B1E6-6335E78E874F}" destId="{603DA3FB-EF30-4052-8269-C125DF055952}" srcOrd="1" destOrd="0" presId="urn:microsoft.com/office/officeart/2005/8/layout/vList4"/>
    <dgm:cxn modelId="{E60E1287-34D4-412B-977C-8E344A105EE4}" type="presParOf" srcId="{3B7955CC-F293-48CD-B1E6-6335E78E874F}" destId="{400F8F51-D39E-4B59-96C4-06290016C740}" srcOrd="2" destOrd="0" presId="urn:microsoft.com/office/officeart/2005/8/layout/vList4"/>
    <dgm:cxn modelId="{0718A1E6-D8DF-4C8E-8208-A3D1806E3B60}" type="presParOf" srcId="{0C8A5330-1514-45B4-BE3D-D0C58D5EBD56}" destId="{BADAF111-1207-4965-8FB8-EB6934D38DAD}" srcOrd="3" destOrd="0" presId="urn:microsoft.com/office/officeart/2005/8/layout/vList4"/>
    <dgm:cxn modelId="{F0EBECBE-9D51-4024-BCCB-D02CAB7803F3}" type="presParOf" srcId="{0C8A5330-1514-45B4-BE3D-D0C58D5EBD56}" destId="{A67997E0-36C8-4BB0-A961-CA4508558913}" srcOrd="4" destOrd="0" presId="urn:microsoft.com/office/officeart/2005/8/layout/vList4"/>
    <dgm:cxn modelId="{26DD7384-5E28-424A-BC5D-F0C92CB780AC}" type="presParOf" srcId="{A67997E0-36C8-4BB0-A961-CA4508558913}" destId="{EA30ED9C-BA93-4199-B861-1D76CFF5F740}" srcOrd="0" destOrd="0" presId="urn:microsoft.com/office/officeart/2005/8/layout/vList4"/>
    <dgm:cxn modelId="{55436DBA-359C-4C74-9C93-9FAE882F268F}" type="presParOf" srcId="{A67997E0-36C8-4BB0-A961-CA4508558913}" destId="{5C6A4212-8BAC-4BFA-84C0-E22E3CBE5A43}" srcOrd="1" destOrd="0" presId="urn:microsoft.com/office/officeart/2005/8/layout/vList4"/>
    <dgm:cxn modelId="{00A6021F-9E3E-40CD-B9F9-F9534C15251D}" type="presParOf" srcId="{A67997E0-36C8-4BB0-A961-CA4508558913}" destId="{5D883799-A222-4B6F-899D-1533B9C43E59}" srcOrd="2" destOrd="0" presId="urn:microsoft.com/office/officeart/2005/8/layout/vList4"/>
    <dgm:cxn modelId="{CC0A6383-184C-4C96-B5E3-886F713399F1}" type="presParOf" srcId="{0C8A5330-1514-45B4-BE3D-D0C58D5EBD56}" destId="{5E1CFE5D-8494-406C-83B7-0B3694BC47A3}" srcOrd="5" destOrd="0" presId="urn:microsoft.com/office/officeart/2005/8/layout/vList4"/>
    <dgm:cxn modelId="{80A348C6-706F-497A-A7BF-C0C17A38CE98}" type="presParOf" srcId="{0C8A5330-1514-45B4-BE3D-D0C58D5EBD56}" destId="{54238F1D-6AB8-4706-AD77-D59FFC44A002}" srcOrd="6" destOrd="0" presId="urn:microsoft.com/office/officeart/2005/8/layout/vList4"/>
    <dgm:cxn modelId="{4D5AFB0D-799E-4AFB-A164-7B6ABAA7EE3D}" type="presParOf" srcId="{54238F1D-6AB8-4706-AD77-D59FFC44A002}" destId="{AC0F1CC8-563D-4315-BC52-F21CA2A4BB1A}" srcOrd="0" destOrd="0" presId="urn:microsoft.com/office/officeart/2005/8/layout/vList4"/>
    <dgm:cxn modelId="{0B4DE20E-B53A-4E2C-9784-3184C8C658FE}" type="presParOf" srcId="{54238F1D-6AB8-4706-AD77-D59FFC44A002}" destId="{198B6C4D-0ED8-45B4-9B1C-E641B0EA57FC}" srcOrd="1" destOrd="0" presId="urn:microsoft.com/office/officeart/2005/8/layout/vList4"/>
    <dgm:cxn modelId="{98E75C3C-26DB-42A8-9FF2-F7495702A2B0}" type="presParOf" srcId="{54238F1D-6AB8-4706-AD77-D59FFC44A002}" destId="{3664CBA4-F013-4473-92ED-41F0B1340B8D}"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773EA3-C07B-4F21-B16E-41828A0A2200}"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30B6CE52-66CD-4481-BA52-E126AA9558AA}">
      <dgm:prSet phldrT="[Text]"/>
      <dgm:spPr>
        <a:solidFill>
          <a:schemeClr val="tx2">
            <a:lumMod val="75000"/>
          </a:schemeClr>
        </a:solidFill>
      </dgm:spPr>
      <dgm:t>
        <a:bodyPr/>
        <a:lstStyle/>
        <a:p>
          <a:r>
            <a:rPr lang="en-US"/>
            <a:t>Natural Language Processing</a:t>
          </a:r>
        </a:p>
      </dgm:t>
    </dgm:pt>
    <dgm:pt modelId="{4166A071-3293-4F55-A19E-62815458D1F5}" type="parTrans" cxnId="{9EBA5B50-00A9-4223-B7FB-0E953C339501}">
      <dgm:prSet/>
      <dgm:spPr/>
      <dgm:t>
        <a:bodyPr/>
        <a:lstStyle/>
        <a:p>
          <a:endParaRPr lang="en-US"/>
        </a:p>
      </dgm:t>
    </dgm:pt>
    <dgm:pt modelId="{134AC39C-FC86-4E45-A401-7421BC2407F8}" type="sibTrans" cxnId="{9EBA5B50-00A9-4223-B7FB-0E953C339501}">
      <dgm:prSet/>
      <dgm:spPr/>
      <dgm:t>
        <a:bodyPr/>
        <a:lstStyle/>
        <a:p>
          <a:endParaRPr lang="en-US"/>
        </a:p>
      </dgm:t>
    </dgm:pt>
    <dgm:pt modelId="{68E4CCB7-85B2-4028-B32D-BC8499DC3293}">
      <dgm:prSet phldrT="[Text]"/>
      <dgm:spPr>
        <a:solidFill>
          <a:schemeClr val="tx2">
            <a:lumMod val="75000"/>
          </a:schemeClr>
        </a:solidFill>
      </dgm:spPr>
      <dgm:t>
        <a:bodyPr/>
        <a:lstStyle/>
        <a:p>
          <a:r>
            <a:rPr lang="en-US"/>
            <a:t>Linguistics</a:t>
          </a:r>
        </a:p>
      </dgm:t>
    </dgm:pt>
    <dgm:pt modelId="{1C991A9B-4258-4369-BE3E-75ED9D9331B4}" type="parTrans" cxnId="{0C012661-E962-4479-9005-572207C267B2}">
      <dgm:prSet/>
      <dgm:spPr/>
      <dgm:t>
        <a:bodyPr/>
        <a:lstStyle/>
        <a:p>
          <a:endParaRPr lang="en-US"/>
        </a:p>
      </dgm:t>
    </dgm:pt>
    <dgm:pt modelId="{C0BFECE4-B592-45A1-9FC1-BC9232C9552C}" type="sibTrans" cxnId="{0C012661-E962-4479-9005-572207C267B2}">
      <dgm:prSet/>
      <dgm:spPr/>
      <dgm:t>
        <a:bodyPr/>
        <a:lstStyle/>
        <a:p>
          <a:endParaRPr lang="en-US"/>
        </a:p>
      </dgm:t>
    </dgm:pt>
    <dgm:pt modelId="{27E9A0CF-ED91-442F-98A6-CB7045691684}">
      <dgm:prSet phldrT="[Text]"/>
      <dgm:spPr>
        <a:solidFill>
          <a:schemeClr val="tx2">
            <a:lumMod val="75000"/>
          </a:schemeClr>
        </a:solidFill>
      </dgm:spPr>
      <dgm:t>
        <a:bodyPr/>
        <a:lstStyle/>
        <a:p>
          <a:r>
            <a:rPr lang="en-US"/>
            <a:t>Reinforcement Learning</a:t>
          </a:r>
        </a:p>
      </dgm:t>
    </dgm:pt>
    <dgm:pt modelId="{C3818BE4-68B4-44CB-9498-F3C486DF0543}" type="parTrans" cxnId="{08E998D1-1AC6-4329-9204-4CBC82E4D48D}">
      <dgm:prSet/>
      <dgm:spPr/>
      <dgm:t>
        <a:bodyPr/>
        <a:lstStyle/>
        <a:p>
          <a:endParaRPr lang="en-US"/>
        </a:p>
      </dgm:t>
    </dgm:pt>
    <dgm:pt modelId="{E86D0D80-650C-49A6-94C2-851DCB465990}" type="sibTrans" cxnId="{08E998D1-1AC6-4329-9204-4CBC82E4D48D}">
      <dgm:prSet/>
      <dgm:spPr/>
      <dgm:t>
        <a:bodyPr/>
        <a:lstStyle/>
        <a:p>
          <a:endParaRPr lang="en-US"/>
        </a:p>
      </dgm:t>
    </dgm:pt>
    <dgm:pt modelId="{9CDB601F-6C9F-410F-AC31-5E31CD59644D}">
      <dgm:prSet phldrT="[Text]"/>
      <dgm:spPr>
        <a:solidFill>
          <a:schemeClr val="tx2">
            <a:lumMod val="75000"/>
          </a:schemeClr>
        </a:solidFill>
      </dgm:spPr>
      <dgm:t>
        <a:bodyPr/>
        <a:lstStyle/>
        <a:p>
          <a:r>
            <a:rPr lang="en-US"/>
            <a:t>Game Theory</a:t>
          </a:r>
        </a:p>
      </dgm:t>
    </dgm:pt>
    <dgm:pt modelId="{2049DB85-B083-4A84-A735-73F43118A239}" type="parTrans" cxnId="{1C262D52-CBE2-419D-B354-E38A6402E340}">
      <dgm:prSet/>
      <dgm:spPr/>
      <dgm:t>
        <a:bodyPr/>
        <a:lstStyle/>
        <a:p>
          <a:endParaRPr lang="en-US"/>
        </a:p>
      </dgm:t>
    </dgm:pt>
    <dgm:pt modelId="{40F780B4-5C06-4036-93AE-C3679167520F}" type="sibTrans" cxnId="{1C262D52-CBE2-419D-B354-E38A6402E340}">
      <dgm:prSet/>
      <dgm:spPr/>
      <dgm:t>
        <a:bodyPr/>
        <a:lstStyle/>
        <a:p>
          <a:endParaRPr lang="en-US"/>
        </a:p>
      </dgm:t>
    </dgm:pt>
    <dgm:pt modelId="{292B1E2A-C5C1-4F47-A671-EE3757096AB7}">
      <dgm:prSet phldrT="[Text]"/>
      <dgm:spPr>
        <a:solidFill>
          <a:schemeClr val="tx2">
            <a:lumMod val="75000"/>
          </a:schemeClr>
        </a:solidFill>
      </dgm:spPr>
      <dgm:t>
        <a:bodyPr/>
        <a:lstStyle/>
        <a:p>
          <a:r>
            <a:rPr lang="en-US"/>
            <a:t>Psychology</a:t>
          </a:r>
        </a:p>
      </dgm:t>
    </dgm:pt>
    <dgm:pt modelId="{8E77D83E-0389-47A6-BA10-1AEF22EB1089}" type="parTrans" cxnId="{FD452EF2-5471-41CD-80AD-76572B002A99}">
      <dgm:prSet/>
      <dgm:spPr/>
      <dgm:t>
        <a:bodyPr/>
        <a:lstStyle/>
        <a:p>
          <a:endParaRPr lang="en-US"/>
        </a:p>
      </dgm:t>
    </dgm:pt>
    <dgm:pt modelId="{AA5C6819-9225-4A90-BC1E-33285C75CDBD}" type="sibTrans" cxnId="{FD452EF2-5471-41CD-80AD-76572B002A99}">
      <dgm:prSet/>
      <dgm:spPr/>
      <dgm:t>
        <a:bodyPr/>
        <a:lstStyle/>
        <a:p>
          <a:endParaRPr lang="en-US"/>
        </a:p>
      </dgm:t>
    </dgm:pt>
    <dgm:pt modelId="{FA81738D-6088-475C-8EBA-592B9A9FA2D0}">
      <dgm:prSet phldrT="[Text]"/>
      <dgm:spPr>
        <a:solidFill>
          <a:schemeClr val="tx2">
            <a:lumMod val="75000"/>
          </a:schemeClr>
        </a:solidFill>
      </dgm:spPr>
      <dgm:t>
        <a:bodyPr/>
        <a:lstStyle/>
        <a:p>
          <a:r>
            <a:rPr lang="en-US"/>
            <a:t>Anomaly Detection</a:t>
          </a:r>
        </a:p>
      </dgm:t>
    </dgm:pt>
    <dgm:pt modelId="{C562E06C-F8B8-4EE2-B6E9-BBD150FFFDF2}" type="parTrans" cxnId="{A492137F-6D1B-4B9A-80A1-2C8398E32CC5}">
      <dgm:prSet/>
      <dgm:spPr/>
      <dgm:t>
        <a:bodyPr/>
        <a:lstStyle/>
        <a:p>
          <a:endParaRPr lang="en-US"/>
        </a:p>
      </dgm:t>
    </dgm:pt>
    <dgm:pt modelId="{51946289-748D-405B-8C3F-230B309A5C81}" type="sibTrans" cxnId="{A492137F-6D1B-4B9A-80A1-2C8398E32CC5}">
      <dgm:prSet/>
      <dgm:spPr/>
      <dgm:t>
        <a:bodyPr/>
        <a:lstStyle/>
        <a:p>
          <a:endParaRPr lang="en-US"/>
        </a:p>
      </dgm:t>
    </dgm:pt>
    <dgm:pt modelId="{3AC73900-262E-4463-96A5-10A6256172FF}">
      <dgm:prSet phldrT="[Text]"/>
      <dgm:spPr>
        <a:solidFill>
          <a:schemeClr val="tx2">
            <a:lumMod val="75000"/>
          </a:schemeClr>
        </a:solidFill>
      </dgm:spPr>
      <dgm:t>
        <a:bodyPr/>
        <a:lstStyle/>
        <a:p>
          <a:r>
            <a:rPr lang="en-US"/>
            <a:t>Security</a:t>
          </a:r>
        </a:p>
      </dgm:t>
    </dgm:pt>
    <dgm:pt modelId="{DCE4ED34-2F7F-4729-9804-60424CC0B9AC}" type="parTrans" cxnId="{241C0538-0D77-4123-A329-19687DFE13A2}">
      <dgm:prSet/>
      <dgm:spPr/>
      <dgm:t>
        <a:bodyPr/>
        <a:lstStyle/>
        <a:p>
          <a:endParaRPr lang="en-US"/>
        </a:p>
      </dgm:t>
    </dgm:pt>
    <dgm:pt modelId="{09B312B2-B785-4231-9B6A-19C906CB2F96}" type="sibTrans" cxnId="{241C0538-0D77-4123-A329-19687DFE13A2}">
      <dgm:prSet/>
      <dgm:spPr/>
      <dgm:t>
        <a:bodyPr/>
        <a:lstStyle/>
        <a:p>
          <a:endParaRPr lang="en-US"/>
        </a:p>
      </dgm:t>
    </dgm:pt>
    <dgm:pt modelId="{71457CA6-A3DE-41BE-BF77-C3231DFC7FBD}">
      <dgm:prSet phldrT="[Text]"/>
      <dgm:spPr>
        <a:solidFill>
          <a:schemeClr val="tx2">
            <a:lumMod val="75000"/>
          </a:schemeClr>
        </a:solidFill>
      </dgm:spPr>
      <dgm:t>
        <a:bodyPr/>
        <a:lstStyle/>
        <a:p>
          <a:r>
            <a:rPr lang="en-US"/>
            <a:t>Medicine</a:t>
          </a:r>
        </a:p>
      </dgm:t>
    </dgm:pt>
    <dgm:pt modelId="{C1DA6987-15AA-4132-BD5D-065225494DC3}" type="parTrans" cxnId="{58780122-3C1B-4022-8CA7-F1FC872935F6}">
      <dgm:prSet/>
      <dgm:spPr/>
      <dgm:t>
        <a:bodyPr/>
        <a:lstStyle/>
        <a:p>
          <a:endParaRPr lang="en-US"/>
        </a:p>
      </dgm:t>
    </dgm:pt>
    <dgm:pt modelId="{109831CA-6E6E-4A1E-8F84-187217FA872A}" type="sibTrans" cxnId="{58780122-3C1B-4022-8CA7-F1FC872935F6}">
      <dgm:prSet/>
      <dgm:spPr/>
      <dgm:t>
        <a:bodyPr/>
        <a:lstStyle/>
        <a:p>
          <a:endParaRPr lang="en-US"/>
        </a:p>
      </dgm:t>
    </dgm:pt>
    <dgm:pt modelId="{73BEDB24-0DD8-4164-9D6B-17A6114CA756}">
      <dgm:prSet phldrT="[Text]"/>
      <dgm:spPr>
        <a:solidFill>
          <a:schemeClr val="bg2">
            <a:lumMod val="50000"/>
          </a:schemeClr>
        </a:solidFill>
        <a:ln w="76200">
          <a:solidFill>
            <a:schemeClr val="bg1"/>
          </a:solidFill>
        </a:ln>
      </dgm:spPr>
      <dgm:t>
        <a:bodyPr/>
        <a:lstStyle/>
        <a:p>
          <a:r>
            <a:rPr lang="en-US"/>
            <a:t>Computer Vision</a:t>
          </a:r>
        </a:p>
      </dgm:t>
    </dgm:pt>
    <dgm:pt modelId="{676BAD1D-5709-4D67-BF57-1140C9A662C6}" type="parTrans" cxnId="{5253CF14-7965-4420-BA24-108306A87652}">
      <dgm:prSet/>
      <dgm:spPr/>
      <dgm:t>
        <a:bodyPr/>
        <a:lstStyle/>
        <a:p>
          <a:endParaRPr lang="en-US"/>
        </a:p>
      </dgm:t>
    </dgm:pt>
    <dgm:pt modelId="{46D1FE15-DA05-47A8-A944-8262DFBD9CBF}" type="sibTrans" cxnId="{5253CF14-7965-4420-BA24-108306A87652}">
      <dgm:prSet/>
      <dgm:spPr/>
      <dgm:t>
        <a:bodyPr/>
        <a:lstStyle/>
        <a:p>
          <a:endParaRPr lang="en-US"/>
        </a:p>
      </dgm:t>
    </dgm:pt>
    <dgm:pt modelId="{48C9EE10-E191-4354-AE08-A6BA2679F7F5}">
      <dgm:prSet phldrT="[Text]"/>
      <dgm:spPr>
        <a:solidFill>
          <a:schemeClr val="bg2">
            <a:lumMod val="50000"/>
          </a:schemeClr>
        </a:solidFill>
        <a:ln w="76200">
          <a:solidFill>
            <a:schemeClr val="bg1"/>
          </a:solidFill>
        </a:ln>
      </dgm:spPr>
      <dgm:t>
        <a:bodyPr/>
        <a:lstStyle/>
        <a:p>
          <a:r>
            <a:rPr lang="en-US"/>
            <a:t>Optometry</a:t>
          </a:r>
        </a:p>
      </dgm:t>
    </dgm:pt>
    <dgm:pt modelId="{1CD56858-34BD-48D6-9A3C-6C52BE0B4DC0}" type="parTrans" cxnId="{8252279E-FA5B-4AE2-9F90-8415C7E1C7AA}">
      <dgm:prSet/>
      <dgm:spPr/>
      <dgm:t>
        <a:bodyPr/>
        <a:lstStyle/>
        <a:p>
          <a:endParaRPr lang="en-US"/>
        </a:p>
      </dgm:t>
    </dgm:pt>
    <dgm:pt modelId="{92956B89-B1F0-4719-86FA-3E81638B19E5}" type="sibTrans" cxnId="{8252279E-FA5B-4AE2-9F90-8415C7E1C7AA}">
      <dgm:prSet/>
      <dgm:spPr/>
      <dgm:t>
        <a:bodyPr/>
        <a:lstStyle/>
        <a:p>
          <a:endParaRPr lang="en-US"/>
        </a:p>
      </dgm:t>
    </dgm:pt>
    <dgm:pt modelId="{0C8A5330-1514-45B4-BE3D-D0C58D5EBD56}" type="pres">
      <dgm:prSet presAssocID="{1B773EA3-C07B-4F21-B16E-41828A0A2200}" presName="linear" presStyleCnt="0">
        <dgm:presLayoutVars>
          <dgm:dir/>
          <dgm:resizeHandles val="exact"/>
        </dgm:presLayoutVars>
      </dgm:prSet>
      <dgm:spPr/>
    </dgm:pt>
    <dgm:pt modelId="{4A45F5F6-9A4F-4D16-A1AD-F5B9CEB9CC7F}" type="pres">
      <dgm:prSet presAssocID="{73BEDB24-0DD8-4164-9D6B-17A6114CA756}" presName="comp" presStyleCnt="0"/>
      <dgm:spPr/>
    </dgm:pt>
    <dgm:pt modelId="{1560587E-A3AD-4DCD-A70A-72E898C5E796}" type="pres">
      <dgm:prSet presAssocID="{73BEDB24-0DD8-4164-9D6B-17A6114CA756}" presName="box" presStyleLbl="node1" presStyleIdx="0" presStyleCnt="4"/>
      <dgm:spPr/>
    </dgm:pt>
    <dgm:pt modelId="{B1543965-E280-46E4-BEB4-A0DE5E24EDCC}" type="pres">
      <dgm:prSet presAssocID="{73BEDB24-0DD8-4164-9D6B-17A6114CA756}" presName="img"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73000" b="-73000"/>
          </a:stretch>
        </a:blipFill>
      </dgm:spPr>
      <dgm:extLst>
        <a:ext uri="{E40237B7-FDA0-4F09-8148-C483321AD2D9}">
          <dgm14:cNvPr xmlns:dgm14="http://schemas.microsoft.com/office/drawing/2010/diagram" id="0" name="" descr="Eye"/>
        </a:ext>
      </dgm:extLst>
    </dgm:pt>
    <dgm:pt modelId="{129AA217-6907-4AE4-A0E5-5ACC2CB0320E}" type="pres">
      <dgm:prSet presAssocID="{73BEDB24-0DD8-4164-9D6B-17A6114CA756}" presName="text" presStyleLbl="node1" presStyleIdx="0" presStyleCnt="4">
        <dgm:presLayoutVars>
          <dgm:bulletEnabled val="1"/>
        </dgm:presLayoutVars>
      </dgm:prSet>
      <dgm:spPr/>
    </dgm:pt>
    <dgm:pt modelId="{B39F9BC8-412E-43B0-A321-4276385EF05C}" type="pres">
      <dgm:prSet presAssocID="{46D1FE15-DA05-47A8-A944-8262DFBD9CBF}" presName="spacer" presStyleCnt="0"/>
      <dgm:spPr/>
    </dgm:pt>
    <dgm:pt modelId="{3B7955CC-F293-48CD-B1E6-6335E78E874F}" type="pres">
      <dgm:prSet presAssocID="{30B6CE52-66CD-4481-BA52-E126AA9558AA}" presName="comp" presStyleCnt="0"/>
      <dgm:spPr/>
    </dgm:pt>
    <dgm:pt modelId="{D508210C-2F8C-4821-8DC4-99B33E04D411}" type="pres">
      <dgm:prSet presAssocID="{30B6CE52-66CD-4481-BA52-E126AA9558AA}" presName="box" presStyleLbl="node1" presStyleIdx="1" presStyleCnt="4"/>
      <dgm:spPr/>
    </dgm:pt>
    <dgm:pt modelId="{603DA3FB-EF30-4052-8269-C125DF055952}" type="pres">
      <dgm:prSet presAssocID="{30B6CE52-66CD-4481-BA52-E126AA9558AA}" presName="img" presStyleLbl="fgImgPlac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73000" b="-73000"/>
          </a:stretch>
        </a:blipFill>
      </dgm:spPr>
      <dgm:extLst>
        <a:ext uri="{E40237B7-FDA0-4F09-8148-C483321AD2D9}">
          <dgm14:cNvPr xmlns:dgm14="http://schemas.microsoft.com/office/drawing/2010/diagram" id="0" name="" descr="Document"/>
        </a:ext>
      </dgm:extLst>
    </dgm:pt>
    <dgm:pt modelId="{400F8F51-D39E-4B59-96C4-06290016C740}" type="pres">
      <dgm:prSet presAssocID="{30B6CE52-66CD-4481-BA52-E126AA9558AA}" presName="text" presStyleLbl="node1" presStyleIdx="1" presStyleCnt="4">
        <dgm:presLayoutVars>
          <dgm:bulletEnabled val="1"/>
        </dgm:presLayoutVars>
      </dgm:prSet>
      <dgm:spPr/>
    </dgm:pt>
    <dgm:pt modelId="{BADAF111-1207-4965-8FB8-EB6934D38DAD}" type="pres">
      <dgm:prSet presAssocID="{134AC39C-FC86-4E45-A401-7421BC2407F8}" presName="spacer" presStyleCnt="0"/>
      <dgm:spPr/>
    </dgm:pt>
    <dgm:pt modelId="{A67997E0-36C8-4BB0-A961-CA4508558913}" type="pres">
      <dgm:prSet presAssocID="{27E9A0CF-ED91-442F-98A6-CB7045691684}" presName="comp" presStyleCnt="0"/>
      <dgm:spPr/>
    </dgm:pt>
    <dgm:pt modelId="{EA30ED9C-BA93-4199-B861-1D76CFF5F740}" type="pres">
      <dgm:prSet presAssocID="{27E9A0CF-ED91-442F-98A6-CB7045691684}" presName="box" presStyleLbl="node1" presStyleIdx="2" presStyleCnt="4"/>
      <dgm:spPr/>
    </dgm:pt>
    <dgm:pt modelId="{5C6A4212-8BAC-4BFA-84C0-E22E3CBE5A43}" type="pres">
      <dgm:prSet presAssocID="{27E9A0CF-ED91-442F-98A6-CB7045691684}" presName="img" presStyleLbl="fgImgPlac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73000" b="-73000"/>
          </a:stretch>
        </a:blipFill>
      </dgm:spPr>
      <dgm:extLst>
        <a:ext uri="{E40237B7-FDA0-4F09-8148-C483321AD2D9}">
          <dgm14:cNvPr xmlns:dgm14="http://schemas.microsoft.com/office/drawing/2010/diagram" id="0" name="" descr="Game controller"/>
        </a:ext>
      </dgm:extLst>
    </dgm:pt>
    <dgm:pt modelId="{5D883799-A222-4B6F-899D-1533B9C43E59}" type="pres">
      <dgm:prSet presAssocID="{27E9A0CF-ED91-442F-98A6-CB7045691684}" presName="text" presStyleLbl="node1" presStyleIdx="2" presStyleCnt="4">
        <dgm:presLayoutVars>
          <dgm:bulletEnabled val="1"/>
        </dgm:presLayoutVars>
      </dgm:prSet>
      <dgm:spPr/>
    </dgm:pt>
    <dgm:pt modelId="{5E1CFE5D-8494-406C-83B7-0B3694BC47A3}" type="pres">
      <dgm:prSet presAssocID="{E86D0D80-650C-49A6-94C2-851DCB465990}" presName="spacer" presStyleCnt="0"/>
      <dgm:spPr/>
    </dgm:pt>
    <dgm:pt modelId="{54238F1D-6AB8-4706-AD77-D59FFC44A002}" type="pres">
      <dgm:prSet presAssocID="{FA81738D-6088-475C-8EBA-592B9A9FA2D0}" presName="comp" presStyleCnt="0"/>
      <dgm:spPr/>
    </dgm:pt>
    <dgm:pt modelId="{AC0F1CC8-563D-4315-BC52-F21CA2A4BB1A}" type="pres">
      <dgm:prSet presAssocID="{FA81738D-6088-475C-8EBA-592B9A9FA2D0}" presName="box" presStyleLbl="node1" presStyleIdx="3" presStyleCnt="4"/>
      <dgm:spPr/>
    </dgm:pt>
    <dgm:pt modelId="{198B6C4D-0ED8-45B4-9B1C-E641B0EA57FC}" type="pres">
      <dgm:prSet presAssocID="{FA81738D-6088-475C-8EBA-592B9A9FA2D0}" presName="img" presStyleLbl="fgImgPlac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73000" b="-73000"/>
          </a:stretch>
        </a:blipFill>
      </dgm:spPr>
      <dgm:extLst>
        <a:ext uri="{E40237B7-FDA0-4F09-8148-C483321AD2D9}">
          <dgm14:cNvPr xmlns:dgm14="http://schemas.microsoft.com/office/drawing/2010/diagram" id="0" name="" descr="Shield Tick"/>
        </a:ext>
      </dgm:extLst>
    </dgm:pt>
    <dgm:pt modelId="{3664CBA4-F013-4473-92ED-41F0B1340B8D}" type="pres">
      <dgm:prSet presAssocID="{FA81738D-6088-475C-8EBA-592B9A9FA2D0}" presName="text" presStyleLbl="node1" presStyleIdx="3" presStyleCnt="4">
        <dgm:presLayoutVars>
          <dgm:bulletEnabled val="1"/>
        </dgm:presLayoutVars>
      </dgm:prSet>
      <dgm:spPr/>
    </dgm:pt>
  </dgm:ptLst>
  <dgm:cxnLst>
    <dgm:cxn modelId="{EBC39D03-BBD9-4432-8899-C9267325C04C}" type="presOf" srcId="{68E4CCB7-85B2-4028-B32D-BC8499DC3293}" destId="{400F8F51-D39E-4B59-96C4-06290016C740}" srcOrd="1" destOrd="1" presId="urn:microsoft.com/office/officeart/2005/8/layout/vList4"/>
    <dgm:cxn modelId="{5253CF14-7965-4420-BA24-108306A87652}" srcId="{1B773EA3-C07B-4F21-B16E-41828A0A2200}" destId="{73BEDB24-0DD8-4164-9D6B-17A6114CA756}" srcOrd="0" destOrd="0" parTransId="{676BAD1D-5709-4D67-BF57-1140C9A662C6}" sibTransId="{46D1FE15-DA05-47A8-A944-8262DFBD9CBF}"/>
    <dgm:cxn modelId="{57774917-B84C-45B7-A5F8-4498AC8DEF6F}" type="presOf" srcId="{27E9A0CF-ED91-442F-98A6-CB7045691684}" destId="{EA30ED9C-BA93-4199-B861-1D76CFF5F740}" srcOrd="0" destOrd="0" presId="urn:microsoft.com/office/officeart/2005/8/layout/vList4"/>
    <dgm:cxn modelId="{C4032C1A-31EE-44A5-B291-0E4437AA6AD5}" type="presOf" srcId="{48C9EE10-E191-4354-AE08-A6BA2679F7F5}" destId="{129AA217-6907-4AE4-A0E5-5ACC2CB0320E}" srcOrd="1" destOrd="1" presId="urn:microsoft.com/office/officeart/2005/8/layout/vList4"/>
    <dgm:cxn modelId="{77EEA71B-C49A-4FFE-88E8-FD50E700E29B}" type="presOf" srcId="{FA81738D-6088-475C-8EBA-592B9A9FA2D0}" destId="{3664CBA4-F013-4473-92ED-41F0B1340B8D}" srcOrd="1" destOrd="0" presId="urn:microsoft.com/office/officeart/2005/8/layout/vList4"/>
    <dgm:cxn modelId="{58780122-3C1B-4022-8CA7-F1FC872935F6}" srcId="{FA81738D-6088-475C-8EBA-592B9A9FA2D0}" destId="{71457CA6-A3DE-41BE-BF77-C3231DFC7FBD}" srcOrd="1" destOrd="0" parTransId="{C1DA6987-15AA-4132-BD5D-065225494DC3}" sibTransId="{109831CA-6E6E-4A1E-8F84-187217FA872A}"/>
    <dgm:cxn modelId="{0676092C-1FA0-49AB-9782-07F7CB7B40D0}" type="presOf" srcId="{30B6CE52-66CD-4481-BA52-E126AA9558AA}" destId="{D508210C-2F8C-4821-8DC4-99B33E04D411}" srcOrd="0" destOrd="0" presId="urn:microsoft.com/office/officeart/2005/8/layout/vList4"/>
    <dgm:cxn modelId="{4733E530-83B1-42CC-B948-E6FA07B5075B}" type="presOf" srcId="{68E4CCB7-85B2-4028-B32D-BC8499DC3293}" destId="{D508210C-2F8C-4821-8DC4-99B33E04D411}" srcOrd="0" destOrd="1" presId="urn:microsoft.com/office/officeart/2005/8/layout/vList4"/>
    <dgm:cxn modelId="{DF25B831-47DC-4C39-83D7-0709763DDAE1}" type="presOf" srcId="{292B1E2A-C5C1-4F47-A671-EE3757096AB7}" destId="{EA30ED9C-BA93-4199-B861-1D76CFF5F740}" srcOrd="0" destOrd="2" presId="urn:microsoft.com/office/officeart/2005/8/layout/vList4"/>
    <dgm:cxn modelId="{241C0538-0D77-4123-A329-19687DFE13A2}" srcId="{FA81738D-6088-475C-8EBA-592B9A9FA2D0}" destId="{3AC73900-262E-4463-96A5-10A6256172FF}" srcOrd="0" destOrd="0" parTransId="{DCE4ED34-2F7F-4729-9804-60424CC0B9AC}" sibTransId="{09B312B2-B785-4231-9B6A-19C906CB2F96}"/>
    <dgm:cxn modelId="{0C012661-E962-4479-9005-572207C267B2}" srcId="{30B6CE52-66CD-4481-BA52-E126AA9558AA}" destId="{68E4CCB7-85B2-4028-B32D-BC8499DC3293}" srcOrd="0" destOrd="0" parTransId="{1C991A9B-4258-4369-BE3E-75ED9D9331B4}" sibTransId="{C0BFECE4-B592-45A1-9FC1-BC9232C9552C}"/>
    <dgm:cxn modelId="{06654943-49EC-493E-A445-3D75C9597D73}" type="presOf" srcId="{292B1E2A-C5C1-4F47-A671-EE3757096AB7}" destId="{5D883799-A222-4B6F-899D-1533B9C43E59}" srcOrd="1" destOrd="2" presId="urn:microsoft.com/office/officeart/2005/8/layout/vList4"/>
    <dgm:cxn modelId="{487E516A-645F-49B5-B013-101FD4BD8947}" type="presOf" srcId="{1B773EA3-C07B-4F21-B16E-41828A0A2200}" destId="{0C8A5330-1514-45B4-BE3D-D0C58D5EBD56}" srcOrd="0" destOrd="0" presId="urn:microsoft.com/office/officeart/2005/8/layout/vList4"/>
    <dgm:cxn modelId="{9EBA5B50-00A9-4223-B7FB-0E953C339501}" srcId="{1B773EA3-C07B-4F21-B16E-41828A0A2200}" destId="{30B6CE52-66CD-4481-BA52-E126AA9558AA}" srcOrd="1" destOrd="0" parTransId="{4166A071-3293-4F55-A19E-62815458D1F5}" sibTransId="{134AC39C-FC86-4E45-A401-7421BC2407F8}"/>
    <dgm:cxn modelId="{1C262D52-CBE2-419D-B354-E38A6402E340}" srcId="{27E9A0CF-ED91-442F-98A6-CB7045691684}" destId="{9CDB601F-6C9F-410F-AC31-5E31CD59644D}" srcOrd="0" destOrd="0" parTransId="{2049DB85-B083-4A84-A735-73F43118A239}" sibTransId="{40F780B4-5C06-4036-93AE-C3679167520F}"/>
    <dgm:cxn modelId="{DF414C56-C717-429C-A842-DCF7A9E3AEBB}" type="presOf" srcId="{27E9A0CF-ED91-442F-98A6-CB7045691684}" destId="{5D883799-A222-4B6F-899D-1533B9C43E59}" srcOrd="1" destOrd="0" presId="urn:microsoft.com/office/officeart/2005/8/layout/vList4"/>
    <dgm:cxn modelId="{FDC2467D-4020-4948-88CF-85998AD084B8}" type="presOf" srcId="{3AC73900-262E-4463-96A5-10A6256172FF}" destId="{3664CBA4-F013-4473-92ED-41F0B1340B8D}" srcOrd="1" destOrd="1" presId="urn:microsoft.com/office/officeart/2005/8/layout/vList4"/>
    <dgm:cxn modelId="{A492137F-6D1B-4B9A-80A1-2C8398E32CC5}" srcId="{1B773EA3-C07B-4F21-B16E-41828A0A2200}" destId="{FA81738D-6088-475C-8EBA-592B9A9FA2D0}" srcOrd="3" destOrd="0" parTransId="{C562E06C-F8B8-4EE2-B6E9-BBD150FFFDF2}" sibTransId="{51946289-748D-405B-8C3F-230B309A5C81}"/>
    <dgm:cxn modelId="{6BAF358B-F3C0-4B29-96C4-84B15CBFAEE3}" type="presOf" srcId="{FA81738D-6088-475C-8EBA-592B9A9FA2D0}" destId="{AC0F1CC8-563D-4315-BC52-F21CA2A4BB1A}" srcOrd="0" destOrd="0" presId="urn:microsoft.com/office/officeart/2005/8/layout/vList4"/>
    <dgm:cxn modelId="{7AB8838D-D909-4421-AE05-E54C066F7544}" type="presOf" srcId="{71457CA6-A3DE-41BE-BF77-C3231DFC7FBD}" destId="{3664CBA4-F013-4473-92ED-41F0B1340B8D}" srcOrd="1" destOrd="2" presId="urn:microsoft.com/office/officeart/2005/8/layout/vList4"/>
    <dgm:cxn modelId="{8252279E-FA5B-4AE2-9F90-8415C7E1C7AA}" srcId="{73BEDB24-0DD8-4164-9D6B-17A6114CA756}" destId="{48C9EE10-E191-4354-AE08-A6BA2679F7F5}" srcOrd="0" destOrd="0" parTransId="{1CD56858-34BD-48D6-9A3C-6C52BE0B4DC0}" sibTransId="{92956B89-B1F0-4719-86FA-3E81638B19E5}"/>
    <dgm:cxn modelId="{D21134A5-4E5E-433F-8221-295EBD26D969}" type="presOf" srcId="{30B6CE52-66CD-4481-BA52-E126AA9558AA}" destId="{400F8F51-D39E-4B59-96C4-06290016C740}" srcOrd="1" destOrd="0" presId="urn:microsoft.com/office/officeart/2005/8/layout/vList4"/>
    <dgm:cxn modelId="{EA347DA7-6A35-489F-B333-98E3516E8CE1}" type="presOf" srcId="{3AC73900-262E-4463-96A5-10A6256172FF}" destId="{AC0F1CC8-563D-4315-BC52-F21CA2A4BB1A}" srcOrd="0" destOrd="1" presId="urn:microsoft.com/office/officeart/2005/8/layout/vList4"/>
    <dgm:cxn modelId="{8316CAB1-6B10-4CDF-B816-C6D6BCE8CC4E}" type="presOf" srcId="{71457CA6-A3DE-41BE-BF77-C3231DFC7FBD}" destId="{AC0F1CC8-563D-4315-BC52-F21CA2A4BB1A}" srcOrd="0" destOrd="2" presId="urn:microsoft.com/office/officeart/2005/8/layout/vList4"/>
    <dgm:cxn modelId="{5E3761B2-8FB1-43F5-B054-D4F9919442A1}" type="presOf" srcId="{9CDB601F-6C9F-410F-AC31-5E31CD59644D}" destId="{EA30ED9C-BA93-4199-B861-1D76CFF5F740}" srcOrd="0" destOrd="1" presId="urn:microsoft.com/office/officeart/2005/8/layout/vList4"/>
    <dgm:cxn modelId="{43194DC0-8A79-4230-B93F-82DB42D28907}" type="presOf" srcId="{48C9EE10-E191-4354-AE08-A6BA2679F7F5}" destId="{1560587E-A3AD-4DCD-A70A-72E898C5E796}" srcOrd="0" destOrd="1" presId="urn:microsoft.com/office/officeart/2005/8/layout/vList4"/>
    <dgm:cxn modelId="{08E998D1-1AC6-4329-9204-4CBC82E4D48D}" srcId="{1B773EA3-C07B-4F21-B16E-41828A0A2200}" destId="{27E9A0CF-ED91-442F-98A6-CB7045691684}" srcOrd="2" destOrd="0" parTransId="{C3818BE4-68B4-44CB-9498-F3C486DF0543}" sibTransId="{E86D0D80-650C-49A6-94C2-851DCB465990}"/>
    <dgm:cxn modelId="{F40320E9-0F38-42B7-A94C-1FEB1DC55EE6}" type="presOf" srcId="{73BEDB24-0DD8-4164-9D6B-17A6114CA756}" destId="{129AA217-6907-4AE4-A0E5-5ACC2CB0320E}" srcOrd="1" destOrd="0" presId="urn:microsoft.com/office/officeart/2005/8/layout/vList4"/>
    <dgm:cxn modelId="{B493CFEA-763F-4AA4-9800-CB871B6291BF}" type="presOf" srcId="{73BEDB24-0DD8-4164-9D6B-17A6114CA756}" destId="{1560587E-A3AD-4DCD-A70A-72E898C5E796}" srcOrd="0" destOrd="0" presId="urn:microsoft.com/office/officeart/2005/8/layout/vList4"/>
    <dgm:cxn modelId="{FD452EF2-5471-41CD-80AD-76572B002A99}" srcId="{27E9A0CF-ED91-442F-98A6-CB7045691684}" destId="{292B1E2A-C5C1-4F47-A671-EE3757096AB7}" srcOrd="1" destOrd="0" parTransId="{8E77D83E-0389-47A6-BA10-1AEF22EB1089}" sibTransId="{AA5C6819-9225-4A90-BC1E-33285C75CDBD}"/>
    <dgm:cxn modelId="{D20036F4-D0C3-4619-A3DD-67694DE2F014}" type="presOf" srcId="{9CDB601F-6C9F-410F-AC31-5E31CD59644D}" destId="{5D883799-A222-4B6F-899D-1533B9C43E59}" srcOrd="1" destOrd="1" presId="urn:microsoft.com/office/officeart/2005/8/layout/vList4"/>
    <dgm:cxn modelId="{C506B914-1091-4555-A967-0C66AA54FEE4}" type="presParOf" srcId="{0C8A5330-1514-45B4-BE3D-D0C58D5EBD56}" destId="{4A45F5F6-9A4F-4D16-A1AD-F5B9CEB9CC7F}" srcOrd="0" destOrd="0" presId="urn:microsoft.com/office/officeart/2005/8/layout/vList4"/>
    <dgm:cxn modelId="{D066BA37-5C50-4F89-B1EB-0A8E3396DF24}" type="presParOf" srcId="{4A45F5F6-9A4F-4D16-A1AD-F5B9CEB9CC7F}" destId="{1560587E-A3AD-4DCD-A70A-72E898C5E796}" srcOrd="0" destOrd="0" presId="urn:microsoft.com/office/officeart/2005/8/layout/vList4"/>
    <dgm:cxn modelId="{C57B2F4A-14BA-49DD-B951-85EA36019168}" type="presParOf" srcId="{4A45F5F6-9A4F-4D16-A1AD-F5B9CEB9CC7F}" destId="{B1543965-E280-46E4-BEB4-A0DE5E24EDCC}" srcOrd="1" destOrd="0" presId="urn:microsoft.com/office/officeart/2005/8/layout/vList4"/>
    <dgm:cxn modelId="{4EBF49E8-C1CA-4894-ABA1-5462F2D68F73}" type="presParOf" srcId="{4A45F5F6-9A4F-4D16-A1AD-F5B9CEB9CC7F}" destId="{129AA217-6907-4AE4-A0E5-5ACC2CB0320E}" srcOrd="2" destOrd="0" presId="urn:microsoft.com/office/officeart/2005/8/layout/vList4"/>
    <dgm:cxn modelId="{1F18A436-1F16-4DE3-8616-5D1044701006}" type="presParOf" srcId="{0C8A5330-1514-45B4-BE3D-D0C58D5EBD56}" destId="{B39F9BC8-412E-43B0-A321-4276385EF05C}" srcOrd="1" destOrd="0" presId="urn:microsoft.com/office/officeart/2005/8/layout/vList4"/>
    <dgm:cxn modelId="{44003D8D-34BA-4291-A310-5D76041F0538}" type="presParOf" srcId="{0C8A5330-1514-45B4-BE3D-D0C58D5EBD56}" destId="{3B7955CC-F293-48CD-B1E6-6335E78E874F}" srcOrd="2" destOrd="0" presId="urn:microsoft.com/office/officeart/2005/8/layout/vList4"/>
    <dgm:cxn modelId="{06921309-7EF7-489B-8769-9AA774533A6B}" type="presParOf" srcId="{3B7955CC-F293-48CD-B1E6-6335E78E874F}" destId="{D508210C-2F8C-4821-8DC4-99B33E04D411}" srcOrd="0" destOrd="0" presId="urn:microsoft.com/office/officeart/2005/8/layout/vList4"/>
    <dgm:cxn modelId="{8E22F03C-329E-4B1D-97EB-4700ED95BC45}" type="presParOf" srcId="{3B7955CC-F293-48CD-B1E6-6335E78E874F}" destId="{603DA3FB-EF30-4052-8269-C125DF055952}" srcOrd="1" destOrd="0" presId="urn:microsoft.com/office/officeart/2005/8/layout/vList4"/>
    <dgm:cxn modelId="{E60E1287-34D4-412B-977C-8E344A105EE4}" type="presParOf" srcId="{3B7955CC-F293-48CD-B1E6-6335E78E874F}" destId="{400F8F51-D39E-4B59-96C4-06290016C740}" srcOrd="2" destOrd="0" presId="urn:microsoft.com/office/officeart/2005/8/layout/vList4"/>
    <dgm:cxn modelId="{0718A1E6-D8DF-4C8E-8208-A3D1806E3B60}" type="presParOf" srcId="{0C8A5330-1514-45B4-BE3D-D0C58D5EBD56}" destId="{BADAF111-1207-4965-8FB8-EB6934D38DAD}" srcOrd="3" destOrd="0" presId="urn:microsoft.com/office/officeart/2005/8/layout/vList4"/>
    <dgm:cxn modelId="{F0EBECBE-9D51-4024-BCCB-D02CAB7803F3}" type="presParOf" srcId="{0C8A5330-1514-45B4-BE3D-D0C58D5EBD56}" destId="{A67997E0-36C8-4BB0-A961-CA4508558913}" srcOrd="4" destOrd="0" presId="urn:microsoft.com/office/officeart/2005/8/layout/vList4"/>
    <dgm:cxn modelId="{26DD7384-5E28-424A-BC5D-F0C92CB780AC}" type="presParOf" srcId="{A67997E0-36C8-4BB0-A961-CA4508558913}" destId="{EA30ED9C-BA93-4199-B861-1D76CFF5F740}" srcOrd="0" destOrd="0" presId="urn:microsoft.com/office/officeart/2005/8/layout/vList4"/>
    <dgm:cxn modelId="{55436DBA-359C-4C74-9C93-9FAE882F268F}" type="presParOf" srcId="{A67997E0-36C8-4BB0-A961-CA4508558913}" destId="{5C6A4212-8BAC-4BFA-84C0-E22E3CBE5A43}" srcOrd="1" destOrd="0" presId="urn:microsoft.com/office/officeart/2005/8/layout/vList4"/>
    <dgm:cxn modelId="{00A6021F-9E3E-40CD-B9F9-F9534C15251D}" type="presParOf" srcId="{A67997E0-36C8-4BB0-A961-CA4508558913}" destId="{5D883799-A222-4B6F-899D-1533B9C43E59}" srcOrd="2" destOrd="0" presId="urn:microsoft.com/office/officeart/2005/8/layout/vList4"/>
    <dgm:cxn modelId="{CC0A6383-184C-4C96-B5E3-886F713399F1}" type="presParOf" srcId="{0C8A5330-1514-45B4-BE3D-D0C58D5EBD56}" destId="{5E1CFE5D-8494-406C-83B7-0B3694BC47A3}" srcOrd="5" destOrd="0" presId="urn:microsoft.com/office/officeart/2005/8/layout/vList4"/>
    <dgm:cxn modelId="{80A348C6-706F-497A-A7BF-C0C17A38CE98}" type="presParOf" srcId="{0C8A5330-1514-45B4-BE3D-D0C58D5EBD56}" destId="{54238F1D-6AB8-4706-AD77-D59FFC44A002}" srcOrd="6" destOrd="0" presId="urn:microsoft.com/office/officeart/2005/8/layout/vList4"/>
    <dgm:cxn modelId="{4D5AFB0D-799E-4AFB-A164-7B6ABAA7EE3D}" type="presParOf" srcId="{54238F1D-6AB8-4706-AD77-D59FFC44A002}" destId="{AC0F1CC8-563D-4315-BC52-F21CA2A4BB1A}" srcOrd="0" destOrd="0" presId="urn:microsoft.com/office/officeart/2005/8/layout/vList4"/>
    <dgm:cxn modelId="{0B4DE20E-B53A-4E2C-9784-3184C8C658FE}" type="presParOf" srcId="{54238F1D-6AB8-4706-AD77-D59FFC44A002}" destId="{198B6C4D-0ED8-45B4-9B1C-E641B0EA57FC}" srcOrd="1" destOrd="0" presId="urn:microsoft.com/office/officeart/2005/8/layout/vList4"/>
    <dgm:cxn modelId="{98E75C3C-26DB-42A8-9FF2-F7495702A2B0}" type="presParOf" srcId="{54238F1D-6AB8-4706-AD77-D59FFC44A002}" destId="{3664CBA4-F013-4473-92ED-41F0B1340B8D}"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773EA3-C07B-4F21-B16E-41828A0A2200}"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30B6CE52-66CD-4481-BA52-E126AA9558AA}">
      <dgm:prSet phldrT="[Text]"/>
      <dgm:spPr>
        <a:solidFill>
          <a:schemeClr val="bg2">
            <a:lumMod val="50000"/>
          </a:schemeClr>
        </a:solidFill>
        <a:ln w="57150">
          <a:solidFill>
            <a:schemeClr val="bg1"/>
          </a:solidFill>
        </a:ln>
      </dgm:spPr>
      <dgm:t>
        <a:bodyPr/>
        <a:lstStyle/>
        <a:p>
          <a:r>
            <a:rPr lang="en-US"/>
            <a:t>Natural Language Processing</a:t>
          </a:r>
        </a:p>
      </dgm:t>
    </dgm:pt>
    <dgm:pt modelId="{4166A071-3293-4F55-A19E-62815458D1F5}" type="parTrans" cxnId="{9EBA5B50-00A9-4223-B7FB-0E953C339501}">
      <dgm:prSet/>
      <dgm:spPr/>
      <dgm:t>
        <a:bodyPr/>
        <a:lstStyle/>
        <a:p>
          <a:endParaRPr lang="en-US"/>
        </a:p>
      </dgm:t>
    </dgm:pt>
    <dgm:pt modelId="{134AC39C-FC86-4E45-A401-7421BC2407F8}" type="sibTrans" cxnId="{9EBA5B50-00A9-4223-B7FB-0E953C339501}">
      <dgm:prSet/>
      <dgm:spPr/>
      <dgm:t>
        <a:bodyPr/>
        <a:lstStyle/>
        <a:p>
          <a:endParaRPr lang="en-US"/>
        </a:p>
      </dgm:t>
    </dgm:pt>
    <dgm:pt modelId="{68E4CCB7-85B2-4028-B32D-BC8499DC3293}">
      <dgm:prSet phldrT="[Text]"/>
      <dgm:spPr>
        <a:solidFill>
          <a:schemeClr val="bg2">
            <a:lumMod val="50000"/>
          </a:schemeClr>
        </a:solidFill>
        <a:ln w="57150">
          <a:solidFill>
            <a:schemeClr val="bg1"/>
          </a:solidFill>
        </a:ln>
      </dgm:spPr>
      <dgm:t>
        <a:bodyPr/>
        <a:lstStyle/>
        <a:p>
          <a:r>
            <a:rPr lang="en-US"/>
            <a:t>Linguistics</a:t>
          </a:r>
        </a:p>
      </dgm:t>
    </dgm:pt>
    <dgm:pt modelId="{1C991A9B-4258-4369-BE3E-75ED9D9331B4}" type="parTrans" cxnId="{0C012661-E962-4479-9005-572207C267B2}">
      <dgm:prSet/>
      <dgm:spPr/>
      <dgm:t>
        <a:bodyPr/>
        <a:lstStyle/>
        <a:p>
          <a:endParaRPr lang="en-US"/>
        </a:p>
      </dgm:t>
    </dgm:pt>
    <dgm:pt modelId="{C0BFECE4-B592-45A1-9FC1-BC9232C9552C}" type="sibTrans" cxnId="{0C012661-E962-4479-9005-572207C267B2}">
      <dgm:prSet/>
      <dgm:spPr/>
      <dgm:t>
        <a:bodyPr/>
        <a:lstStyle/>
        <a:p>
          <a:endParaRPr lang="en-US"/>
        </a:p>
      </dgm:t>
    </dgm:pt>
    <dgm:pt modelId="{27E9A0CF-ED91-442F-98A6-CB7045691684}">
      <dgm:prSet phldrT="[Text]"/>
      <dgm:spPr>
        <a:solidFill>
          <a:schemeClr val="tx2">
            <a:lumMod val="75000"/>
          </a:schemeClr>
        </a:solidFill>
      </dgm:spPr>
      <dgm:t>
        <a:bodyPr/>
        <a:lstStyle/>
        <a:p>
          <a:r>
            <a:rPr lang="en-US"/>
            <a:t>Reinforcement Learning</a:t>
          </a:r>
        </a:p>
      </dgm:t>
    </dgm:pt>
    <dgm:pt modelId="{C3818BE4-68B4-44CB-9498-F3C486DF0543}" type="parTrans" cxnId="{08E998D1-1AC6-4329-9204-4CBC82E4D48D}">
      <dgm:prSet/>
      <dgm:spPr/>
      <dgm:t>
        <a:bodyPr/>
        <a:lstStyle/>
        <a:p>
          <a:endParaRPr lang="en-US"/>
        </a:p>
      </dgm:t>
    </dgm:pt>
    <dgm:pt modelId="{E86D0D80-650C-49A6-94C2-851DCB465990}" type="sibTrans" cxnId="{08E998D1-1AC6-4329-9204-4CBC82E4D48D}">
      <dgm:prSet/>
      <dgm:spPr/>
      <dgm:t>
        <a:bodyPr/>
        <a:lstStyle/>
        <a:p>
          <a:endParaRPr lang="en-US"/>
        </a:p>
      </dgm:t>
    </dgm:pt>
    <dgm:pt modelId="{9CDB601F-6C9F-410F-AC31-5E31CD59644D}">
      <dgm:prSet phldrT="[Text]"/>
      <dgm:spPr>
        <a:solidFill>
          <a:schemeClr val="tx2">
            <a:lumMod val="75000"/>
          </a:schemeClr>
        </a:solidFill>
      </dgm:spPr>
      <dgm:t>
        <a:bodyPr/>
        <a:lstStyle/>
        <a:p>
          <a:r>
            <a:rPr lang="en-US"/>
            <a:t>Game Theory</a:t>
          </a:r>
        </a:p>
      </dgm:t>
    </dgm:pt>
    <dgm:pt modelId="{2049DB85-B083-4A84-A735-73F43118A239}" type="parTrans" cxnId="{1C262D52-CBE2-419D-B354-E38A6402E340}">
      <dgm:prSet/>
      <dgm:spPr/>
      <dgm:t>
        <a:bodyPr/>
        <a:lstStyle/>
        <a:p>
          <a:endParaRPr lang="en-US"/>
        </a:p>
      </dgm:t>
    </dgm:pt>
    <dgm:pt modelId="{40F780B4-5C06-4036-93AE-C3679167520F}" type="sibTrans" cxnId="{1C262D52-CBE2-419D-B354-E38A6402E340}">
      <dgm:prSet/>
      <dgm:spPr/>
      <dgm:t>
        <a:bodyPr/>
        <a:lstStyle/>
        <a:p>
          <a:endParaRPr lang="en-US"/>
        </a:p>
      </dgm:t>
    </dgm:pt>
    <dgm:pt modelId="{292B1E2A-C5C1-4F47-A671-EE3757096AB7}">
      <dgm:prSet phldrT="[Text]"/>
      <dgm:spPr>
        <a:solidFill>
          <a:schemeClr val="tx2">
            <a:lumMod val="75000"/>
          </a:schemeClr>
        </a:solidFill>
      </dgm:spPr>
      <dgm:t>
        <a:bodyPr/>
        <a:lstStyle/>
        <a:p>
          <a:r>
            <a:rPr lang="en-US"/>
            <a:t>Psychology</a:t>
          </a:r>
        </a:p>
      </dgm:t>
    </dgm:pt>
    <dgm:pt modelId="{8E77D83E-0389-47A6-BA10-1AEF22EB1089}" type="parTrans" cxnId="{FD452EF2-5471-41CD-80AD-76572B002A99}">
      <dgm:prSet/>
      <dgm:spPr/>
      <dgm:t>
        <a:bodyPr/>
        <a:lstStyle/>
        <a:p>
          <a:endParaRPr lang="en-US"/>
        </a:p>
      </dgm:t>
    </dgm:pt>
    <dgm:pt modelId="{AA5C6819-9225-4A90-BC1E-33285C75CDBD}" type="sibTrans" cxnId="{FD452EF2-5471-41CD-80AD-76572B002A99}">
      <dgm:prSet/>
      <dgm:spPr/>
      <dgm:t>
        <a:bodyPr/>
        <a:lstStyle/>
        <a:p>
          <a:endParaRPr lang="en-US"/>
        </a:p>
      </dgm:t>
    </dgm:pt>
    <dgm:pt modelId="{FA81738D-6088-475C-8EBA-592B9A9FA2D0}">
      <dgm:prSet phldrT="[Text]"/>
      <dgm:spPr>
        <a:solidFill>
          <a:schemeClr val="tx2">
            <a:lumMod val="75000"/>
          </a:schemeClr>
        </a:solidFill>
      </dgm:spPr>
      <dgm:t>
        <a:bodyPr/>
        <a:lstStyle/>
        <a:p>
          <a:r>
            <a:rPr lang="en-US"/>
            <a:t>Anomaly Detection</a:t>
          </a:r>
        </a:p>
      </dgm:t>
    </dgm:pt>
    <dgm:pt modelId="{C562E06C-F8B8-4EE2-B6E9-BBD150FFFDF2}" type="parTrans" cxnId="{A492137F-6D1B-4B9A-80A1-2C8398E32CC5}">
      <dgm:prSet/>
      <dgm:spPr/>
      <dgm:t>
        <a:bodyPr/>
        <a:lstStyle/>
        <a:p>
          <a:endParaRPr lang="en-US"/>
        </a:p>
      </dgm:t>
    </dgm:pt>
    <dgm:pt modelId="{51946289-748D-405B-8C3F-230B309A5C81}" type="sibTrans" cxnId="{A492137F-6D1B-4B9A-80A1-2C8398E32CC5}">
      <dgm:prSet/>
      <dgm:spPr/>
      <dgm:t>
        <a:bodyPr/>
        <a:lstStyle/>
        <a:p>
          <a:endParaRPr lang="en-US"/>
        </a:p>
      </dgm:t>
    </dgm:pt>
    <dgm:pt modelId="{3AC73900-262E-4463-96A5-10A6256172FF}">
      <dgm:prSet phldrT="[Text]"/>
      <dgm:spPr>
        <a:solidFill>
          <a:schemeClr val="tx2">
            <a:lumMod val="75000"/>
          </a:schemeClr>
        </a:solidFill>
      </dgm:spPr>
      <dgm:t>
        <a:bodyPr/>
        <a:lstStyle/>
        <a:p>
          <a:r>
            <a:rPr lang="en-US"/>
            <a:t>Security</a:t>
          </a:r>
        </a:p>
      </dgm:t>
    </dgm:pt>
    <dgm:pt modelId="{DCE4ED34-2F7F-4729-9804-60424CC0B9AC}" type="parTrans" cxnId="{241C0538-0D77-4123-A329-19687DFE13A2}">
      <dgm:prSet/>
      <dgm:spPr/>
      <dgm:t>
        <a:bodyPr/>
        <a:lstStyle/>
        <a:p>
          <a:endParaRPr lang="en-US"/>
        </a:p>
      </dgm:t>
    </dgm:pt>
    <dgm:pt modelId="{09B312B2-B785-4231-9B6A-19C906CB2F96}" type="sibTrans" cxnId="{241C0538-0D77-4123-A329-19687DFE13A2}">
      <dgm:prSet/>
      <dgm:spPr/>
      <dgm:t>
        <a:bodyPr/>
        <a:lstStyle/>
        <a:p>
          <a:endParaRPr lang="en-US"/>
        </a:p>
      </dgm:t>
    </dgm:pt>
    <dgm:pt modelId="{71457CA6-A3DE-41BE-BF77-C3231DFC7FBD}">
      <dgm:prSet phldrT="[Text]"/>
      <dgm:spPr>
        <a:solidFill>
          <a:schemeClr val="tx2">
            <a:lumMod val="75000"/>
          </a:schemeClr>
        </a:solidFill>
      </dgm:spPr>
      <dgm:t>
        <a:bodyPr/>
        <a:lstStyle/>
        <a:p>
          <a:r>
            <a:rPr lang="en-US"/>
            <a:t>Medicine</a:t>
          </a:r>
        </a:p>
      </dgm:t>
    </dgm:pt>
    <dgm:pt modelId="{C1DA6987-15AA-4132-BD5D-065225494DC3}" type="parTrans" cxnId="{58780122-3C1B-4022-8CA7-F1FC872935F6}">
      <dgm:prSet/>
      <dgm:spPr/>
      <dgm:t>
        <a:bodyPr/>
        <a:lstStyle/>
        <a:p>
          <a:endParaRPr lang="en-US"/>
        </a:p>
      </dgm:t>
    </dgm:pt>
    <dgm:pt modelId="{109831CA-6E6E-4A1E-8F84-187217FA872A}" type="sibTrans" cxnId="{58780122-3C1B-4022-8CA7-F1FC872935F6}">
      <dgm:prSet/>
      <dgm:spPr/>
      <dgm:t>
        <a:bodyPr/>
        <a:lstStyle/>
        <a:p>
          <a:endParaRPr lang="en-US"/>
        </a:p>
      </dgm:t>
    </dgm:pt>
    <dgm:pt modelId="{73BEDB24-0DD8-4164-9D6B-17A6114CA756}">
      <dgm:prSet phldrT="[Text]"/>
      <dgm:spPr>
        <a:solidFill>
          <a:schemeClr val="tx2">
            <a:lumMod val="75000"/>
          </a:schemeClr>
        </a:solidFill>
      </dgm:spPr>
      <dgm:t>
        <a:bodyPr/>
        <a:lstStyle/>
        <a:p>
          <a:r>
            <a:rPr lang="en-US"/>
            <a:t>Computer Vision</a:t>
          </a:r>
        </a:p>
      </dgm:t>
    </dgm:pt>
    <dgm:pt modelId="{676BAD1D-5709-4D67-BF57-1140C9A662C6}" type="parTrans" cxnId="{5253CF14-7965-4420-BA24-108306A87652}">
      <dgm:prSet/>
      <dgm:spPr/>
      <dgm:t>
        <a:bodyPr/>
        <a:lstStyle/>
        <a:p>
          <a:endParaRPr lang="en-US"/>
        </a:p>
      </dgm:t>
    </dgm:pt>
    <dgm:pt modelId="{46D1FE15-DA05-47A8-A944-8262DFBD9CBF}" type="sibTrans" cxnId="{5253CF14-7965-4420-BA24-108306A87652}">
      <dgm:prSet/>
      <dgm:spPr/>
      <dgm:t>
        <a:bodyPr/>
        <a:lstStyle/>
        <a:p>
          <a:endParaRPr lang="en-US"/>
        </a:p>
      </dgm:t>
    </dgm:pt>
    <dgm:pt modelId="{48C9EE10-E191-4354-AE08-A6BA2679F7F5}">
      <dgm:prSet phldrT="[Text]"/>
      <dgm:spPr>
        <a:solidFill>
          <a:schemeClr val="tx2">
            <a:lumMod val="75000"/>
          </a:schemeClr>
        </a:solidFill>
      </dgm:spPr>
      <dgm:t>
        <a:bodyPr/>
        <a:lstStyle/>
        <a:p>
          <a:r>
            <a:rPr lang="en-US"/>
            <a:t>Optometry</a:t>
          </a:r>
        </a:p>
      </dgm:t>
    </dgm:pt>
    <dgm:pt modelId="{1CD56858-34BD-48D6-9A3C-6C52BE0B4DC0}" type="parTrans" cxnId="{8252279E-FA5B-4AE2-9F90-8415C7E1C7AA}">
      <dgm:prSet/>
      <dgm:spPr/>
      <dgm:t>
        <a:bodyPr/>
        <a:lstStyle/>
        <a:p>
          <a:endParaRPr lang="en-US"/>
        </a:p>
      </dgm:t>
    </dgm:pt>
    <dgm:pt modelId="{92956B89-B1F0-4719-86FA-3E81638B19E5}" type="sibTrans" cxnId="{8252279E-FA5B-4AE2-9F90-8415C7E1C7AA}">
      <dgm:prSet/>
      <dgm:spPr/>
      <dgm:t>
        <a:bodyPr/>
        <a:lstStyle/>
        <a:p>
          <a:endParaRPr lang="en-US"/>
        </a:p>
      </dgm:t>
    </dgm:pt>
    <dgm:pt modelId="{0C8A5330-1514-45B4-BE3D-D0C58D5EBD56}" type="pres">
      <dgm:prSet presAssocID="{1B773EA3-C07B-4F21-B16E-41828A0A2200}" presName="linear" presStyleCnt="0">
        <dgm:presLayoutVars>
          <dgm:dir/>
          <dgm:resizeHandles val="exact"/>
        </dgm:presLayoutVars>
      </dgm:prSet>
      <dgm:spPr/>
    </dgm:pt>
    <dgm:pt modelId="{4A45F5F6-9A4F-4D16-A1AD-F5B9CEB9CC7F}" type="pres">
      <dgm:prSet presAssocID="{73BEDB24-0DD8-4164-9D6B-17A6114CA756}" presName="comp" presStyleCnt="0"/>
      <dgm:spPr/>
    </dgm:pt>
    <dgm:pt modelId="{1560587E-A3AD-4DCD-A70A-72E898C5E796}" type="pres">
      <dgm:prSet presAssocID="{73BEDB24-0DD8-4164-9D6B-17A6114CA756}" presName="box" presStyleLbl="node1" presStyleIdx="0" presStyleCnt="4"/>
      <dgm:spPr/>
    </dgm:pt>
    <dgm:pt modelId="{B1543965-E280-46E4-BEB4-A0DE5E24EDCC}" type="pres">
      <dgm:prSet presAssocID="{73BEDB24-0DD8-4164-9D6B-17A6114CA756}" presName="img"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73000" b="-73000"/>
          </a:stretch>
        </a:blipFill>
      </dgm:spPr>
      <dgm:extLst>
        <a:ext uri="{E40237B7-FDA0-4F09-8148-C483321AD2D9}">
          <dgm14:cNvPr xmlns:dgm14="http://schemas.microsoft.com/office/drawing/2010/diagram" id="0" name="" descr="Eye"/>
        </a:ext>
      </dgm:extLst>
    </dgm:pt>
    <dgm:pt modelId="{129AA217-6907-4AE4-A0E5-5ACC2CB0320E}" type="pres">
      <dgm:prSet presAssocID="{73BEDB24-0DD8-4164-9D6B-17A6114CA756}" presName="text" presStyleLbl="node1" presStyleIdx="0" presStyleCnt="4">
        <dgm:presLayoutVars>
          <dgm:bulletEnabled val="1"/>
        </dgm:presLayoutVars>
      </dgm:prSet>
      <dgm:spPr/>
    </dgm:pt>
    <dgm:pt modelId="{B39F9BC8-412E-43B0-A321-4276385EF05C}" type="pres">
      <dgm:prSet presAssocID="{46D1FE15-DA05-47A8-A944-8262DFBD9CBF}" presName="spacer" presStyleCnt="0"/>
      <dgm:spPr/>
    </dgm:pt>
    <dgm:pt modelId="{3B7955CC-F293-48CD-B1E6-6335E78E874F}" type="pres">
      <dgm:prSet presAssocID="{30B6CE52-66CD-4481-BA52-E126AA9558AA}" presName="comp" presStyleCnt="0"/>
      <dgm:spPr/>
    </dgm:pt>
    <dgm:pt modelId="{D508210C-2F8C-4821-8DC4-99B33E04D411}" type="pres">
      <dgm:prSet presAssocID="{30B6CE52-66CD-4481-BA52-E126AA9558AA}" presName="box" presStyleLbl="node1" presStyleIdx="1" presStyleCnt="4"/>
      <dgm:spPr/>
    </dgm:pt>
    <dgm:pt modelId="{603DA3FB-EF30-4052-8269-C125DF055952}" type="pres">
      <dgm:prSet presAssocID="{30B6CE52-66CD-4481-BA52-E126AA9558AA}" presName="img" presStyleLbl="fgImgPlac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73000" b="-73000"/>
          </a:stretch>
        </a:blipFill>
      </dgm:spPr>
      <dgm:extLst>
        <a:ext uri="{E40237B7-FDA0-4F09-8148-C483321AD2D9}">
          <dgm14:cNvPr xmlns:dgm14="http://schemas.microsoft.com/office/drawing/2010/diagram" id="0" name="" descr="Document"/>
        </a:ext>
      </dgm:extLst>
    </dgm:pt>
    <dgm:pt modelId="{400F8F51-D39E-4B59-96C4-06290016C740}" type="pres">
      <dgm:prSet presAssocID="{30B6CE52-66CD-4481-BA52-E126AA9558AA}" presName="text" presStyleLbl="node1" presStyleIdx="1" presStyleCnt="4">
        <dgm:presLayoutVars>
          <dgm:bulletEnabled val="1"/>
        </dgm:presLayoutVars>
      </dgm:prSet>
      <dgm:spPr/>
    </dgm:pt>
    <dgm:pt modelId="{BADAF111-1207-4965-8FB8-EB6934D38DAD}" type="pres">
      <dgm:prSet presAssocID="{134AC39C-FC86-4E45-A401-7421BC2407F8}" presName="spacer" presStyleCnt="0"/>
      <dgm:spPr/>
    </dgm:pt>
    <dgm:pt modelId="{A67997E0-36C8-4BB0-A961-CA4508558913}" type="pres">
      <dgm:prSet presAssocID="{27E9A0CF-ED91-442F-98A6-CB7045691684}" presName="comp" presStyleCnt="0"/>
      <dgm:spPr/>
    </dgm:pt>
    <dgm:pt modelId="{EA30ED9C-BA93-4199-B861-1D76CFF5F740}" type="pres">
      <dgm:prSet presAssocID="{27E9A0CF-ED91-442F-98A6-CB7045691684}" presName="box" presStyleLbl="node1" presStyleIdx="2" presStyleCnt="4"/>
      <dgm:spPr/>
    </dgm:pt>
    <dgm:pt modelId="{5C6A4212-8BAC-4BFA-84C0-E22E3CBE5A43}" type="pres">
      <dgm:prSet presAssocID="{27E9A0CF-ED91-442F-98A6-CB7045691684}" presName="img" presStyleLbl="fgImgPlac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73000" b="-73000"/>
          </a:stretch>
        </a:blipFill>
      </dgm:spPr>
      <dgm:extLst>
        <a:ext uri="{E40237B7-FDA0-4F09-8148-C483321AD2D9}">
          <dgm14:cNvPr xmlns:dgm14="http://schemas.microsoft.com/office/drawing/2010/diagram" id="0" name="" descr="Game controller"/>
        </a:ext>
      </dgm:extLst>
    </dgm:pt>
    <dgm:pt modelId="{5D883799-A222-4B6F-899D-1533B9C43E59}" type="pres">
      <dgm:prSet presAssocID="{27E9A0CF-ED91-442F-98A6-CB7045691684}" presName="text" presStyleLbl="node1" presStyleIdx="2" presStyleCnt="4">
        <dgm:presLayoutVars>
          <dgm:bulletEnabled val="1"/>
        </dgm:presLayoutVars>
      </dgm:prSet>
      <dgm:spPr/>
    </dgm:pt>
    <dgm:pt modelId="{5E1CFE5D-8494-406C-83B7-0B3694BC47A3}" type="pres">
      <dgm:prSet presAssocID="{E86D0D80-650C-49A6-94C2-851DCB465990}" presName="spacer" presStyleCnt="0"/>
      <dgm:spPr/>
    </dgm:pt>
    <dgm:pt modelId="{54238F1D-6AB8-4706-AD77-D59FFC44A002}" type="pres">
      <dgm:prSet presAssocID="{FA81738D-6088-475C-8EBA-592B9A9FA2D0}" presName="comp" presStyleCnt="0"/>
      <dgm:spPr/>
    </dgm:pt>
    <dgm:pt modelId="{AC0F1CC8-563D-4315-BC52-F21CA2A4BB1A}" type="pres">
      <dgm:prSet presAssocID="{FA81738D-6088-475C-8EBA-592B9A9FA2D0}" presName="box" presStyleLbl="node1" presStyleIdx="3" presStyleCnt="4"/>
      <dgm:spPr/>
    </dgm:pt>
    <dgm:pt modelId="{198B6C4D-0ED8-45B4-9B1C-E641B0EA57FC}" type="pres">
      <dgm:prSet presAssocID="{FA81738D-6088-475C-8EBA-592B9A9FA2D0}" presName="img" presStyleLbl="fgImgPlac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73000" b="-73000"/>
          </a:stretch>
        </a:blipFill>
      </dgm:spPr>
      <dgm:extLst>
        <a:ext uri="{E40237B7-FDA0-4F09-8148-C483321AD2D9}">
          <dgm14:cNvPr xmlns:dgm14="http://schemas.microsoft.com/office/drawing/2010/diagram" id="0" name="" descr="Shield Tick"/>
        </a:ext>
      </dgm:extLst>
    </dgm:pt>
    <dgm:pt modelId="{3664CBA4-F013-4473-92ED-41F0B1340B8D}" type="pres">
      <dgm:prSet presAssocID="{FA81738D-6088-475C-8EBA-592B9A9FA2D0}" presName="text" presStyleLbl="node1" presStyleIdx="3" presStyleCnt="4">
        <dgm:presLayoutVars>
          <dgm:bulletEnabled val="1"/>
        </dgm:presLayoutVars>
      </dgm:prSet>
      <dgm:spPr/>
    </dgm:pt>
  </dgm:ptLst>
  <dgm:cxnLst>
    <dgm:cxn modelId="{EBC39D03-BBD9-4432-8899-C9267325C04C}" type="presOf" srcId="{68E4CCB7-85B2-4028-B32D-BC8499DC3293}" destId="{400F8F51-D39E-4B59-96C4-06290016C740}" srcOrd="1" destOrd="1" presId="urn:microsoft.com/office/officeart/2005/8/layout/vList4"/>
    <dgm:cxn modelId="{5253CF14-7965-4420-BA24-108306A87652}" srcId="{1B773EA3-C07B-4F21-B16E-41828A0A2200}" destId="{73BEDB24-0DD8-4164-9D6B-17A6114CA756}" srcOrd="0" destOrd="0" parTransId="{676BAD1D-5709-4D67-BF57-1140C9A662C6}" sibTransId="{46D1FE15-DA05-47A8-A944-8262DFBD9CBF}"/>
    <dgm:cxn modelId="{57774917-B84C-45B7-A5F8-4498AC8DEF6F}" type="presOf" srcId="{27E9A0CF-ED91-442F-98A6-CB7045691684}" destId="{EA30ED9C-BA93-4199-B861-1D76CFF5F740}" srcOrd="0" destOrd="0" presId="urn:microsoft.com/office/officeart/2005/8/layout/vList4"/>
    <dgm:cxn modelId="{C4032C1A-31EE-44A5-B291-0E4437AA6AD5}" type="presOf" srcId="{48C9EE10-E191-4354-AE08-A6BA2679F7F5}" destId="{129AA217-6907-4AE4-A0E5-5ACC2CB0320E}" srcOrd="1" destOrd="1" presId="urn:microsoft.com/office/officeart/2005/8/layout/vList4"/>
    <dgm:cxn modelId="{77EEA71B-C49A-4FFE-88E8-FD50E700E29B}" type="presOf" srcId="{FA81738D-6088-475C-8EBA-592B9A9FA2D0}" destId="{3664CBA4-F013-4473-92ED-41F0B1340B8D}" srcOrd="1" destOrd="0" presId="urn:microsoft.com/office/officeart/2005/8/layout/vList4"/>
    <dgm:cxn modelId="{58780122-3C1B-4022-8CA7-F1FC872935F6}" srcId="{FA81738D-6088-475C-8EBA-592B9A9FA2D0}" destId="{71457CA6-A3DE-41BE-BF77-C3231DFC7FBD}" srcOrd="1" destOrd="0" parTransId="{C1DA6987-15AA-4132-BD5D-065225494DC3}" sibTransId="{109831CA-6E6E-4A1E-8F84-187217FA872A}"/>
    <dgm:cxn modelId="{0676092C-1FA0-49AB-9782-07F7CB7B40D0}" type="presOf" srcId="{30B6CE52-66CD-4481-BA52-E126AA9558AA}" destId="{D508210C-2F8C-4821-8DC4-99B33E04D411}" srcOrd="0" destOrd="0" presId="urn:microsoft.com/office/officeart/2005/8/layout/vList4"/>
    <dgm:cxn modelId="{4733E530-83B1-42CC-B948-E6FA07B5075B}" type="presOf" srcId="{68E4CCB7-85B2-4028-B32D-BC8499DC3293}" destId="{D508210C-2F8C-4821-8DC4-99B33E04D411}" srcOrd="0" destOrd="1" presId="urn:microsoft.com/office/officeart/2005/8/layout/vList4"/>
    <dgm:cxn modelId="{DF25B831-47DC-4C39-83D7-0709763DDAE1}" type="presOf" srcId="{292B1E2A-C5C1-4F47-A671-EE3757096AB7}" destId="{EA30ED9C-BA93-4199-B861-1D76CFF5F740}" srcOrd="0" destOrd="2" presId="urn:microsoft.com/office/officeart/2005/8/layout/vList4"/>
    <dgm:cxn modelId="{241C0538-0D77-4123-A329-19687DFE13A2}" srcId="{FA81738D-6088-475C-8EBA-592B9A9FA2D0}" destId="{3AC73900-262E-4463-96A5-10A6256172FF}" srcOrd="0" destOrd="0" parTransId="{DCE4ED34-2F7F-4729-9804-60424CC0B9AC}" sibTransId="{09B312B2-B785-4231-9B6A-19C906CB2F96}"/>
    <dgm:cxn modelId="{0C012661-E962-4479-9005-572207C267B2}" srcId="{30B6CE52-66CD-4481-BA52-E126AA9558AA}" destId="{68E4CCB7-85B2-4028-B32D-BC8499DC3293}" srcOrd="0" destOrd="0" parTransId="{1C991A9B-4258-4369-BE3E-75ED9D9331B4}" sibTransId="{C0BFECE4-B592-45A1-9FC1-BC9232C9552C}"/>
    <dgm:cxn modelId="{06654943-49EC-493E-A445-3D75C9597D73}" type="presOf" srcId="{292B1E2A-C5C1-4F47-A671-EE3757096AB7}" destId="{5D883799-A222-4B6F-899D-1533B9C43E59}" srcOrd="1" destOrd="2" presId="urn:microsoft.com/office/officeart/2005/8/layout/vList4"/>
    <dgm:cxn modelId="{487E516A-645F-49B5-B013-101FD4BD8947}" type="presOf" srcId="{1B773EA3-C07B-4F21-B16E-41828A0A2200}" destId="{0C8A5330-1514-45B4-BE3D-D0C58D5EBD56}" srcOrd="0" destOrd="0" presId="urn:microsoft.com/office/officeart/2005/8/layout/vList4"/>
    <dgm:cxn modelId="{9EBA5B50-00A9-4223-B7FB-0E953C339501}" srcId="{1B773EA3-C07B-4F21-B16E-41828A0A2200}" destId="{30B6CE52-66CD-4481-BA52-E126AA9558AA}" srcOrd="1" destOrd="0" parTransId="{4166A071-3293-4F55-A19E-62815458D1F5}" sibTransId="{134AC39C-FC86-4E45-A401-7421BC2407F8}"/>
    <dgm:cxn modelId="{1C262D52-CBE2-419D-B354-E38A6402E340}" srcId="{27E9A0CF-ED91-442F-98A6-CB7045691684}" destId="{9CDB601F-6C9F-410F-AC31-5E31CD59644D}" srcOrd="0" destOrd="0" parTransId="{2049DB85-B083-4A84-A735-73F43118A239}" sibTransId="{40F780B4-5C06-4036-93AE-C3679167520F}"/>
    <dgm:cxn modelId="{DF414C56-C717-429C-A842-DCF7A9E3AEBB}" type="presOf" srcId="{27E9A0CF-ED91-442F-98A6-CB7045691684}" destId="{5D883799-A222-4B6F-899D-1533B9C43E59}" srcOrd="1" destOrd="0" presId="urn:microsoft.com/office/officeart/2005/8/layout/vList4"/>
    <dgm:cxn modelId="{FDC2467D-4020-4948-88CF-85998AD084B8}" type="presOf" srcId="{3AC73900-262E-4463-96A5-10A6256172FF}" destId="{3664CBA4-F013-4473-92ED-41F0B1340B8D}" srcOrd="1" destOrd="1" presId="urn:microsoft.com/office/officeart/2005/8/layout/vList4"/>
    <dgm:cxn modelId="{A492137F-6D1B-4B9A-80A1-2C8398E32CC5}" srcId="{1B773EA3-C07B-4F21-B16E-41828A0A2200}" destId="{FA81738D-6088-475C-8EBA-592B9A9FA2D0}" srcOrd="3" destOrd="0" parTransId="{C562E06C-F8B8-4EE2-B6E9-BBD150FFFDF2}" sibTransId="{51946289-748D-405B-8C3F-230B309A5C81}"/>
    <dgm:cxn modelId="{6BAF358B-F3C0-4B29-96C4-84B15CBFAEE3}" type="presOf" srcId="{FA81738D-6088-475C-8EBA-592B9A9FA2D0}" destId="{AC0F1CC8-563D-4315-BC52-F21CA2A4BB1A}" srcOrd="0" destOrd="0" presId="urn:microsoft.com/office/officeart/2005/8/layout/vList4"/>
    <dgm:cxn modelId="{7AB8838D-D909-4421-AE05-E54C066F7544}" type="presOf" srcId="{71457CA6-A3DE-41BE-BF77-C3231DFC7FBD}" destId="{3664CBA4-F013-4473-92ED-41F0B1340B8D}" srcOrd="1" destOrd="2" presId="urn:microsoft.com/office/officeart/2005/8/layout/vList4"/>
    <dgm:cxn modelId="{8252279E-FA5B-4AE2-9F90-8415C7E1C7AA}" srcId="{73BEDB24-0DD8-4164-9D6B-17A6114CA756}" destId="{48C9EE10-E191-4354-AE08-A6BA2679F7F5}" srcOrd="0" destOrd="0" parTransId="{1CD56858-34BD-48D6-9A3C-6C52BE0B4DC0}" sibTransId="{92956B89-B1F0-4719-86FA-3E81638B19E5}"/>
    <dgm:cxn modelId="{D21134A5-4E5E-433F-8221-295EBD26D969}" type="presOf" srcId="{30B6CE52-66CD-4481-BA52-E126AA9558AA}" destId="{400F8F51-D39E-4B59-96C4-06290016C740}" srcOrd="1" destOrd="0" presId="urn:microsoft.com/office/officeart/2005/8/layout/vList4"/>
    <dgm:cxn modelId="{EA347DA7-6A35-489F-B333-98E3516E8CE1}" type="presOf" srcId="{3AC73900-262E-4463-96A5-10A6256172FF}" destId="{AC0F1CC8-563D-4315-BC52-F21CA2A4BB1A}" srcOrd="0" destOrd="1" presId="urn:microsoft.com/office/officeart/2005/8/layout/vList4"/>
    <dgm:cxn modelId="{8316CAB1-6B10-4CDF-B816-C6D6BCE8CC4E}" type="presOf" srcId="{71457CA6-A3DE-41BE-BF77-C3231DFC7FBD}" destId="{AC0F1CC8-563D-4315-BC52-F21CA2A4BB1A}" srcOrd="0" destOrd="2" presId="urn:microsoft.com/office/officeart/2005/8/layout/vList4"/>
    <dgm:cxn modelId="{5E3761B2-8FB1-43F5-B054-D4F9919442A1}" type="presOf" srcId="{9CDB601F-6C9F-410F-AC31-5E31CD59644D}" destId="{EA30ED9C-BA93-4199-B861-1D76CFF5F740}" srcOrd="0" destOrd="1" presId="urn:microsoft.com/office/officeart/2005/8/layout/vList4"/>
    <dgm:cxn modelId="{43194DC0-8A79-4230-B93F-82DB42D28907}" type="presOf" srcId="{48C9EE10-E191-4354-AE08-A6BA2679F7F5}" destId="{1560587E-A3AD-4DCD-A70A-72E898C5E796}" srcOrd="0" destOrd="1" presId="urn:microsoft.com/office/officeart/2005/8/layout/vList4"/>
    <dgm:cxn modelId="{08E998D1-1AC6-4329-9204-4CBC82E4D48D}" srcId="{1B773EA3-C07B-4F21-B16E-41828A0A2200}" destId="{27E9A0CF-ED91-442F-98A6-CB7045691684}" srcOrd="2" destOrd="0" parTransId="{C3818BE4-68B4-44CB-9498-F3C486DF0543}" sibTransId="{E86D0D80-650C-49A6-94C2-851DCB465990}"/>
    <dgm:cxn modelId="{F40320E9-0F38-42B7-A94C-1FEB1DC55EE6}" type="presOf" srcId="{73BEDB24-0DD8-4164-9D6B-17A6114CA756}" destId="{129AA217-6907-4AE4-A0E5-5ACC2CB0320E}" srcOrd="1" destOrd="0" presId="urn:microsoft.com/office/officeart/2005/8/layout/vList4"/>
    <dgm:cxn modelId="{B493CFEA-763F-4AA4-9800-CB871B6291BF}" type="presOf" srcId="{73BEDB24-0DD8-4164-9D6B-17A6114CA756}" destId="{1560587E-A3AD-4DCD-A70A-72E898C5E796}" srcOrd="0" destOrd="0" presId="urn:microsoft.com/office/officeart/2005/8/layout/vList4"/>
    <dgm:cxn modelId="{FD452EF2-5471-41CD-80AD-76572B002A99}" srcId="{27E9A0CF-ED91-442F-98A6-CB7045691684}" destId="{292B1E2A-C5C1-4F47-A671-EE3757096AB7}" srcOrd="1" destOrd="0" parTransId="{8E77D83E-0389-47A6-BA10-1AEF22EB1089}" sibTransId="{AA5C6819-9225-4A90-BC1E-33285C75CDBD}"/>
    <dgm:cxn modelId="{D20036F4-D0C3-4619-A3DD-67694DE2F014}" type="presOf" srcId="{9CDB601F-6C9F-410F-AC31-5E31CD59644D}" destId="{5D883799-A222-4B6F-899D-1533B9C43E59}" srcOrd="1" destOrd="1" presId="urn:microsoft.com/office/officeart/2005/8/layout/vList4"/>
    <dgm:cxn modelId="{C506B914-1091-4555-A967-0C66AA54FEE4}" type="presParOf" srcId="{0C8A5330-1514-45B4-BE3D-D0C58D5EBD56}" destId="{4A45F5F6-9A4F-4D16-A1AD-F5B9CEB9CC7F}" srcOrd="0" destOrd="0" presId="urn:microsoft.com/office/officeart/2005/8/layout/vList4"/>
    <dgm:cxn modelId="{D066BA37-5C50-4F89-B1EB-0A8E3396DF24}" type="presParOf" srcId="{4A45F5F6-9A4F-4D16-A1AD-F5B9CEB9CC7F}" destId="{1560587E-A3AD-4DCD-A70A-72E898C5E796}" srcOrd="0" destOrd="0" presId="urn:microsoft.com/office/officeart/2005/8/layout/vList4"/>
    <dgm:cxn modelId="{C57B2F4A-14BA-49DD-B951-85EA36019168}" type="presParOf" srcId="{4A45F5F6-9A4F-4D16-A1AD-F5B9CEB9CC7F}" destId="{B1543965-E280-46E4-BEB4-A0DE5E24EDCC}" srcOrd="1" destOrd="0" presId="urn:microsoft.com/office/officeart/2005/8/layout/vList4"/>
    <dgm:cxn modelId="{4EBF49E8-C1CA-4894-ABA1-5462F2D68F73}" type="presParOf" srcId="{4A45F5F6-9A4F-4D16-A1AD-F5B9CEB9CC7F}" destId="{129AA217-6907-4AE4-A0E5-5ACC2CB0320E}" srcOrd="2" destOrd="0" presId="urn:microsoft.com/office/officeart/2005/8/layout/vList4"/>
    <dgm:cxn modelId="{1F18A436-1F16-4DE3-8616-5D1044701006}" type="presParOf" srcId="{0C8A5330-1514-45B4-BE3D-D0C58D5EBD56}" destId="{B39F9BC8-412E-43B0-A321-4276385EF05C}" srcOrd="1" destOrd="0" presId="urn:microsoft.com/office/officeart/2005/8/layout/vList4"/>
    <dgm:cxn modelId="{44003D8D-34BA-4291-A310-5D76041F0538}" type="presParOf" srcId="{0C8A5330-1514-45B4-BE3D-D0C58D5EBD56}" destId="{3B7955CC-F293-48CD-B1E6-6335E78E874F}" srcOrd="2" destOrd="0" presId="urn:microsoft.com/office/officeart/2005/8/layout/vList4"/>
    <dgm:cxn modelId="{06921309-7EF7-489B-8769-9AA774533A6B}" type="presParOf" srcId="{3B7955CC-F293-48CD-B1E6-6335E78E874F}" destId="{D508210C-2F8C-4821-8DC4-99B33E04D411}" srcOrd="0" destOrd="0" presId="urn:microsoft.com/office/officeart/2005/8/layout/vList4"/>
    <dgm:cxn modelId="{8E22F03C-329E-4B1D-97EB-4700ED95BC45}" type="presParOf" srcId="{3B7955CC-F293-48CD-B1E6-6335E78E874F}" destId="{603DA3FB-EF30-4052-8269-C125DF055952}" srcOrd="1" destOrd="0" presId="urn:microsoft.com/office/officeart/2005/8/layout/vList4"/>
    <dgm:cxn modelId="{E60E1287-34D4-412B-977C-8E344A105EE4}" type="presParOf" srcId="{3B7955CC-F293-48CD-B1E6-6335E78E874F}" destId="{400F8F51-D39E-4B59-96C4-06290016C740}" srcOrd="2" destOrd="0" presId="urn:microsoft.com/office/officeart/2005/8/layout/vList4"/>
    <dgm:cxn modelId="{0718A1E6-D8DF-4C8E-8208-A3D1806E3B60}" type="presParOf" srcId="{0C8A5330-1514-45B4-BE3D-D0C58D5EBD56}" destId="{BADAF111-1207-4965-8FB8-EB6934D38DAD}" srcOrd="3" destOrd="0" presId="urn:microsoft.com/office/officeart/2005/8/layout/vList4"/>
    <dgm:cxn modelId="{F0EBECBE-9D51-4024-BCCB-D02CAB7803F3}" type="presParOf" srcId="{0C8A5330-1514-45B4-BE3D-D0C58D5EBD56}" destId="{A67997E0-36C8-4BB0-A961-CA4508558913}" srcOrd="4" destOrd="0" presId="urn:microsoft.com/office/officeart/2005/8/layout/vList4"/>
    <dgm:cxn modelId="{26DD7384-5E28-424A-BC5D-F0C92CB780AC}" type="presParOf" srcId="{A67997E0-36C8-4BB0-A961-CA4508558913}" destId="{EA30ED9C-BA93-4199-B861-1D76CFF5F740}" srcOrd="0" destOrd="0" presId="urn:microsoft.com/office/officeart/2005/8/layout/vList4"/>
    <dgm:cxn modelId="{55436DBA-359C-4C74-9C93-9FAE882F268F}" type="presParOf" srcId="{A67997E0-36C8-4BB0-A961-CA4508558913}" destId="{5C6A4212-8BAC-4BFA-84C0-E22E3CBE5A43}" srcOrd="1" destOrd="0" presId="urn:microsoft.com/office/officeart/2005/8/layout/vList4"/>
    <dgm:cxn modelId="{00A6021F-9E3E-40CD-B9F9-F9534C15251D}" type="presParOf" srcId="{A67997E0-36C8-4BB0-A961-CA4508558913}" destId="{5D883799-A222-4B6F-899D-1533B9C43E59}" srcOrd="2" destOrd="0" presId="urn:microsoft.com/office/officeart/2005/8/layout/vList4"/>
    <dgm:cxn modelId="{CC0A6383-184C-4C96-B5E3-886F713399F1}" type="presParOf" srcId="{0C8A5330-1514-45B4-BE3D-D0C58D5EBD56}" destId="{5E1CFE5D-8494-406C-83B7-0B3694BC47A3}" srcOrd="5" destOrd="0" presId="urn:microsoft.com/office/officeart/2005/8/layout/vList4"/>
    <dgm:cxn modelId="{80A348C6-706F-497A-A7BF-C0C17A38CE98}" type="presParOf" srcId="{0C8A5330-1514-45B4-BE3D-D0C58D5EBD56}" destId="{54238F1D-6AB8-4706-AD77-D59FFC44A002}" srcOrd="6" destOrd="0" presId="urn:microsoft.com/office/officeart/2005/8/layout/vList4"/>
    <dgm:cxn modelId="{4D5AFB0D-799E-4AFB-A164-7B6ABAA7EE3D}" type="presParOf" srcId="{54238F1D-6AB8-4706-AD77-D59FFC44A002}" destId="{AC0F1CC8-563D-4315-BC52-F21CA2A4BB1A}" srcOrd="0" destOrd="0" presId="urn:microsoft.com/office/officeart/2005/8/layout/vList4"/>
    <dgm:cxn modelId="{0B4DE20E-B53A-4E2C-9784-3184C8C658FE}" type="presParOf" srcId="{54238F1D-6AB8-4706-AD77-D59FFC44A002}" destId="{198B6C4D-0ED8-45B4-9B1C-E641B0EA57FC}" srcOrd="1" destOrd="0" presId="urn:microsoft.com/office/officeart/2005/8/layout/vList4"/>
    <dgm:cxn modelId="{98E75C3C-26DB-42A8-9FF2-F7495702A2B0}" type="presParOf" srcId="{54238F1D-6AB8-4706-AD77-D59FFC44A002}" destId="{3664CBA4-F013-4473-92ED-41F0B1340B8D}"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80A7D4-969A-4E7E-9531-458F74DCE459}">
      <dsp:nvSpPr>
        <dsp:cNvPr id="0" name=""/>
        <dsp:cNvSpPr/>
      </dsp:nvSpPr>
      <dsp:spPr>
        <a:xfrm>
          <a:off x="0" y="307389"/>
          <a:ext cx="5322094"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6D66FE0-E326-43BD-A55E-8C9D0A92B3CB}">
      <dsp:nvSpPr>
        <dsp:cNvPr id="0" name=""/>
        <dsp:cNvSpPr/>
      </dsp:nvSpPr>
      <dsp:spPr>
        <a:xfrm>
          <a:off x="266104" y="85989"/>
          <a:ext cx="3725465" cy="4428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814" tIns="0" rIns="140814" bIns="0" numCol="1" spcCol="1270" anchor="ctr" anchorCtr="0">
          <a:noAutofit/>
        </a:bodyPr>
        <a:lstStyle/>
        <a:p>
          <a:pPr marL="0" lvl="0" indent="0" algn="l" defTabSz="666750">
            <a:lnSpc>
              <a:spcPct val="90000"/>
            </a:lnSpc>
            <a:spcBef>
              <a:spcPct val="0"/>
            </a:spcBef>
            <a:spcAft>
              <a:spcPct val="35000"/>
            </a:spcAft>
            <a:buNone/>
          </a:pPr>
          <a:r>
            <a:rPr lang="en-US" sz="1500" kern="1200"/>
            <a:t>Part 1:  An Introduction to Deep Learning</a:t>
          </a:r>
        </a:p>
      </dsp:txBody>
      <dsp:txXfrm>
        <a:off x="287720" y="107605"/>
        <a:ext cx="3682233" cy="399568"/>
      </dsp:txXfrm>
    </dsp:sp>
    <dsp:sp modelId="{247F1B74-319B-49D7-A018-48E863D8B398}">
      <dsp:nvSpPr>
        <dsp:cNvPr id="0" name=""/>
        <dsp:cNvSpPr/>
      </dsp:nvSpPr>
      <dsp:spPr>
        <a:xfrm>
          <a:off x="0" y="987789"/>
          <a:ext cx="5322094"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A756CBE-44B9-4F18-B2D1-6FBA673FFC2D}">
      <dsp:nvSpPr>
        <dsp:cNvPr id="0" name=""/>
        <dsp:cNvSpPr/>
      </dsp:nvSpPr>
      <dsp:spPr>
        <a:xfrm>
          <a:off x="266104" y="766389"/>
          <a:ext cx="3725465" cy="4428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814" tIns="0" rIns="140814" bIns="0" numCol="1" spcCol="1270" anchor="ctr" anchorCtr="0">
          <a:noAutofit/>
        </a:bodyPr>
        <a:lstStyle/>
        <a:p>
          <a:pPr marL="0" lvl="0" indent="0" algn="l" defTabSz="666750">
            <a:lnSpc>
              <a:spcPct val="90000"/>
            </a:lnSpc>
            <a:spcBef>
              <a:spcPct val="0"/>
            </a:spcBef>
            <a:spcAft>
              <a:spcPct val="35000"/>
            </a:spcAft>
            <a:buNone/>
          </a:pPr>
          <a:r>
            <a:rPr lang="en-US" sz="1500" kern="1200"/>
            <a:t>Part 2: How a Neural Network Trains</a:t>
          </a:r>
        </a:p>
      </dsp:txBody>
      <dsp:txXfrm>
        <a:off x="287720" y="788005"/>
        <a:ext cx="3682233" cy="399568"/>
      </dsp:txXfrm>
    </dsp:sp>
    <dsp:sp modelId="{057C50B2-50C0-493C-9C7A-8F44D0563959}">
      <dsp:nvSpPr>
        <dsp:cNvPr id="0" name=""/>
        <dsp:cNvSpPr/>
      </dsp:nvSpPr>
      <dsp:spPr>
        <a:xfrm>
          <a:off x="0" y="1668189"/>
          <a:ext cx="5322094"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A5B2DE7-C0B7-4BF4-B5CD-CA36978A8F75}">
      <dsp:nvSpPr>
        <dsp:cNvPr id="0" name=""/>
        <dsp:cNvSpPr/>
      </dsp:nvSpPr>
      <dsp:spPr>
        <a:xfrm>
          <a:off x="266104" y="1446789"/>
          <a:ext cx="3725465" cy="4428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814" tIns="0" rIns="140814" bIns="0" numCol="1" spcCol="1270" anchor="ctr" anchorCtr="0">
          <a:noAutofit/>
        </a:bodyPr>
        <a:lstStyle/>
        <a:p>
          <a:pPr marL="0" lvl="0" indent="0" algn="l" defTabSz="666750">
            <a:lnSpc>
              <a:spcPct val="90000"/>
            </a:lnSpc>
            <a:spcBef>
              <a:spcPct val="0"/>
            </a:spcBef>
            <a:spcAft>
              <a:spcPct val="35000"/>
            </a:spcAft>
            <a:buNone/>
          </a:pPr>
          <a:r>
            <a:rPr lang="en-US" sz="1500" kern="1200"/>
            <a:t>Part 3: Convolutional Neural Networks</a:t>
          </a:r>
        </a:p>
      </dsp:txBody>
      <dsp:txXfrm>
        <a:off x="287720" y="1468405"/>
        <a:ext cx="3682233" cy="399568"/>
      </dsp:txXfrm>
    </dsp:sp>
    <dsp:sp modelId="{4773976E-31ED-4484-ACF0-75AD19B0DCC0}">
      <dsp:nvSpPr>
        <dsp:cNvPr id="0" name=""/>
        <dsp:cNvSpPr/>
      </dsp:nvSpPr>
      <dsp:spPr>
        <a:xfrm>
          <a:off x="0" y="2348589"/>
          <a:ext cx="5322094"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3B1BDC5-7AF4-41C6-B388-8C46BB68B1C4}">
      <dsp:nvSpPr>
        <dsp:cNvPr id="0" name=""/>
        <dsp:cNvSpPr/>
      </dsp:nvSpPr>
      <dsp:spPr>
        <a:xfrm>
          <a:off x="266104" y="2127189"/>
          <a:ext cx="3725465" cy="4428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814" tIns="0" rIns="140814" bIns="0" numCol="1" spcCol="1270" anchor="ctr" anchorCtr="0">
          <a:noAutofit/>
        </a:bodyPr>
        <a:lstStyle/>
        <a:p>
          <a:pPr marL="0" lvl="0" indent="0" algn="l" defTabSz="666750">
            <a:lnSpc>
              <a:spcPct val="90000"/>
            </a:lnSpc>
            <a:spcBef>
              <a:spcPct val="0"/>
            </a:spcBef>
            <a:spcAft>
              <a:spcPct val="35000"/>
            </a:spcAft>
            <a:buNone/>
          </a:pPr>
          <a:r>
            <a:rPr lang="en-US" sz="1500" kern="1200"/>
            <a:t>Part 4: Data Augmentation and Deployment</a:t>
          </a:r>
        </a:p>
      </dsp:txBody>
      <dsp:txXfrm>
        <a:off x="287720" y="2148805"/>
        <a:ext cx="3682233" cy="399568"/>
      </dsp:txXfrm>
    </dsp:sp>
    <dsp:sp modelId="{277A1481-DBA3-4296-946B-73B0094321D4}">
      <dsp:nvSpPr>
        <dsp:cNvPr id="0" name=""/>
        <dsp:cNvSpPr/>
      </dsp:nvSpPr>
      <dsp:spPr>
        <a:xfrm>
          <a:off x="0" y="3028989"/>
          <a:ext cx="5322094"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693AED7-1A80-4EC8-BF5D-C927107E6B47}">
      <dsp:nvSpPr>
        <dsp:cNvPr id="0" name=""/>
        <dsp:cNvSpPr/>
      </dsp:nvSpPr>
      <dsp:spPr>
        <a:xfrm>
          <a:off x="266104" y="2807589"/>
          <a:ext cx="3725465" cy="4428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814" tIns="0" rIns="140814" bIns="0" numCol="1" spcCol="1270" anchor="ctr" anchorCtr="0">
          <a:noAutofit/>
        </a:bodyPr>
        <a:lstStyle/>
        <a:p>
          <a:pPr marL="0" lvl="0" indent="0" algn="l" defTabSz="666750">
            <a:lnSpc>
              <a:spcPct val="90000"/>
            </a:lnSpc>
            <a:spcBef>
              <a:spcPct val="0"/>
            </a:spcBef>
            <a:spcAft>
              <a:spcPct val="35000"/>
            </a:spcAft>
            <a:buNone/>
          </a:pPr>
          <a:r>
            <a:rPr lang="en-US" sz="1500" kern="1200"/>
            <a:t>Part 5: Pre-trained Models</a:t>
          </a:r>
        </a:p>
      </dsp:txBody>
      <dsp:txXfrm>
        <a:off x="287720" y="2829205"/>
        <a:ext cx="3682233" cy="399568"/>
      </dsp:txXfrm>
    </dsp:sp>
    <dsp:sp modelId="{8EA19417-896E-446A-9E4F-22AD1A100910}">
      <dsp:nvSpPr>
        <dsp:cNvPr id="0" name=""/>
        <dsp:cNvSpPr/>
      </dsp:nvSpPr>
      <dsp:spPr>
        <a:xfrm>
          <a:off x="0" y="3709389"/>
          <a:ext cx="5322094" cy="378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DB99647-4D1C-471E-8D23-A05E6326DC84}">
      <dsp:nvSpPr>
        <dsp:cNvPr id="0" name=""/>
        <dsp:cNvSpPr/>
      </dsp:nvSpPr>
      <dsp:spPr>
        <a:xfrm>
          <a:off x="266104" y="3487989"/>
          <a:ext cx="3725465" cy="44280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814" tIns="0" rIns="140814" bIns="0" numCol="1" spcCol="1270" anchor="ctr" anchorCtr="0">
          <a:noAutofit/>
        </a:bodyPr>
        <a:lstStyle/>
        <a:p>
          <a:pPr marL="0" lvl="0" indent="0" algn="l" defTabSz="666750">
            <a:lnSpc>
              <a:spcPct val="90000"/>
            </a:lnSpc>
            <a:spcBef>
              <a:spcPct val="0"/>
            </a:spcBef>
            <a:spcAft>
              <a:spcPct val="35000"/>
            </a:spcAft>
            <a:buNone/>
          </a:pPr>
          <a:r>
            <a:rPr lang="en-US" sz="1500" kern="1200"/>
            <a:t>Part 6: Advanced Architectures</a:t>
          </a:r>
        </a:p>
      </dsp:txBody>
      <dsp:txXfrm>
        <a:off x="287720" y="3509605"/>
        <a:ext cx="3682233"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60587E-A3AD-4DCD-A70A-72E898C5E796}">
      <dsp:nvSpPr>
        <dsp:cNvPr id="0" name=""/>
        <dsp:cNvSpPr/>
      </dsp:nvSpPr>
      <dsp:spPr>
        <a:xfrm>
          <a:off x="0" y="0"/>
          <a:ext cx="9144000" cy="928874"/>
        </a:xfrm>
        <a:prstGeom prst="roundRect">
          <a:avLst>
            <a:gd name="adj" fmla="val 10000"/>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Computer Vision</a:t>
          </a:r>
        </a:p>
        <a:p>
          <a:pPr marL="114300" lvl="1" indent="-114300" algn="l" defTabSz="666750">
            <a:lnSpc>
              <a:spcPct val="90000"/>
            </a:lnSpc>
            <a:spcBef>
              <a:spcPct val="0"/>
            </a:spcBef>
            <a:spcAft>
              <a:spcPct val="15000"/>
            </a:spcAft>
            <a:buChar char="•"/>
          </a:pPr>
          <a:r>
            <a:rPr lang="en-US" sz="1500" kern="1200"/>
            <a:t>Optometry</a:t>
          </a:r>
        </a:p>
      </dsp:txBody>
      <dsp:txXfrm>
        <a:off x="1921687" y="0"/>
        <a:ext cx="7222312" cy="928874"/>
      </dsp:txXfrm>
    </dsp:sp>
    <dsp:sp modelId="{B1543965-E280-46E4-BEB4-A0DE5E24EDCC}">
      <dsp:nvSpPr>
        <dsp:cNvPr id="0" name=""/>
        <dsp:cNvSpPr/>
      </dsp:nvSpPr>
      <dsp:spPr>
        <a:xfrm>
          <a:off x="92887" y="92887"/>
          <a:ext cx="1828800" cy="74309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73000" b="-7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08210C-2F8C-4821-8DC4-99B33E04D411}">
      <dsp:nvSpPr>
        <dsp:cNvPr id="0" name=""/>
        <dsp:cNvSpPr/>
      </dsp:nvSpPr>
      <dsp:spPr>
        <a:xfrm>
          <a:off x="0" y="1021761"/>
          <a:ext cx="9144000" cy="928874"/>
        </a:xfrm>
        <a:prstGeom prst="roundRect">
          <a:avLst>
            <a:gd name="adj" fmla="val 10000"/>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Natural Language Processing</a:t>
          </a:r>
        </a:p>
        <a:p>
          <a:pPr marL="114300" lvl="1" indent="-114300" algn="l" defTabSz="666750">
            <a:lnSpc>
              <a:spcPct val="90000"/>
            </a:lnSpc>
            <a:spcBef>
              <a:spcPct val="0"/>
            </a:spcBef>
            <a:spcAft>
              <a:spcPct val="15000"/>
            </a:spcAft>
            <a:buChar char="•"/>
          </a:pPr>
          <a:r>
            <a:rPr lang="en-US" sz="1500" kern="1200"/>
            <a:t>Linguistics</a:t>
          </a:r>
        </a:p>
      </dsp:txBody>
      <dsp:txXfrm>
        <a:off x="1921687" y="1021761"/>
        <a:ext cx="7222312" cy="928874"/>
      </dsp:txXfrm>
    </dsp:sp>
    <dsp:sp modelId="{603DA3FB-EF30-4052-8269-C125DF055952}">
      <dsp:nvSpPr>
        <dsp:cNvPr id="0" name=""/>
        <dsp:cNvSpPr/>
      </dsp:nvSpPr>
      <dsp:spPr>
        <a:xfrm>
          <a:off x="92887" y="1114648"/>
          <a:ext cx="1828800" cy="743099"/>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73000" b="-7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30ED9C-BA93-4199-B861-1D76CFF5F740}">
      <dsp:nvSpPr>
        <dsp:cNvPr id="0" name=""/>
        <dsp:cNvSpPr/>
      </dsp:nvSpPr>
      <dsp:spPr>
        <a:xfrm>
          <a:off x="0" y="2043522"/>
          <a:ext cx="9144000" cy="928874"/>
        </a:xfrm>
        <a:prstGeom prst="roundRect">
          <a:avLst>
            <a:gd name="adj" fmla="val 10000"/>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Reinforcement Learning</a:t>
          </a:r>
        </a:p>
        <a:p>
          <a:pPr marL="114300" lvl="1" indent="-114300" algn="l" defTabSz="666750">
            <a:lnSpc>
              <a:spcPct val="90000"/>
            </a:lnSpc>
            <a:spcBef>
              <a:spcPct val="0"/>
            </a:spcBef>
            <a:spcAft>
              <a:spcPct val="15000"/>
            </a:spcAft>
            <a:buChar char="•"/>
          </a:pPr>
          <a:r>
            <a:rPr lang="en-US" sz="1500" kern="1200"/>
            <a:t>Game Theory</a:t>
          </a:r>
        </a:p>
        <a:p>
          <a:pPr marL="114300" lvl="1" indent="-114300" algn="l" defTabSz="666750">
            <a:lnSpc>
              <a:spcPct val="90000"/>
            </a:lnSpc>
            <a:spcBef>
              <a:spcPct val="0"/>
            </a:spcBef>
            <a:spcAft>
              <a:spcPct val="15000"/>
            </a:spcAft>
            <a:buChar char="•"/>
          </a:pPr>
          <a:r>
            <a:rPr lang="en-US" sz="1500" kern="1200"/>
            <a:t>Psychology</a:t>
          </a:r>
        </a:p>
      </dsp:txBody>
      <dsp:txXfrm>
        <a:off x="1921687" y="2043522"/>
        <a:ext cx="7222312" cy="928874"/>
      </dsp:txXfrm>
    </dsp:sp>
    <dsp:sp modelId="{5C6A4212-8BAC-4BFA-84C0-E22E3CBE5A43}">
      <dsp:nvSpPr>
        <dsp:cNvPr id="0" name=""/>
        <dsp:cNvSpPr/>
      </dsp:nvSpPr>
      <dsp:spPr>
        <a:xfrm>
          <a:off x="92887" y="2136410"/>
          <a:ext cx="1828800" cy="743099"/>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73000" b="-7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0F1CC8-563D-4315-BC52-F21CA2A4BB1A}">
      <dsp:nvSpPr>
        <dsp:cNvPr id="0" name=""/>
        <dsp:cNvSpPr/>
      </dsp:nvSpPr>
      <dsp:spPr>
        <a:xfrm>
          <a:off x="0" y="3065284"/>
          <a:ext cx="9144000" cy="928874"/>
        </a:xfrm>
        <a:prstGeom prst="roundRect">
          <a:avLst>
            <a:gd name="adj" fmla="val 10000"/>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Anomaly Detection</a:t>
          </a:r>
        </a:p>
        <a:p>
          <a:pPr marL="114300" lvl="1" indent="-114300" algn="l" defTabSz="666750">
            <a:lnSpc>
              <a:spcPct val="90000"/>
            </a:lnSpc>
            <a:spcBef>
              <a:spcPct val="0"/>
            </a:spcBef>
            <a:spcAft>
              <a:spcPct val="15000"/>
            </a:spcAft>
            <a:buChar char="•"/>
          </a:pPr>
          <a:r>
            <a:rPr lang="en-US" sz="1500" kern="1200"/>
            <a:t>Security</a:t>
          </a:r>
        </a:p>
        <a:p>
          <a:pPr marL="114300" lvl="1" indent="-114300" algn="l" defTabSz="666750">
            <a:lnSpc>
              <a:spcPct val="90000"/>
            </a:lnSpc>
            <a:spcBef>
              <a:spcPct val="0"/>
            </a:spcBef>
            <a:spcAft>
              <a:spcPct val="15000"/>
            </a:spcAft>
            <a:buChar char="•"/>
          </a:pPr>
          <a:r>
            <a:rPr lang="en-US" sz="1500" kern="1200"/>
            <a:t>Medicine</a:t>
          </a:r>
        </a:p>
      </dsp:txBody>
      <dsp:txXfrm>
        <a:off x="1921687" y="3065284"/>
        <a:ext cx="7222312" cy="928874"/>
      </dsp:txXfrm>
    </dsp:sp>
    <dsp:sp modelId="{198B6C4D-0ED8-45B4-9B1C-E641B0EA57FC}">
      <dsp:nvSpPr>
        <dsp:cNvPr id="0" name=""/>
        <dsp:cNvSpPr/>
      </dsp:nvSpPr>
      <dsp:spPr>
        <a:xfrm>
          <a:off x="92887" y="3158171"/>
          <a:ext cx="1828800" cy="743099"/>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73000" b="-7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60587E-A3AD-4DCD-A70A-72E898C5E796}">
      <dsp:nvSpPr>
        <dsp:cNvPr id="0" name=""/>
        <dsp:cNvSpPr/>
      </dsp:nvSpPr>
      <dsp:spPr>
        <a:xfrm>
          <a:off x="0" y="0"/>
          <a:ext cx="9144000" cy="928874"/>
        </a:xfrm>
        <a:prstGeom prst="roundRect">
          <a:avLst>
            <a:gd name="adj" fmla="val 10000"/>
          </a:avLst>
        </a:prstGeom>
        <a:solidFill>
          <a:schemeClr val="bg2">
            <a:lumMod val="50000"/>
          </a:schemeClr>
        </a:solidFill>
        <a:ln w="762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Computer Vision</a:t>
          </a:r>
        </a:p>
        <a:p>
          <a:pPr marL="114300" lvl="1" indent="-114300" algn="l" defTabSz="666750">
            <a:lnSpc>
              <a:spcPct val="90000"/>
            </a:lnSpc>
            <a:spcBef>
              <a:spcPct val="0"/>
            </a:spcBef>
            <a:spcAft>
              <a:spcPct val="15000"/>
            </a:spcAft>
            <a:buChar char="•"/>
          </a:pPr>
          <a:r>
            <a:rPr lang="en-US" sz="1500" kern="1200"/>
            <a:t>Optometry</a:t>
          </a:r>
        </a:p>
      </dsp:txBody>
      <dsp:txXfrm>
        <a:off x="1921687" y="0"/>
        <a:ext cx="7222312" cy="928874"/>
      </dsp:txXfrm>
    </dsp:sp>
    <dsp:sp modelId="{B1543965-E280-46E4-BEB4-A0DE5E24EDCC}">
      <dsp:nvSpPr>
        <dsp:cNvPr id="0" name=""/>
        <dsp:cNvSpPr/>
      </dsp:nvSpPr>
      <dsp:spPr>
        <a:xfrm>
          <a:off x="92887" y="92887"/>
          <a:ext cx="1828800" cy="74309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73000" b="-7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08210C-2F8C-4821-8DC4-99B33E04D411}">
      <dsp:nvSpPr>
        <dsp:cNvPr id="0" name=""/>
        <dsp:cNvSpPr/>
      </dsp:nvSpPr>
      <dsp:spPr>
        <a:xfrm>
          <a:off x="0" y="1021761"/>
          <a:ext cx="9144000" cy="928874"/>
        </a:xfrm>
        <a:prstGeom prst="roundRect">
          <a:avLst>
            <a:gd name="adj" fmla="val 10000"/>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Natural Language Processing</a:t>
          </a:r>
        </a:p>
        <a:p>
          <a:pPr marL="114300" lvl="1" indent="-114300" algn="l" defTabSz="666750">
            <a:lnSpc>
              <a:spcPct val="90000"/>
            </a:lnSpc>
            <a:spcBef>
              <a:spcPct val="0"/>
            </a:spcBef>
            <a:spcAft>
              <a:spcPct val="15000"/>
            </a:spcAft>
            <a:buChar char="•"/>
          </a:pPr>
          <a:r>
            <a:rPr lang="en-US" sz="1500" kern="1200"/>
            <a:t>Linguistics</a:t>
          </a:r>
        </a:p>
      </dsp:txBody>
      <dsp:txXfrm>
        <a:off x="1921687" y="1021761"/>
        <a:ext cx="7222312" cy="928874"/>
      </dsp:txXfrm>
    </dsp:sp>
    <dsp:sp modelId="{603DA3FB-EF30-4052-8269-C125DF055952}">
      <dsp:nvSpPr>
        <dsp:cNvPr id="0" name=""/>
        <dsp:cNvSpPr/>
      </dsp:nvSpPr>
      <dsp:spPr>
        <a:xfrm>
          <a:off x="92887" y="1114648"/>
          <a:ext cx="1828800" cy="743099"/>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73000" b="-7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30ED9C-BA93-4199-B861-1D76CFF5F740}">
      <dsp:nvSpPr>
        <dsp:cNvPr id="0" name=""/>
        <dsp:cNvSpPr/>
      </dsp:nvSpPr>
      <dsp:spPr>
        <a:xfrm>
          <a:off x="0" y="2043522"/>
          <a:ext cx="9144000" cy="928874"/>
        </a:xfrm>
        <a:prstGeom prst="roundRect">
          <a:avLst>
            <a:gd name="adj" fmla="val 10000"/>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Reinforcement Learning</a:t>
          </a:r>
        </a:p>
        <a:p>
          <a:pPr marL="114300" lvl="1" indent="-114300" algn="l" defTabSz="666750">
            <a:lnSpc>
              <a:spcPct val="90000"/>
            </a:lnSpc>
            <a:spcBef>
              <a:spcPct val="0"/>
            </a:spcBef>
            <a:spcAft>
              <a:spcPct val="15000"/>
            </a:spcAft>
            <a:buChar char="•"/>
          </a:pPr>
          <a:r>
            <a:rPr lang="en-US" sz="1500" kern="1200"/>
            <a:t>Game Theory</a:t>
          </a:r>
        </a:p>
        <a:p>
          <a:pPr marL="114300" lvl="1" indent="-114300" algn="l" defTabSz="666750">
            <a:lnSpc>
              <a:spcPct val="90000"/>
            </a:lnSpc>
            <a:spcBef>
              <a:spcPct val="0"/>
            </a:spcBef>
            <a:spcAft>
              <a:spcPct val="15000"/>
            </a:spcAft>
            <a:buChar char="•"/>
          </a:pPr>
          <a:r>
            <a:rPr lang="en-US" sz="1500" kern="1200"/>
            <a:t>Psychology</a:t>
          </a:r>
        </a:p>
      </dsp:txBody>
      <dsp:txXfrm>
        <a:off x="1921687" y="2043522"/>
        <a:ext cx="7222312" cy="928874"/>
      </dsp:txXfrm>
    </dsp:sp>
    <dsp:sp modelId="{5C6A4212-8BAC-4BFA-84C0-E22E3CBE5A43}">
      <dsp:nvSpPr>
        <dsp:cNvPr id="0" name=""/>
        <dsp:cNvSpPr/>
      </dsp:nvSpPr>
      <dsp:spPr>
        <a:xfrm>
          <a:off x="92887" y="2136410"/>
          <a:ext cx="1828800" cy="743099"/>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73000" b="-7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0F1CC8-563D-4315-BC52-F21CA2A4BB1A}">
      <dsp:nvSpPr>
        <dsp:cNvPr id="0" name=""/>
        <dsp:cNvSpPr/>
      </dsp:nvSpPr>
      <dsp:spPr>
        <a:xfrm>
          <a:off x="0" y="3065284"/>
          <a:ext cx="9144000" cy="928874"/>
        </a:xfrm>
        <a:prstGeom prst="roundRect">
          <a:avLst>
            <a:gd name="adj" fmla="val 10000"/>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Anomaly Detection</a:t>
          </a:r>
        </a:p>
        <a:p>
          <a:pPr marL="114300" lvl="1" indent="-114300" algn="l" defTabSz="666750">
            <a:lnSpc>
              <a:spcPct val="90000"/>
            </a:lnSpc>
            <a:spcBef>
              <a:spcPct val="0"/>
            </a:spcBef>
            <a:spcAft>
              <a:spcPct val="15000"/>
            </a:spcAft>
            <a:buChar char="•"/>
          </a:pPr>
          <a:r>
            <a:rPr lang="en-US" sz="1500" kern="1200"/>
            <a:t>Security</a:t>
          </a:r>
        </a:p>
        <a:p>
          <a:pPr marL="114300" lvl="1" indent="-114300" algn="l" defTabSz="666750">
            <a:lnSpc>
              <a:spcPct val="90000"/>
            </a:lnSpc>
            <a:spcBef>
              <a:spcPct val="0"/>
            </a:spcBef>
            <a:spcAft>
              <a:spcPct val="15000"/>
            </a:spcAft>
            <a:buChar char="•"/>
          </a:pPr>
          <a:r>
            <a:rPr lang="en-US" sz="1500" kern="1200"/>
            <a:t>Medicine</a:t>
          </a:r>
        </a:p>
      </dsp:txBody>
      <dsp:txXfrm>
        <a:off x="1921687" y="3065284"/>
        <a:ext cx="7222312" cy="928874"/>
      </dsp:txXfrm>
    </dsp:sp>
    <dsp:sp modelId="{198B6C4D-0ED8-45B4-9B1C-E641B0EA57FC}">
      <dsp:nvSpPr>
        <dsp:cNvPr id="0" name=""/>
        <dsp:cNvSpPr/>
      </dsp:nvSpPr>
      <dsp:spPr>
        <a:xfrm>
          <a:off x="92887" y="3158171"/>
          <a:ext cx="1828800" cy="743099"/>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73000" b="-7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60587E-A3AD-4DCD-A70A-72E898C5E796}">
      <dsp:nvSpPr>
        <dsp:cNvPr id="0" name=""/>
        <dsp:cNvSpPr/>
      </dsp:nvSpPr>
      <dsp:spPr>
        <a:xfrm>
          <a:off x="0" y="0"/>
          <a:ext cx="9144000" cy="928874"/>
        </a:xfrm>
        <a:prstGeom prst="roundRect">
          <a:avLst>
            <a:gd name="adj" fmla="val 10000"/>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Computer Vision</a:t>
          </a:r>
        </a:p>
        <a:p>
          <a:pPr marL="114300" lvl="1" indent="-114300" algn="l" defTabSz="666750">
            <a:lnSpc>
              <a:spcPct val="90000"/>
            </a:lnSpc>
            <a:spcBef>
              <a:spcPct val="0"/>
            </a:spcBef>
            <a:spcAft>
              <a:spcPct val="15000"/>
            </a:spcAft>
            <a:buChar char="•"/>
          </a:pPr>
          <a:r>
            <a:rPr lang="en-US" sz="1500" kern="1200"/>
            <a:t>Optometry</a:t>
          </a:r>
        </a:p>
      </dsp:txBody>
      <dsp:txXfrm>
        <a:off x="1921687" y="0"/>
        <a:ext cx="7222312" cy="928874"/>
      </dsp:txXfrm>
    </dsp:sp>
    <dsp:sp modelId="{B1543965-E280-46E4-BEB4-A0DE5E24EDCC}">
      <dsp:nvSpPr>
        <dsp:cNvPr id="0" name=""/>
        <dsp:cNvSpPr/>
      </dsp:nvSpPr>
      <dsp:spPr>
        <a:xfrm>
          <a:off x="92887" y="92887"/>
          <a:ext cx="1828800" cy="74309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73000" b="-7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08210C-2F8C-4821-8DC4-99B33E04D411}">
      <dsp:nvSpPr>
        <dsp:cNvPr id="0" name=""/>
        <dsp:cNvSpPr/>
      </dsp:nvSpPr>
      <dsp:spPr>
        <a:xfrm>
          <a:off x="0" y="1021761"/>
          <a:ext cx="9144000" cy="928874"/>
        </a:xfrm>
        <a:prstGeom prst="roundRect">
          <a:avLst>
            <a:gd name="adj" fmla="val 10000"/>
          </a:avLst>
        </a:prstGeom>
        <a:solidFill>
          <a:schemeClr val="bg2">
            <a:lumMod val="50000"/>
          </a:schemeClr>
        </a:solidFill>
        <a:ln w="5715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Natural Language Processing</a:t>
          </a:r>
        </a:p>
        <a:p>
          <a:pPr marL="114300" lvl="1" indent="-114300" algn="l" defTabSz="666750">
            <a:lnSpc>
              <a:spcPct val="90000"/>
            </a:lnSpc>
            <a:spcBef>
              <a:spcPct val="0"/>
            </a:spcBef>
            <a:spcAft>
              <a:spcPct val="15000"/>
            </a:spcAft>
            <a:buChar char="•"/>
          </a:pPr>
          <a:r>
            <a:rPr lang="en-US" sz="1500" kern="1200"/>
            <a:t>Linguistics</a:t>
          </a:r>
        </a:p>
      </dsp:txBody>
      <dsp:txXfrm>
        <a:off x="1921687" y="1021761"/>
        <a:ext cx="7222312" cy="928874"/>
      </dsp:txXfrm>
    </dsp:sp>
    <dsp:sp modelId="{603DA3FB-EF30-4052-8269-C125DF055952}">
      <dsp:nvSpPr>
        <dsp:cNvPr id="0" name=""/>
        <dsp:cNvSpPr/>
      </dsp:nvSpPr>
      <dsp:spPr>
        <a:xfrm>
          <a:off x="92887" y="1114648"/>
          <a:ext cx="1828800" cy="743099"/>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73000" b="-7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30ED9C-BA93-4199-B861-1D76CFF5F740}">
      <dsp:nvSpPr>
        <dsp:cNvPr id="0" name=""/>
        <dsp:cNvSpPr/>
      </dsp:nvSpPr>
      <dsp:spPr>
        <a:xfrm>
          <a:off x="0" y="2043522"/>
          <a:ext cx="9144000" cy="928874"/>
        </a:xfrm>
        <a:prstGeom prst="roundRect">
          <a:avLst>
            <a:gd name="adj" fmla="val 10000"/>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Reinforcement Learning</a:t>
          </a:r>
        </a:p>
        <a:p>
          <a:pPr marL="114300" lvl="1" indent="-114300" algn="l" defTabSz="666750">
            <a:lnSpc>
              <a:spcPct val="90000"/>
            </a:lnSpc>
            <a:spcBef>
              <a:spcPct val="0"/>
            </a:spcBef>
            <a:spcAft>
              <a:spcPct val="15000"/>
            </a:spcAft>
            <a:buChar char="•"/>
          </a:pPr>
          <a:r>
            <a:rPr lang="en-US" sz="1500" kern="1200"/>
            <a:t>Game Theory</a:t>
          </a:r>
        </a:p>
        <a:p>
          <a:pPr marL="114300" lvl="1" indent="-114300" algn="l" defTabSz="666750">
            <a:lnSpc>
              <a:spcPct val="90000"/>
            </a:lnSpc>
            <a:spcBef>
              <a:spcPct val="0"/>
            </a:spcBef>
            <a:spcAft>
              <a:spcPct val="15000"/>
            </a:spcAft>
            <a:buChar char="•"/>
          </a:pPr>
          <a:r>
            <a:rPr lang="en-US" sz="1500" kern="1200"/>
            <a:t>Psychology</a:t>
          </a:r>
        </a:p>
      </dsp:txBody>
      <dsp:txXfrm>
        <a:off x="1921687" y="2043522"/>
        <a:ext cx="7222312" cy="928874"/>
      </dsp:txXfrm>
    </dsp:sp>
    <dsp:sp modelId="{5C6A4212-8BAC-4BFA-84C0-E22E3CBE5A43}">
      <dsp:nvSpPr>
        <dsp:cNvPr id="0" name=""/>
        <dsp:cNvSpPr/>
      </dsp:nvSpPr>
      <dsp:spPr>
        <a:xfrm>
          <a:off x="92887" y="2136410"/>
          <a:ext cx="1828800" cy="743099"/>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73000" b="-7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0F1CC8-563D-4315-BC52-F21CA2A4BB1A}">
      <dsp:nvSpPr>
        <dsp:cNvPr id="0" name=""/>
        <dsp:cNvSpPr/>
      </dsp:nvSpPr>
      <dsp:spPr>
        <a:xfrm>
          <a:off x="0" y="3065284"/>
          <a:ext cx="9144000" cy="928874"/>
        </a:xfrm>
        <a:prstGeom prst="roundRect">
          <a:avLst>
            <a:gd name="adj" fmla="val 10000"/>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Anomaly Detection</a:t>
          </a:r>
        </a:p>
        <a:p>
          <a:pPr marL="114300" lvl="1" indent="-114300" algn="l" defTabSz="666750">
            <a:lnSpc>
              <a:spcPct val="90000"/>
            </a:lnSpc>
            <a:spcBef>
              <a:spcPct val="0"/>
            </a:spcBef>
            <a:spcAft>
              <a:spcPct val="15000"/>
            </a:spcAft>
            <a:buChar char="•"/>
          </a:pPr>
          <a:r>
            <a:rPr lang="en-US" sz="1500" kern="1200"/>
            <a:t>Security</a:t>
          </a:r>
        </a:p>
        <a:p>
          <a:pPr marL="114300" lvl="1" indent="-114300" algn="l" defTabSz="666750">
            <a:lnSpc>
              <a:spcPct val="90000"/>
            </a:lnSpc>
            <a:spcBef>
              <a:spcPct val="0"/>
            </a:spcBef>
            <a:spcAft>
              <a:spcPct val="15000"/>
            </a:spcAft>
            <a:buChar char="•"/>
          </a:pPr>
          <a:r>
            <a:rPr lang="en-US" sz="1500" kern="1200"/>
            <a:t>Medicine</a:t>
          </a:r>
        </a:p>
      </dsp:txBody>
      <dsp:txXfrm>
        <a:off x="1921687" y="3065284"/>
        <a:ext cx="7222312" cy="928874"/>
      </dsp:txXfrm>
    </dsp:sp>
    <dsp:sp modelId="{198B6C4D-0ED8-45B4-9B1C-E641B0EA57FC}">
      <dsp:nvSpPr>
        <dsp:cNvPr id="0" name=""/>
        <dsp:cNvSpPr/>
      </dsp:nvSpPr>
      <dsp:spPr>
        <a:xfrm>
          <a:off x="92887" y="3158171"/>
          <a:ext cx="1828800" cy="743099"/>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73000" b="-7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10/1/2020</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youtube.com/watch?v=8HyCNIVRbSU"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plato.stanford.edu/entries/chinese-room/"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3758273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Trebuchet MS"/>
              </a:rPr>
              <a:t>We’ll start simple and create a model that takes one word as an input and tries to predict the next word as an output. Given our dictionary, we might predict the word to come after “dog” would be “ate” or “barked”. How would we set up our model to do this?</a:t>
            </a:r>
          </a:p>
          <a:p>
            <a:endParaRPr lang="en-US">
              <a:latin typeface="Trebuchet MS"/>
            </a:endParaRPr>
          </a:p>
          <a:p>
            <a:r>
              <a:rPr lang="en-US">
                <a:latin typeface="Trebuchet MS"/>
              </a:rPr>
              <a:t>Even though we’ve assigned each word a number, it’s still a categorical variable. To treat it as such, we’ll assign each word to an input neuron.</a:t>
            </a:r>
          </a:p>
          <a:p>
            <a:endParaRPr lang="en-US"/>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10</a:t>
            </a:fld>
            <a:endParaRPr lang="en-US"/>
          </a:p>
        </p:txBody>
      </p:sp>
    </p:spTree>
    <p:extLst>
      <p:ext uri="{BB962C8B-B14F-4D97-AF65-F5344CB8AC3E}">
        <p14:creationId xmlns:p14="http://schemas.microsoft.com/office/powerpoint/2010/main" val="1531533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Trebuchet MS"/>
              </a:rPr>
              <a:t>From the computer’s perspective, it will assign the input word a 1 and all other inputs a 0. This is called one-hot encoding because we’re giving one value a one (the hot) and everything else is cold (the zeros). For the outputs, it will assign a percentage chance that the output word will follow the input word.</a:t>
            </a:r>
          </a:p>
          <a:p>
            <a:endParaRPr lang="en-US"/>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11</a:t>
            </a:fld>
            <a:endParaRPr lang="en-US"/>
          </a:p>
        </p:txBody>
      </p:sp>
    </p:spTree>
    <p:extLst>
      <p:ext uri="{BB962C8B-B14F-4D97-AF65-F5344CB8AC3E}">
        <p14:creationId xmlns:p14="http://schemas.microsoft.com/office/powerpoint/2010/main" val="2942814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rebuchet MS"/>
              </a:rPr>
              <a:t>That works well if we have a small dictionary size, but what if we have millions of words? That would result in us having millions of weights! One trick to handle this situation is to make something called an embedding. Let’s say we have a dictionary of animals and we want to represent them with two numbers. We might take two ways we can describe these animals like how domestic/wild they are and how big/small they are. We’ll assign an animal that’s totally domestic a -1 on the domestic/wild scale and assign an animal that’s totally wild a +1 on the domestic/wild scale.</a:t>
            </a:r>
          </a:p>
          <a:p>
            <a:endParaRPr lang="en-US" dirty="0">
              <a:latin typeface="Trebuchet MS"/>
            </a:endParaRPr>
          </a:p>
          <a:p>
            <a:r>
              <a:rPr lang="en-US" dirty="0">
                <a:latin typeface="Trebuchet MS"/>
              </a:rPr>
              <a:t>This is called an embedding because we’re taking something that’s higher dimensional (all of our animals as categories) and mapping them in a smaller dimensional space. We’re using two descriptors here, so it’s a 2-dimensional embedding. If we used three descriptors like domestic/wild, big/small, and prey/predator, that would be a 3-dimensional embedding.</a:t>
            </a:r>
          </a:p>
          <a:p>
            <a:endParaRPr lang="en-US" dirty="0">
              <a:latin typeface="Trebuchet MS"/>
            </a:endParaRPr>
          </a:p>
          <a:p>
            <a:r>
              <a:rPr lang="en-US" dirty="0">
                <a:latin typeface="Trebuchet MS"/>
              </a:rPr>
              <a:t>A long time ago, a group of linguists tried to do this exercise where they assigned values to word descriptors. Today, we can use neural networks.</a:t>
            </a:r>
          </a:p>
          <a:p>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12</a:t>
            </a:fld>
            <a:endParaRPr lang="en-US"/>
          </a:p>
        </p:txBody>
      </p:sp>
    </p:spTree>
    <p:extLst>
      <p:ext uri="{BB962C8B-B14F-4D97-AF65-F5344CB8AC3E}">
        <p14:creationId xmlns:p14="http://schemas.microsoft.com/office/powerpoint/2010/main" val="3838728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Trebuchet MS"/>
              </a:rPr>
              <a:t>Whenever we go from higher dimensional space down to lower dimensional space in our neural network, that’s technically an embedding. In other words, whenever we go from more neurons to less neurons, we’re creating an embedding. The number of neurons in the lower dimension is the embedding size.</a:t>
            </a:r>
          </a:p>
          <a:p>
            <a:endParaRPr lang="en-US">
              <a:latin typeface="Trebuchet MS"/>
            </a:endParaRPr>
          </a:p>
          <a:p>
            <a:r>
              <a:rPr lang="en-US">
                <a:latin typeface="Trebuchet MS"/>
              </a:rPr>
              <a:t>These days, people often use transfer learning for word embeddings. This follows the results of recent research. In the lab today, we’ll be creating our own to see how it’s done.</a:t>
            </a:r>
          </a:p>
          <a:p>
            <a:endParaRPr lang="en-US"/>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13</a:t>
            </a:fld>
            <a:endParaRPr lang="en-US"/>
          </a:p>
        </p:txBody>
      </p:sp>
    </p:spTree>
    <p:extLst>
      <p:ext uri="{BB962C8B-B14F-4D97-AF65-F5344CB8AC3E}">
        <p14:creationId xmlns:p14="http://schemas.microsoft.com/office/powerpoint/2010/main" val="118449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atin typeface="Trebuchet MS"/>
              </a:rPr>
              <a:t>Cool, so we now know how to map our words to numbers. However, if we’re going to predict the next word of a sentence, we’ll need a way to capture the previous words used in a sentence.</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14</a:t>
            </a:fld>
            <a:endParaRPr lang="en-US"/>
          </a:p>
        </p:txBody>
      </p:sp>
    </p:spTree>
    <p:extLst>
      <p:ext uri="{BB962C8B-B14F-4D97-AF65-F5344CB8AC3E}">
        <p14:creationId xmlns:p14="http://schemas.microsoft.com/office/powerpoint/2010/main" val="3667248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Trebuchet MS"/>
              </a:rPr>
              <a:t>Here, we’re trying to predict the third word of these sentences, but the first word of these sentences has a significant impact on those predictions.</a:t>
            </a:r>
            <a:endParaRPr lang="en-US"/>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15</a:t>
            </a:fld>
            <a:endParaRPr lang="en-US"/>
          </a:p>
        </p:txBody>
      </p:sp>
    </p:spTree>
    <p:extLst>
      <p:ext uri="{BB962C8B-B14F-4D97-AF65-F5344CB8AC3E}">
        <p14:creationId xmlns:p14="http://schemas.microsoft.com/office/powerpoint/2010/main" val="2501354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Trebuchet MS"/>
              </a:rPr>
              <a:t>In order to keep this first word in memory, we’re going to create something called a Recurrent Neural Network, or RNN. It will make more sense when we see it in action, so let’s step through it with our cats example.</a:t>
            </a:r>
            <a:endParaRPr lang="en-US"/>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16</a:t>
            </a:fld>
            <a:endParaRPr lang="en-US"/>
          </a:p>
        </p:txBody>
      </p:sp>
    </p:spTree>
    <p:extLst>
      <p:ext uri="{BB962C8B-B14F-4D97-AF65-F5344CB8AC3E}">
        <p14:creationId xmlns:p14="http://schemas.microsoft.com/office/powerpoint/2010/main" val="1263742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Trebuchet MS"/>
              </a:rPr>
              <a:t>Let’s start off with our cat prediction. We’ll feed a 1 into the neuron that corresponds with cat, and like before, we’ll get a prediction on what the next word will be.</a:t>
            </a:r>
            <a:endParaRPr lang="en-US"/>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17</a:t>
            </a:fld>
            <a:endParaRPr lang="en-US"/>
          </a:p>
        </p:txBody>
      </p:sp>
    </p:spTree>
    <p:extLst>
      <p:ext uri="{BB962C8B-B14F-4D97-AF65-F5344CB8AC3E}">
        <p14:creationId xmlns:p14="http://schemas.microsoft.com/office/powerpoint/2010/main" val="2093135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Trebuchet MS"/>
              </a:rPr>
              <a:t>When we do this, the neurons in our RNN layer are going to have a numerical output just like a normal neuron does.</a:t>
            </a:r>
            <a:endParaRPr lang="en-US"/>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18</a:t>
            </a:fld>
            <a:endParaRPr lang="en-US"/>
          </a:p>
        </p:txBody>
      </p:sp>
    </p:spTree>
    <p:extLst>
      <p:ext uri="{BB962C8B-B14F-4D97-AF65-F5344CB8AC3E}">
        <p14:creationId xmlns:p14="http://schemas.microsoft.com/office/powerpoint/2010/main" val="3739001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Trebuchet MS"/>
              </a:rPr>
              <a:t>We’re going to use this same output again when we feed in the next word for our sentence. In general terms, our networks learns that  “Cats” at the beginning of the sentence has a specific meaning as opposed to during a different part of the sentence.</a:t>
            </a:r>
            <a:endParaRPr lang="en-US"/>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19</a:t>
            </a:fld>
            <a:endParaRPr lang="en-US"/>
          </a:p>
        </p:txBody>
      </p:sp>
    </p:spTree>
    <p:extLst>
      <p:ext uri="{BB962C8B-B14F-4D97-AF65-F5344CB8AC3E}">
        <p14:creationId xmlns:p14="http://schemas.microsoft.com/office/powerpoint/2010/main" val="543918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E02D639A-AF38-4D9A-897E-57859A70BDEB}" type="slidenum">
              <a:rPr kumimoji="0" lang="en-US" sz="1100" b="0" i="0" u="none" strike="noStrike" kern="1200" cap="none" spc="0" normalizeH="0" baseline="0" noProof="0" smtClean="0">
                <a:ln>
                  <a:noFill/>
                </a:ln>
                <a:solidFill>
                  <a:prstClr val="black"/>
                </a:solidFill>
                <a:effectLst/>
                <a:uLnTx/>
                <a:uFillTx/>
                <a:latin typeface="Trebuchet MS" pitchFamily="34" charset="0"/>
                <a:ea typeface="ＭＳ Ｐゴシック" pitchFamily="-16"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sz="1100" b="0" i="0" u="none" strike="noStrike" kern="1200" cap="none" spc="0" normalizeH="0" baseline="0" noProof="0">
              <a:ln>
                <a:noFill/>
              </a:ln>
              <a:solidFill>
                <a:prstClr val="black"/>
              </a:solidFill>
              <a:effectLst/>
              <a:uLnTx/>
              <a:uFillTx/>
              <a:latin typeface="Trebuchet MS" pitchFamily="34" charset="0"/>
              <a:ea typeface="ＭＳ Ｐゴシック" pitchFamily="-16" charset="-128"/>
              <a:cs typeface="+mn-cs"/>
            </a:endParaRPr>
          </a:p>
        </p:txBody>
      </p:sp>
    </p:spTree>
    <p:extLst>
      <p:ext uri="{BB962C8B-B14F-4D97-AF65-F5344CB8AC3E}">
        <p14:creationId xmlns:p14="http://schemas.microsoft.com/office/powerpoint/2010/main" val="34416001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Trebuchet MS"/>
              </a:rPr>
              <a:t>We’ll reuse our network again for the next word, “say”. When we combine this with the encoding we have from “cats” …</a:t>
            </a:r>
            <a:endParaRPr lang="en-US"/>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20</a:t>
            </a:fld>
            <a:endParaRPr lang="en-US"/>
          </a:p>
        </p:txBody>
      </p:sp>
    </p:spTree>
    <p:extLst>
      <p:ext uri="{BB962C8B-B14F-4D97-AF65-F5344CB8AC3E}">
        <p14:creationId xmlns:p14="http://schemas.microsoft.com/office/powerpoint/2010/main" val="3397304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We’ll get a new encoding in our RNN, and a new prediction for the next word in our sentence.</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21</a:t>
            </a:fld>
            <a:endParaRPr lang="en-US"/>
          </a:p>
        </p:txBody>
      </p:sp>
    </p:spTree>
    <p:extLst>
      <p:ext uri="{BB962C8B-B14F-4D97-AF65-F5344CB8AC3E}">
        <p14:creationId xmlns:p14="http://schemas.microsoft.com/office/powerpoint/2010/main" val="340617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lab, we’ll be using an evolution of the RNN called the Long-Short Term Memory unit or LSTM. The difference is that the LSTM has its own set neurons that act as its own memory. The goal is to capture attention. If the LSTM is fed long paragraphs of text, it does a better job of remembering the key elements of that text.</a:t>
            </a:r>
          </a:p>
          <a:p>
            <a:endParaRPr lang="en-US"/>
          </a:p>
          <a:p>
            <a:r>
              <a:rPr lang="en-US"/>
              <a:t>If you’re curious to learn more about the math, check out this excellent animation breaking it down: </a:t>
            </a:r>
            <a:r>
              <a:rPr lang="en-US">
                <a:hlinkClick r:id="rId3"/>
              </a:rPr>
              <a:t>https://www.youtube.com/watch?v=8HyCNIVRbSU</a:t>
            </a:r>
            <a:endParaRPr lang="en-US" b="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22</a:t>
            </a:fld>
            <a:endParaRPr lang="en-US"/>
          </a:p>
        </p:txBody>
      </p:sp>
    </p:spTree>
    <p:extLst>
      <p:ext uri="{BB962C8B-B14F-4D97-AF65-F5344CB8AC3E}">
        <p14:creationId xmlns:p14="http://schemas.microsoft.com/office/powerpoint/2010/main" val="2481660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t>We’re getting close to the end of the class, so before we go, let’s go over how we can take our new skills further.</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23</a:t>
            </a:fld>
            <a:endParaRPr lang="en-US"/>
          </a:p>
        </p:txBody>
      </p:sp>
    </p:spTree>
    <p:extLst>
      <p:ext uri="{BB962C8B-B14F-4D97-AF65-F5344CB8AC3E}">
        <p14:creationId xmlns:p14="http://schemas.microsoft.com/office/powerpoint/2010/main" val="160370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Autoencoders are a great next step after mastering embeddings as they’re closely related.</a:t>
            </a:r>
            <a:r>
              <a:rPr lang="en-US" b="0"/>
              <a:t> Like embeddings, one of the goals is to take higher dimensional data and be able to represent it in a lower dimensional space. Here’s our strategy: we’re going to make a model that’s a mirror image of itself with a low number of neurons in the center. Then, we’re going to take our input and also use it as our output when training.</a:t>
            </a:r>
          </a:p>
          <a:p>
            <a:endParaRPr lang="en-US" b="0"/>
          </a:p>
          <a:p>
            <a:r>
              <a:rPr lang="en-US" b="0"/>
              <a:t>As an example, in the above, we’ve taken a flattened image, and we’ll train this model to output the same flattened image as what was inputted.</a:t>
            </a:r>
            <a:endParaRPr lang="en-US"/>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24</a:t>
            </a:fld>
            <a:endParaRPr lang="en-US"/>
          </a:p>
        </p:txBody>
      </p:sp>
    </p:spTree>
    <p:extLst>
      <p:ext uri="{BB962C8B-B14F-4D97-AF65-F5344CB8AC3E}">
        <p14:creationId xmlns:p14="http://schemas.microsoft.com/office/powerpoint/2010/main" val="27760954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would we go through this complicated process if we’re just going to get the same thing as what we entered? Check out this magic. After we train the model, we’re going to cut it right after the middle…</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25</a:t>
            </a:fld>
            <a:endParaRPr lang="en-US"/>
          </a:p>
        </p:txBody>
      </p:sp>
    </p:spTree>
    <p:extLst>
      <p:ext uri="{BB962C8B-B14F-4D97-AF65-F5344CB8AC3E}">
        <p14:creationId xmlns:p14="http://schemas.microsoft.com/office/powerpoint/2010/main" val="2544341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 we’ll get an encoder and decoder. There are a couple of great uses for this. If our model is accurate, we can store large amounts of data with only a few numbers, and we can restore the original data if and when we ever need the raw data format.</a:t>
            </a:r>
          </a:p>
          <a:p>
            <a:endParaRPr lang="en-US"/>
          </a:p>
          <a:p>
            <a:r>
              <a:rPr lang="en-US"/>
              <a:t>The other use for this is for something called anomaly detection, which is useful in security, fault detection, and medicine. If we train an accurate autoencoder on lots of data, but there are some datapoints for which the output is significantly different than the input, then we might consider that an anomaly that we need to pay more attention to.</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26</a:t>
            </a:fld>
            <a:endParaRPr lang="en-US"/>
          </a:p>
        </p:txBody>
      </p:sp>
    </p:spTree>
    <p:extLst>
      <p:ext uri="{BB962C8B-B14F-4D97-AF65-F5344CB8AC3E}">
        <p14:creationId xmlns:p14="http://schemas.microsoft.com/office/powerpoint/2010/main" val="30049152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is Generative Adversarial Networks, or GANs for short.</a:t>
            </a:r>
          </a:p>
          <a:p>
            <a:r>
              <a:rPr lang="en-US" dirty="0">
                <a:latin typeface="Trebuchet MS"/>
              </a:rPr>
              <a:t>This one’s interesting, we’re going to have two models. One is called the generator and one is called the discriminator. In a way, they’re fighting against each other, hence why they’re called "Adversarial" networks.</a:t>
            </a:r>
          </a:p>
          <a:p>
            <a:endParaRPr lang="en-US" dirty="0"/>
          </a:p>
          <a:p>
            <a:r>
              <a:rPr lang="en-US" dirty="0"/>
              <a:t>Let’s start with the discriminator. The goal of the of the discriminator is to determine if the input is real or not. Let’s say we want to make a model that can determine if a piece of art was a forgery or not. We’ve gone to our local art museum and they’ve given us many images of genuine paintings. The discriminator works just like the models we made earlier today: we’ll feed in an image, and it will return a prediction on whether the image is genuine or not.</a:t>
            </a:r>
          </a:p>
          <a:p>
            <a:endParaRPr lang="en-US" dirty="0"/>
          </a:p>
          <a:p>
            <a:r>
              <a:rPr lang="en-US" dirty="0"/>
              <a:t>However, we don’t have a lot of art forgeries. We’re the good guys, we don’t go to the black market very often, so we need a way to make forgeries so our discriminator has something to compare the real pieces of art against. This is where our other network, our generator, is going to come in. The generator is going to learn how to take random pixels, or “noise”, and it’s going to transform that noise into an art forgery. The way it learns is by how well it’s able to fool the discriminator. With enough data and training time, these fakes can get pretty good, fooling human eyes!</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27</a:t>
            </a:fld>
            <a:endParaRPr lang="en-US"/>
          </a:p>
        </p:txBody>
      </p:sp>
    </p:spTree>
    <p:extLst>
      <p:ext uri="{BB962C8B-B14F-4D97-AF65-F5344CB8AC3E}">
        <p14:creationId xmlns:p14="http://schemas.microsoft.com/office/powerpoint/2010/main" val="3943732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a:t>The last architecture we’re going to talk about is Reinforcement Learning. Well, it’s less of an architecture and more of a clever way to use the machine learning models we learned how to make today. Reinforcement Learning comes from an idea from Psychology called delayed rewards: the idea that we can put off a reward now for a better reward later.</a:t>
            </a:r>
          </a:p>
          <a:p>
            <a:endParaRPr lang="en-US" dirty="0"/>
          </a:p>
          <a:p>
            <a:r>
              <a:rPr lang="en-US" dirty="0"/>
              <a:t>On the left here, I have a picture of my sister’s corgi trying very hard not to eat the treat on her nose. If you have a pet at home, you might recognize that it’s especially hard to teach them concepts that require a bit of time delay. This is something that humans are surprisingly good at. There’s a theory that we’ve given up our short-term reaction time to better be able to plan in advance.</a:t>
            </a:r>
          </a:p>
          <a:p>
            <a:endParaRPr lang="en-US" dirty="0"/>
          </a:p>
          <a:p>
            <a:r>
              <a:rPr lang="en-US" dirty="0"/>
              <a:t>In Reinforcement Learning, there are two systems at play: there’s the agent, or the intelligence that is trying to learn a skill, and there’s the environment that the agent needs to react to. People who work with Reinforcement Learning are both Data Scientists and Game Designers. Our neural network lives in the agent, where it will predict the best action to take given information about the environment. The environment can change given what the agent does, and that’s where being a Game Designer comes in. It’s quite tricky designing an environment that’s reflective of real-world conditions.</a:t>
            </a:r>
          </a:p>
          <a:p>
            <a:endParaRPr lang="en-US" dirty="0"/>
          </a:p>
          <a:p>
            <a:r>
              <a:rPr lang="en-US" dirty="0"/>
              <a:t>The neural networks in the agent are only a part of what we need to build the agent. We also need to give it memory so it can learn from past actions and a sense of curiosity so that it’s willing to try new things for the sake of learning.</a:t>
            </a:r>
          </a:p>
          <a:p>
            <a:endParaRPr lang="en-US" dirty="0"/>
          </a:p>
          <a:p>
            <a:r>
              <a:rPr lang="en-US" dirty="0"/>
              <a:t>Remember way </a:t>
            </a:r>
            <a:r>
              <a:rPr lang="en-US" dirty="0" err="1"/>
              <a:t>way</a:t>
            </a:r>
            <a:r>
              <a:rPr lang="en-US" dirty="0"/>
              <a:t> back to the beginning of this course when we talked about how humans learn versus how artificial intelligence learns? Much of that insight comes from Reinforcement Learning. The field is known for having applications in robotics and finance, but it’s also a great topic just to have a better appreciation for how humans learn. It takes time and patience to be able to learn a new skill, and those who are a little fearless and are willing to make mistakes in order to learn will have an easier time mastering a subject. Reinforcement Learning shows that our failures are as much a powerful teaching tool as our successes. So genuinely, congrats on making it through the class today. If it was easy for you, that’s great! But if it was hard, that’s fine too. By taking on the challenge, there is a bigger opportunity to learn.</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28</a:t>
            </a:fld>
            <a:endParaRPr lang="en-US"/>
          </a:p>
        </p:txBody>
      </p:sp>
    </p:spTree>
    <p:extLst>
      <p:ext uri="{BB962C8B-B14F-4D97-AF65-F5344CB8AC3E}">
        <p14:creationId xmlns:p14="http://schemas.microsoft.com/office/powerpoint/2010/main" val="42367408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t>Before we end lecture, let’s do a quick thought experiment in order to appreciate computer intelligence a little more.</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29</a:t>
            </a:fld>
            <a:endParaRPr lang="en-US"/>
          </a:p>
        </p:txBody>
      </p:sp>
    </p:spTree>
    <p:extLst>
      <p:ext uri="{BB962C8B-B14F-4D97-AF65-F5344CB8AC3E}">
        <p14:creationId xmlns:p14="http://schemas.microsoft.com/office/powerpoint/2010/main" val="429111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E02D639A-AF38-4D9A-897E-57859A70BDEB}" type="slidenum">
              <a:rPr kumimoji="0" lang="en-US" sz="1100" b="0" i="0" u="none" strike="noStrike" kern="1200" cap="none" spc="0" normalizeH="0" baseline="0" noProof="0" smtClean="0">
                <a:ln>
                  <a:noFill/>
                </a:ln>
                <a:solidFill>
                  <a:prstClr val="black"/>
                </a:solidFill>
                <a:effectLst/>
                <a:uLnTx/>
                <a:uFillTx/>
                <a:latin typeface="Trebuchet MS" pitchFamily="34" charset="0"/>
                <a:ea typeface="ＭＳ Ｐゴシック" pitchFamily="-16"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sz="1100" b="0" i="0" u="none" strike="noStrike" kern="1200" cap="none" spc="0" normalizeH="0" baseline="0" noProof="0">
              <a:ln>
                <a:noFill/>
              </a:ln>
              <a:solidFill>
                <a:prstClr val="black"/>
              </a:solidFill>
              <a:effectLst/>
              <a:uLnTx/>
              <a:uFillTx/>
              <a:latin typeface="Trebuchet MS" pitchFamily="34" charset="0"/>
              <a:ea typeface="ＭＳ Ｐゴシック" pitchFamily="-16" charset="-128"/>
              <a:cs typeface="+mn-cs"/>
            </a:endParaRPr>
          </a:p>
        </p:txBody>
      </p:sp>
    </p:spTree>
    <p:extLst>
      <p:ext uri="{BB962C8B-B14F-4D97-AF65-F5344CB8AC3E}">
        <p14:creationId xmlns:p14="http://schemas.microsoft.com/office/powerpoint/2010/main" val="5208523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Let’s say there’s a person locked away in a room where people slip equations related to Rocket Science under the door. The person in the room doesn’t know anything about Rocket Science, but they have a list of instructions to follow depending on the symbols on the paper slipped to them. The locked person follows the instructions and returns the solutions on a piece of paper back under the door. The locked person acts like a computer, following a list of instructions with an output, and the people outside the room, none the wiser, believe that the locked person is a Rocket Scientist.</a:t>
            </a:r>
          </a:p>
          <a:p>
            <a:endParaRPr lang="en-US" dirty="0"/>
          </a:p>
          <a:p>
            <a:r>
              <a:rPr lang="en-US" dirty="0"/>
              <a:t>My question to you is, where does mimicry end and understanding begin? When humans first learn how to do math, it’s done by copying, such as memorizing our times tables. We can debate all day on where that line is drawn but the point is this:</a:t>
            </a:r>
          </a:p>
          <a:p>
            <a:endParaRPr lang="en-US" dirty="0"/>
          </a:p>
          <a:p>
            <a:r>
              <a:rPr lang="en-US" dirty="0"/>
              <a:t>The greatest breakthroughs in AI are from people who not only understand computers, but can mathematically express how humans think. See if you can define “understanding” in a way that a computer can interpret, and you will help it grow from mimicry to understanding.</a:t>
            </a:r>
          </a:p>
          <a:p>
            <a:endParaRPr lang="en-US" dirty="0"/>
          </a:p>
          <a:p>
            <a:r>
              <a:rPr lang="en-US" dirty="0">
                <a:hlinkClick r:id="rId3"/>
              </a:rPr>
              <a:t>https://plato.stanford.edu/entries/chinese-room/</a:t>
            </a: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30</a:t>
            </a:fld>
            <a:endParaRPr lang="en-US"/>
          </a:p>
        </p:txBody>
      </p:sp>
    </p:spTree>
    <p:extLst>
      <p:ext uri="{BB962C8B-B14F-4D97-AF65-F5344CB8AC3E}">
        <p14:creationId xmlns:p14="http://schemas.microsoft.com/office/powerpoint/2010/main" val="24405580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That’s all for now. Thank you for joining us.</a:t>
            </a:r>
          </a:p>
          <a:p>
            <a:r>
              <a:rPr lang="en-GB"/>
              <a:t>Alright, last lab! Best of luck!</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31</a:t>
            </a:fld>
            <a:endParaRPr lang="en-US"/>
          </a:p>
        </p:txBody>
      </p:sp>
    </p:spTree>
    <p:extLst>
      <p:ext uri="{BB962C8B-B14F-4D97-AF65-F5344CB8AC3E}">
        <p14:creationId xmlns:p14="http://schemas.microsoft.com/office/powerpoint/2010/main" val="9196329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u="none" strike="noStrike" kern="120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32</a:t>
            </a:fld>
            <a:endParaRPr lang="en-US"/>
          </a:p>
        </p:txBody>
      </p:sp>
    </p:spTree>
    <p:extLst>
      <p:ext uri="{BB962C8B-B14F-4D97-AF65-F5344CB8AC3E}">
        <p14:creationId xmlns:p14="http://schemas.microsoft.com/office/powerpoint/2010/main" val="1800394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t>Now that we’ve mastered the basics of neural networks, we’re going to do a brief survey of some more advanced neural network architectures. </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4</a:t>
            </a:fld>
            <a:endParaRPr lang="en-US"/>
          </a:p>
        </p:txBody>
      </p:sp>
    </p:spTree>
    <p:extLst>
      <p:ext uri="{BB962C8B-B14F-4D97-AF65-F5344CB8AC3E}">
        <p14:creationId xmlns:p14="http://schemas.microsoft.com/office/powerpoint/2010/main" val="3676215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Trebuchet MS"/>
              </a:rPr>
              <a:t>Ultimately, the goal of artificial intelligence is to solve problems, as well as or better than humans. The more we try to find practical uses of artificial intelligence, the better we should understand how humans think and operate.</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5</a:t>
            </a:fld>
            <a:endParaRPr lang="en-US"/>
          </a:p>
        </p:txBody>
      </p:sp>
    </p:spTree>
    <p:extLst>
      <p:ext uri="{BB962C8B-B14F-4D97-AF65-F5344CB8AC3E}">
        <p14:creationId xmlns:p14="http://schemas.microsoft.com/office/powerpoint/2010/main" val="3397237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rebuchet MS"/>
              </a:rPr>
              <a:t>For example, for most of today, we talked about how AI is used in the field of Computer Vision. But we’ve only scratched the surface of the research in that field. Many of the breakthroughs in computer vision have to do with a better understanding of our own human hardware.</a:t>
            </a:r>
          </a:p>
          <a:p>
            <a:endParaRPr lang="en-US" dirty="0"/>
          </a:p>
          <a:p>
            <a:r>
              <a:rPr lang="en-US" dirty="0">
                <a:latin typeface="Trebuchet MS"/>
              </a:rPr>
              <a:t>Ever wonder why computers have three color channels for red, green and blue? It’s not a coincidence that those colors are chosen. In human eyes, we have specialized cells called photoreceptors, and there are photoreceptors with the function of picking up red, green, and blue light. So when the RGB data structure for computers was proposed, it was very much done with humans in mind.</a:t>
            </a: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6</a:t>
            </a:fld>
            <a:endParaRPr lang="en-US"/>
          </a:p>
        </p:txBody>
      </p:sp>
    </p:spTree>
    <p:extLst>
      <p:ext uri="{BB962C8B-B14F-4D97-AF65-F5344CB8AC3E}">
        <p14:creationId xmlns:p14="http://schemas.microsoft.com/office/powerpoint/2010/main" val="1534677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Trebuchet MS"/>
              </a:rPr>
              <a:t>Let’s switch gears a little bit and try our hand at Natural Language Processing, where the goal is to make an intelligence that can perceive and generate language in the way that humans do. There are a lot of interesting mechanisms in place here. To start, for a computer to perceive anything at all, it must be represented as a number. How are we going to do that? And the order in which we choose our words is also important. How are we going to capture sentence structure?</a:t>
            </a:r>
          </a:p>
          <a:p>
            <a:endParaRPr lang="en-US"/>
          </a:p>
          <a:p>
            <a:r>
              <a:rPr lang="en-US">
                <a:latin typeface="Trebuchet MS"/>
              </a:rPr>
              <a:t>With that in mind, it’s incredible to think that humans have the ability to communicate with each other through language. Turing test time! Are these instructor notes written by a human or by a machine? We look forward to seeing your response in the course feedback : )</a:t>
            </a:r>
            <a:endParaRPr lang="en-US">
              <a:latin typeface="Trebuchet MS"/>
              <a:sym typeface="Wingdings" panose="05000000000000000000" pitchFamily="2" charset="2"/>
            </a:endParaRPr>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7</a:t>
            </a:fld>
            <a:endParaRPr lang="en-US"/>
          </a:p>
        </p:txBody>
      </p:sp>
    </p:spTree>
    <p:extLst>
      <p:ext uri="{BB962C8B-B14F-4D97-AF65-F5344CB8AC3E}">
        <p14:creationId xmlns:p14="http://schemas.microsoft.com/office/powerpoint/2010/main" val="4091270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t>Just like with Computer Vision, we’re only going to be able to scratch the surface of Natural Language Processing. Even so, we’re going to learn a few interesting tricks to help us get started.</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8</a:t>
            </a:fld>
            <a:endParaRPr lang="en-US"/>
          </a:p>
        </p:txBody>
      </p:sp>
    </p:spTree>
    <p:extLst>
      <p:ext uri="{BB962C8B-B14F-4D97-AF65-F5344CB8AC3E}">
        <p14:creationId xmlns:p14="http://schemas.microsoft.com/office/powerpoint/2010/main" val="4284564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rebuchet MS"/>
              </a:rPr>
              <a:t>Let’s say we’re going to make a tool to help with writer’s block. Given the first few words of a sentence, we want our model to fill in the rest of the sentence.</a:t>
            </a:r>
          </a:p>
          <a:p>
            <a:endParaRPr lang="en-US" dirty="0">
              <a:latin typeface="Trebuchet MS"/>
            </a:endParaRPr>
          </a:p>
          <a:p>
            <a:r>
              <a:rPr lang="en-US" dirty="0">
                <a:latin typeface="Trebuchet MS"/>
              </a:rPr>
              <a:t>The first thing we need to figure out is how are we going to represent our words as numbers? When people were first approaching this problem, one solution they came up with was to make their own dictionary. We’ll take every unique word and assign it a number, and we’ll call this list of words our dictionary. We can then run our sentence through our dictionary to get the number assigned to each word. A function that does this is called a tokenizer.</a:t>
            </a:r>
            <a:endParaRPr lang="en-US" dirty="0"/>
          </a:p>
        </p:txBody>
      </p:sp>
      <p:sp>
        <p:nvSpPr>
          <p:cNvPr id="4" name="Slide Number Placeholder 3"/>
          <p:cNvSpPr>
            <a:spLocks noGrp="1"/>
          </p:cNvSpPr>
          <p:nvPr>
            <p:ph type="sldNum" sz="quarter" idx="5"/>
          </p:nvPr>
        </p:nvSpPr>
        <p:spPr/>
        <p:txBody>
          <a:bodyPr/>
          <a:lstStyle/>
          <a:p>
            <a:pPr>
              <a:defRPr/>
            </a:pPr>
            <a:fld id="{E02D639A-AF38-4D9A-897E-57859A70BDEB}" type="slidenum">
              <a:rPr lang="en-US" smtClean="0"/>
              <a:pPr>
                <a:defRPr/>
              </a:pPr>
              <a:t>9</a:t>
            </a:fld>
            <a:endParaRPr lang="en-US"/>
          </a:p>
        </p:txBody>
      </p:sp>
    </p:spTree>
    <p:extLst>
      <p:ext uri="{BB962C8B-B14F-4D97-AF65-F5344CB8AC3E}">
        <p14:creationId xmlns:p14="http://schemas.microsoft.com/office/powerpoint/2010/main" val="13275900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A9FFCD0-CFA5-4BC7-BCE6-3E92554098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8740" y="2648250"/>
            <a:ext cx="2015928" cy="706351"/>
          </a:xfrm>
          <a:prstGeom prst="rect">
            <a:avLst/>
          </a:prstGeom>
        </p:spPr>
      </p:pic>
      <p:sp>
        <p:nvSpPr>
          <p:cNvPr id="11" name="Rectangle 4"/>
          <p:cNvSpPr>
            <a:spLocks noGrp="1" noChangeArrowheads="1"/>
          </p:cNvSpPr>
          <p:nvPr userDrawn="1">
            <p:ph type="subTitle" idx="1"/>
          </p:nvPr>
        </p:nvSpPr>
        <p:spPr>
          <a:xfrm>
            <a:off x="520850" y="1787097"/>
            <a:ext cx="8700706" cy="341632"/>
          </a:xfrm>
        </p:spPr>
        <p:txBody>
          <a:bodyPr wrap="square" anchor="t">
            <a:spAutoFit/>
          </a:bodyPr>
          <a:lstStyle>
            <a:lvl1pPr marL="0" indent="0" algn="l">
              <a:lnSpc>
                <a:spcPct val="90000"/>
              </a:lnSpc>
              <a:spcBef>
                <a:spcPts val="600"/>
              </a:spcBef>
              <a:spcAft>
                <a:spcPts val="300"/>
              </a:spcAft>
              <a:buFontTx/>
              <a:buNone/>
              <a:defRPr sz="1800" b="0">
                <a:solidFill>
                  <a:schemeClr val="bg2">
                    <a:lumMod val="50000"/>
                  </a:schemeClr>
                </a:solidFill>
                <a:latin typeface="Trebuchet MS" pitchFamily="34" charset="0"/>
              </a:defRPr>
            </a:lvl1pPr>
          </a:lstStyle>
          <a:p>
            <a:r>
              <a:rPr lang="en-US"/>
              <a:t>Click to edit Master subtitle style</a:t>
            </a:r>
          </a:p>
        </p:txBody>
      </p:sp>
      <p:sp>
        <p:nvSpPr>
          <p:cNvPr id="305" name="Title 304"/>
          <p:cNvSpPr>
            <a:spLocks noGrp="1"/>
          </p:cNvSpPr>
          <p:nvPr userDrawn="1">
            <p:ph type="title" hasCustomPrompt="1"/>
          </p:nvPr>
        </p:nvSpPr>
        <p:spPr>
          <a:xfrm>
            <a:off x="481662" y="839286"/>
            <a:ext cx="8739340" cy="982855"/>
          </a:xfrm>
        </p:spPr>
        <p:txBody>
          <a:bodyPr anchor="b">
            <a:noAutofit/>
          </a:bodyPr>
          <a:lstStyle>
            <a:lvl1pPr algn="l">
              <a:lnSpc>
                <a:spcPct val="90000"/>
              </a:lnSpc>
              <a:spcBef>
                <a:spcPts val="0"/>
              </a:spcBef>
              <a:defRPr sz="4600" b="1" cap="all" baseline="0">
                <a:solidFill>
                  <a:schemeClr val="tx2"/>
                </a:solidFill>
                <a:latin typeface="Trebuchet MS" panose="020B0603020202020204" pitchFamily="34" charset="0"/>
              </a:defRPr>
            </a:lvl1pPr>
          </a:lstStyle>
          <a:p>
            <a:r>
              <a:rPr lang="en-US"/>
              <a:t>CLICK TO EDIT MASTER TITLE STYLE</a:t>
            </a:r>
          </a:p>
        </p:txBody>
      </p:sp>
    </p:spTree>
    <p:extLst>
      <p:ext uri="{BB962C8B-B14F-4D97-AF65-F5344CB8AC3E}">
        <p14:creationId xmlns:p14="http://schemas.microsoft.com/office/powerpoint/2010/main" val="104303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a:t>Click to edit Master title style</a:t>
            </a:r>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3CF5E6-4F92-46E0-8DC2-62095040401C}"/>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3B9ABDF-4D75-49CA-83AC-B3309B79A6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A9E186C6-9892-4B49-86F3-D3AE54301309}"/>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D92F76-2157-4482-88C8-AE386F9B730D}"/>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0972800" cy="6172200"/>
          </a:xfrm>
          <a:prstGeom prst="rect">
            <a:avLst/>
          </a:prstGeom>
        </p:spPr>
      </p:pic>
      <p:sp>
        <p:nvSpPr>
          <p:cNvPr id="8" name="Rectangle 7"/>
          <p:cNvSpPr/>
          <p:nvPr userDrawn="1"/>
        </p:nvSpPr>
        <p:spPr>
          <a:xfrm>
            <a:off x="0" y="0"/>
            <a:ext cx="10972800" cy="6172200"/>
          </a:xfrm>
          <a:prstGeom prst="rect">
            <a:avLst/>
          </a:prstGeom>
          <a:gradFill>
            <a:gsLst>
              <a:gs pos="0">
                <a:schemeClr val="bg1">
                  <a:alpha val="58000"/>
                </a:schemeClr>
              </a:gs>
              <a:gs pos="58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4"/>
          <p:cNvSpPr>
            <a:spLocks noGrp="1" noChangeArrowheads="1"/>
          </p:cNvSpPr>
          <p:nvPr userDrawn="1">
            <p:ph type="subTitle" idx="1"/>
          </p:nvPr>
        </p:nvSpPr>
        <p:spPr>
          <a:xfrm>
            <a:off x="520850" y="1787097"/>
            <a:ext cx="8700706" cy="341632"/>
          </a:xfrm>
        </p:spPr>
        <p:txBody>
          <a:bodyPr wrap="square" anchor="t">
            <a:spAutoFit/>
          </a:bodyPr>
          <a:lstStyle>
            <a:lvl1pPr marL="0" indent="0" algn="l">
              <a:lnSpc>
                <a:spcPct val="90000"/>
              </a:lnSpc>
              <a:spcBef>
                <a:spcPts val="600"/>
              </a:spcBef>
              <a:spcAft>
                <a:spcPts val="300"/>
              </a:spcAft>
              <a:buFontTx/>
              <a:buNone/>
              <a:defRPr sz="1800" b="0">
                <a:solidFill>
                  <a:schemeClr val="tx1"/>
                </a:solidFill>
                <a:latin typeface="Trebuchet MS" pitchFamily="34" charset="0"/>
              </a:defRPr>
            </a:lvl1pPr>
          </a:lstStyle>
          <a:p>
            <a:r>
              <a:rPr lang="en-US"/>
              <a:t>Click to edit Master subtitle style</a:t>
            </a:r>
          </a:p>
        </p:txBody>
      </p:sp>
      <p:sp>
        <p:nvSpPr>
          <p:cNvPr id="305" name="Title 304"/>
          <p:cNvSpPr>
            <a:spLocks noGrp="1"/>
          </p:cNvSpPr>
          <p:nvPr userDrawn="1">
            <p:ph type="title" hasCustomPrompt="1"/>
          </p:nvPr>
        </p:nvSpPr>
        <p:spPr>
          <a:xfrm>
            <a:off x="481662" y="839286"/>
            <a:ext cx="8739340" cy="982855"/>
          </a:xfrm>
        </p:spPr>
        <p:txBody>
          <a:bodyPr anchor="b">
            <a:noAutofit/>
          </a:bodyPr>
          <a:lstStyle>
            <a:lvl1pPr algn="l">
              <a:lnSpc>
                <a:spcPct val="90000"/>
              </a:lnSpc>
              <a:spcBef>
                <a:spcPts val="0"/>
              </a:spcBef>
              <a:defRPr sz="4600" b="1" cap="all" baseline="0">
                <a:solidFill>
                  <a:schemeClr val="tx1"/>
                </a:solidFill>
                <a:latin typeface="Trebuchet MS" panose="020B0603020202020204" pitchFamily="34" charset="0"/>
              </a:defRPr>
            </a:lvl1pPr>
          </a:lstStyle>
          <a:p>
            <a:r>
              <a:rPr lang="en-US"/>
              <a:t>CLICK TO EDIT MASTER TITLE STYLE</a:t>
            </a:r>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04259" y="2527241"/>
            <a:ext cx="1626671" cy="350850"/>
          </a:xfrm>
          <a:prstGeom prst="rect">
            <a:avLst/>
          </a:prstGeom>
        </p:spPr>
      </p:pic>
    </p:spTree>
    <p:extLst>
      <p:ext uri="{BB962C8B-B14F-4D97-AF65-F5344CB8AC3E}">
        <p14:creationId xmlns:p14="http://schemas.microsoft.com/office/powerpoint/2010/main" val="57774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292746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a:solidFill>
                  <a:schemeClr val="bg1"/>
                </a:solidFill>
                <a:latin typeface="Trebuchet MS"/>
              </a:rPr>
              <a:t>NVIDIA CONFIDENTIAL. DO NOT DISTRIBUTE.</a:t>
            </a:r>
          </a:p>
        </p:txBody>
      </p:sp>
    </p:spTree>
    <p:extLst>
      <p:ext uri="{BB962C8B-B14F-4D97-AF65-F5344CB8AC3E}">
        <p14:creationId xmlns:p14="http://schemas.microsoft.com/office/powerpoint/2010/main" val="4143844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20039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190399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57852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F85E20E-9E0B-4DBA-ADE0-F4952632A5A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3337" y="3902417"/>
            <a:ext cx="3232858" cy="1132744"/>
          </a:xfrm>
          <a:prstGeom prst="rect">
            <a:avLst/>
          </a:prstGeom>
        </p:spPr>
      </p:pic>
      <p:sp>
        <p:nvSpPr>
          <p:cNvPr id="12" name="TextBox 11">
            <a:extLst>
              <a:ext uri="{FF2B5EF4-FFF2-40B4-BE49-F238E27FC236}">
                <a16:creationId xmlns:a16="http://schemas.microsoft.com/office/drawing/2014/main" id="{6BA3ACD0-451D-4ABB-8870-656D424348FF}"/>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a:solidFill>
                  <a:schemeClr val="tx2"/>
                </a:solidFill>
                <a:latin typeface="Trebuchet MS" panose="020B0603020202020204" pitchFamily="34" charset="0"/>
              </a:rPr>
              <a:t>www.nvidia.com/dli</a:t>
            </a:r>
          </a:p>
        </p:txBody>
      </p:sp>
    </p:spTree>
    <p:extLst>
      <p:ext uri="{BB962C8B-B14F-4D97-AF65-F5344CB8AC3E}">
        <p14:creationId xmlns:p14="http://schemas.microsoft.com/office/powerpoint/2010/main" val="425478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96729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201886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117220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14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a:t>Click to edit Master title style</a:t>
            </a:r>
          </a:p>
        </p:txBody>
      </p:sp>
    </p:spTree>
    <p:extLst>
      <p:ext uri="{BB962C8B-B14F-4D97-AF65-F5344CB8AC3E}">
        <p14:creationId xmlns:p14="http://schemas.microsoft.com/office/powerpoint/2010/main" val="123999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0972800" cy="6172200"/>
          </a:xfrm>
          <a:prstGeom prst="rect">
            <a:avLst/>
          </a:prstGeom>
        </p:spPr>
      </p:pic>
    </p:spTree>
    <p:extLst>
      <p:ext uri="{BB962C8B-B14F-4D97-AF65-F5344CB8AC3E}">
        <p14:creationId xmlns:p14="http://schemas.microsoft.com/office/powerpoint/2010/main" val="388538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a:t>Click to edit Master title style</a:t>
            </a:r>
          </a:p>
        </p:txBody>
      </p:sp>
      <p:sp>
        <p:nvSpPr>
          <p:cNvPr id="5" name="Text Placeholder 4"/>
          <p:cNvSpPr>
            <a:spLocks noGrp="1"/>
          </p:cNvSpPr>
          <p:nvPr>
            <p:ph type="body" sz="quarter" idx="10"/>
          </p:nvPr>
        </p:nvSpPr>
        <p:spPr>
          <a:xfrm>
            <a:off x="498348" y="1183334"/>
            <a:ext cx="9976104" cy="525463"/>
          </a:xfrm>
          <a:prstGeom prst="rect">
            <a:avLst/>
          </a:prstGeom>
        </p:spPr>
        <p:txBody>
          <a:bodyPr/>
          <a:lstStyle>
            <a:lvl1pPr marL="0" indent="0" algn="ctr">
              <a:buFontTx/>
              <a:buNone/>
              <a:defRPr sz="2400" b="0">
                <a:solidFill>
                  <a:schemeClr val="tx2"/>
                </a:solidFill>
                <a:latin typeface="Trebuchet MS" panose="020B0603020202020204" pitchFamily="34" charset="0"/>
              </a:defRPr>
            </a:lvl1pPr>
            <a:lvl2pPr marL="571454" indent="0" algn="ctr">
              <a:buFontTx/>
              <a:buNone/>
              <a:defRPr sz="2800">
                <a:solidFill>
                  <a:schemeClr val="tx2"/>
                </a:solidFill>
                <a:latin typeface="Trebuchet MS" panose="020B0603020202020204" pitchFamily="34" charset="0"/>
              </a:defRPr>
            </a:lvl2pPr>
            <a:lvl3pPr marL="1088938" indent="0" algn="ctr">
              <a:buFontTx/>
              <a:buNone/>
              <a:defRPr sz="2800">
                <a:solidFill>
                  <a:schemeClr val="tx2"/>
                </a:solidFill>
                <a:latin typeface="Trebuchet MS" panose="020B0603020202020204" pitchFamily="34" charset="0"/>
              </a:defRPr>
            </a:lvl3pPr>
            <a:lvl4pPr marL="1546101" indent="0" algn="ctr">
              <a:buFontTx/>
              <a:buNone/>
              <a:defRPr sz="2800">
                <a:solidFill>
                  <a:schemeClr val="tx2"/>
                </a:solidFill>
                <a:latin typeface="Trebuchet MS" panose="020B0603020202020204" pitchFamily="34" charset="0"/>
              </a:defRPr>
            </a:lvl4pPr>
            <a:lvl5pPr marL="1888974"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36841613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76001" y="722069"/>
            <a:ext cx="7773366" cy="2287288"/>
          </a:xfrm>
        </p:spPr>
        <p:txBody>
          <a:bodyPr bIns="0" anchor="b">
            <a:normAutofit/>
          </a:bodyPr>
          <a:lstStyle>
            <a:lvl1pPr algn="l">
              <a:defRPr sz="5940"/>
            </a:lvl1pPr>
          </a:lstStyle>
          <a:p>
            <a:r>
              <a:rPr lang="en-US"/>
              <a:t>Click to edit Master title style</a:t>
            </a:r>
            <a:endParaRPr lang="en-US" dirty="0"/>
          </a:p>
        </p:txBody>
      </p:sp>
      <p:sp>
        <p:nvSpPr>
          <p:cNvPr id="3" name="Subtitle 2"/>
          <p:cNvSpPr>
            <a:spLocks noGrp="1"/>
          </p:cNvSpPr>
          <p:nvPr>
            <p:ph type="subTitle" idx="1"/>
          </p:nvPr>
        </p:nvSpPr>
        <p:spPr>
          <a:xfrm>
            <a:off x="2176002" y="3178084"/>
            <a:ext cx="7773365" cy="879859"/>
          </a:xfrm>
        </p:spPr>
        <p:txBody>
          <a:bodyPr tIns="91440" bIns="91440">
            <a:normAutofit/>
          </a:bodyPr>
          <a:lstStyle>
            <a:lvl1pPr marL="0" indent="0" algn="l">
              <a:buNone/>
              <a:defRPr sz="1620" b="0" cap="all" baseline="0">
                <a:solidFill>
                  <a:schemeClr val="tx1"/>
                </a:solidFill>
              </a:defRPr>
            </a:lvl1pPr>
            <a:lvl2pPr marL="411480" indent="0" algn="ctr">
              <a:buNone/>
              <a:defRPr sz="162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10/1/2020</a:t>
            </a:fld>
            <a:endParaRPr lang="en-US" dirty="0"/>
          </a:p>
        </p:txBody>
      </p:sp>
      <p:sp>
        <p:nvSpPr>
          <p:cNvPr id="5" name="Footer Placeholder 4"/>
          <p:cNvSpPr>
            <a:spLocks noGrp="1"/>
          </p:cNvSpPr>
          <p:nvPr>
            <p:ph type="ftr" sz="quarter" idx="11"/>
          </p:nvPr>
        </p:nvSpPr>
        <p:spPr>
          <a:xfrm>
            <a:off x="2174850" y="296377"/>
            <a:ext cx="4476524" cy="278281"/>
          </a:xfrm>
        </p:spPr>
        <p:txBody>
          <a:bodyPr/>
          <a:lstStyle/>
          <a:p>
            <a:endParaRPr lang="en-US" dirty="0"/>
          </a:p>
        </p:txBody>
      </p:sp>
      <p:sp>
        <p:nvSpPr>
          <p:cNvPr id="6" name="Slide Number Placeholder 5"/>
          <p:cNvSpPr>
            <a:spLocks noGrp="1"/>
          </p:cNvSpPr>
          <p:nvPr>
            <p:ph type="sldNum" sz="quarter" idx="12"/>
          </p:nvPr>
        </p:nvSpPr>
        <p:spPr>
          <a:xfrm>
            <a:off x="1293898" y="719076"/>
            <a:ext cx="729917" cy="453220"/>
          </a:xfrm>
        </p:spPr>
        <p:txBody>
          <a:bodyPr/>
          <a:lstStyle/>
          <a:p>
            <a:fld id="{6D22F896-40B5-4ADD-8801-0D06FADFA095}" type="slidenum">
              <a:rPr lang="en-US" dirty="0"/>
              <a:t>‹#›</a:t>
            </a:fld>
            <a:endParaRPr lang="en-US" dirty="0"/>
          </a:p>
        </p:txBody>
      </p:sp>
      <p:cxnSp>
        <p:nvCxnSpPr>
          <p:cNvPr id="15" name="Straight Connector 14"/>
          <p:cNvCxnSpPr/>
          <p:nvPr/>
        </p:nvCxnSpPr>
        <p:spPr>
          <a:xfrm>
            <a:off x="2176002" y="3175688"/>
            <a:ext cx="777336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776516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9502166"/>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08815" y="1580517"/>
            <a:ext cx="7778839" cy="1699155"/>
          </a:xfrm>
        </p:spPr>
        <p:txBody>
          <a:bodyPr anchor="b">
            <a:normAutofit/>
          </a:bodyPr>
          <a:lstStyle>
            <a:lvl1pPr algn="l">
              <a:defRPr sz="3240"/>
            </a:lvl1pPr>
          </a:lstStyle>
          <a:p>
            <a:r>
              <a:rPr lang="en-US"/>
              <a:t>Click to edit Master title style</a:t>
            </a:r>
            <a:endParaRPr lang="en-US" dirty="0"/>
          </a:p>
        </p:txBody>
      </p:sp>
      <p:sp>
        <p:nvSpPr>
          <p:cNvPr id="3" name="Text Placeholder 2"/>
          <p:cNvSpPr>
            <a:spLocks noGrp="1"/>
          </p:cNvSpPr>
          <p:nvPr>
            <p:ph type="body" idx="1"/>
          </p:nvPr>
        </p:nvSpPr>
        <p:spPr>
          <a:xfrm>
            <a:off x="1308815" y="3425576"/>
            <a:ext cx="7767401" cy="911636"/>
          </a:xfrm>
        </p:spPr>
        <p:txBody>
          <a:bodyPr tIns="91440">
            <a:normAutofit/>
          </a:bodyPr>
          <a:lstStyle>
            <a:lvl1pPr marL="0" indent="0" algn="l">
              <a:buNone/>
              <a:defRPr sz="1620">
                <a:solidFill>
                  <a:schemeClr val="tx1"/>
                </a:solidFill>
              </a:defRPr>
            </a:lvl1pPr>
            <a:lvl2pPr marL="411480" indent="0">
              <a:buNone/>
              <a:defRPr sz="162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308815" y="3424487"/>
            <a:ext cx="776740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341156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04296" y="724400"/>
            <a:ext cx="8645072" cy="95337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02598" y="1809790"/>
            <a:ext cx="4180637" cy="3103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772394" y="1815609"/>
            <a:ext cx="4180637" cy="3097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5213243"/>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2472" y="723747"/>
            <a:ext cx="8646895" cy="95068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2472" y="1817594"/>
            <a:ext cx="4180637" cy="721749"/>
          </a:xfrm>
        </p:spPr>
        <p:txBody>
          <a:bodyPr anchor="b">
            <a:normAutofit/>
          </a:bodyPr>
          <a:lstStyle>
            <a:lvl1pPr marL="0" indent="0">
              <a:lnSpc>
                <a:spcPct val="100000"/>
              </a:lnSpc>
              <a:buNone/>
              <a:defRPr sz="1980" b="0" cap="all" baseline="0">
                <a:solidFill>
                  <a:schemeClr val="accent1"/>
                </a:solidFill>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4" name="Content Placeholder 3"/>
          <p:cNvSpPr>
            <a:spLocks noGrp="1"/>
          </p:cNvSpPr>
          <p:nvPr>
            <p:ph sz="half" idx="2"/>
          </p:nvPr>
        </p:nvSpPr>
        <p:spPr>
          <a:xfrm>
            <a:off x="1302472" y="2541843"/>
            <a:ext cx="4180637" cy="2380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771126" y="1820703"/>
            <a:ext cx="4180637" cy="722013"/>
          </a:xfrm>
        </p:spPr>
        <p:txBody>
          <a:bodyPr anchor="b">
            <a:normAutofit/>
          </a:bodyPr>
          <a:lstStyle>
            <a:lvl1pPr marL="0" indent="0">
              <a:lnSpc>
                <a:spcPct val="100000"/>
              </a:lnSpc>
              <a:buNone/>
              <a:defRPr sz="1980" b="0" cap="all" baseline="0">
                <a:solidFill>
                  <a:schemeClr val="accent1"/>
                </a:solidFill>
              </a:defRPr>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6" name="Content Placeholder 5"/>
          <p:cNvSpPr>
            <a:spLocks noGrp="1"/>
          </p:cNvSpPr>
          <p:nvPr>
            <p:ph sz="quarter" idx="4"/>
          </p:nvPr>
        </p:nvSpPr>
        <p:spPr>
          <a:xfrm>
            <a:off x="5771126" y="2539342"/>
            <a:ext cx="4180637" cy="2373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133628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BA34F37B-3DDD-4163-901A-E0BA247B64D2}"/>
              </a:ext>
            </a:extLst>
          </p:cNvPr>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997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74923348"/>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0204" y="719076"/>
            <a:ext cx="2945789" cy="2022405"/>
          </a:xfrm>
        </p:spPr>
        <p:txBody>
          <a:bodyPr anchor="b">
            <a:normAutofit/>
          </a:bodyPr>
          <a:lstStyle>
            <a:lvl1pPr algn="l">
              <a:defRPr sz="2160"/>
            </a:lvl1pPr>
          </a:lstStyle>
          <a:p>
            <a:r>
              <a:rPr lang="en-US"/>
              <a:t>Click to edit Master title style</a:t>
            </a:r>
            <a:endParaRPr lang="en-US" dirty="0"/>
          </a:p>
        </p:txBody>
      </p:sp>
      <p:sp>
        <p:nvSpPr>
          <p:cNvPr id="3" name="Content Placeholder 2"/>
          <p:cNvSpPr>
            <a:spLocks noGrp="1"/>
          </p:cNvSpPr>
          <p:nvPr>
            <p:ph idx="1"/>
          </p:nvPr>
        </p:nvSpPr>
        <p:spPr>
          <a:xfrm>
            <a:off x="4539343" y="719077"/>
            <a:ext cx="5411223" cy="419294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0204" y="2884942"/>
            <a:ext cx="2947512" cy="2023363"/>
          </a:xfrm>
        </p:spPr>
        <p:txBody>
          <a:bodyPr/>
          <a:lstStyle>
            <a:lvl1pPr marL="0" indent="0" algn="l">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303452" y="2884942"/>
            <a:ext cx="294254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649318"/>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6729649" y="433953"/>
            <a:ext cx="3667080" cy="463419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306086" y="1016562"/>
            <a:ext cx="4979095" cy="1647526"/>
          </a:xfrm>
        </p:spPr>
        <p:txBody>
          <a:bodyPr anchor="b">
            <a:normAutofit/>
          </a:bodyPr>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11951" y="1010288"/>
            <a:ext cx="2512054" cy="3479694"/>
          </a:xfrm>
          <a:solidFill>
            <a:schemeClr val="bg1">
              <a:lumMod val="85000"/>
            </a:schemeClr>
          </a:solidFill>
          <a:ln w="9525" cap="sq">
            <a:noFill/>
            <a:miter lim="800000"/>
          </a:ln>
          <a:effectLst/>
        </p:spPr>
        <p:txBody>
          <a:bodyPr anchor="t"/>
          <a:lstStyle>
            <a:lvl1pPr marL="0" indent="0" algn="ctr">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en-US"/>
              <a:t>Click icon to add picture</a:t>
            </a:r>
            <a:endParaRPr lang="en-US" dirty="0"/>
          </a:p>
        </p:txBody>
      </p:sp>
      <p:sp>
        <p:nvSpPr>
          <p:cNvPr id="4" name="Text Placeholder 3"/>
          <p:cNvSpPr>
            <a:spLocks noGrp="1"/>
          </p:cNvSpPr>
          <p:nvPr>
            <p:ph type="body" sz="half" idx="2"/>
          </p:nvPr>
        </p:nvSpPr>
        <p:spPr>
          <a:xfrm>
            <a:off x="1305296" y="2831393"/>
            <a:ext cx="4971964" cy="1803368"/>
          </a:xfrm>
        </p:spPr>
        <p:txBody>
          <a:bodyPr>
            <a:normAutofit/>
          </a:bodyPr>
          <a:lstStyle>
            <a:lvl1pPr marL="0" indent="0" algn="l">
              <a:buNone/>
              <a:defRPr sz="162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Date Placeholder 4"/>
          <p:cNvSpPr>
            <a:spLocks noGrp="1"/>
          </p:cNvSpPr>
          <p:nvPr>
            <p:ph type="dt" sz="half" idx="10"/>
          </p:nvPr>
        </p:nvSpPr>
        <p:spPr>
          <a:xfrm>
            <a:off x="1302644" y="4922871"/>
            <a:ext cx="4974616" cy="288111"/>
          </a:xfrm>
        </p:spPr>
        <p:txBody>
          <a:bodyPr/>
          <a:lstStyle>
            <a:lvl1pPr algn="l">
              <a:defRPr/>
            </a:lvl1pPr>
          </a:lstStyle>
          <a:p>
            <a:fld id="{48A87A34-81AB-432B-8DAE-1953F412C126}" type="datetimeFigureOut">
              <a:rPr lang="en-US" dirty="0"/>
              <a:pPr/>
              <a:t>10/1/2020</a:t>
            </a:fld>
            <a:endParaRPr lang="en-US" dirty="0"/>
          </a:p>
        </p:txBody>
      </p:sp>
      <p:sp>
        <p:nvSpPr>
          <p:cNvPr id="6" name="Footer Placeholder 5"/>
          <p:cNvSpPr>
            <a:spLocks noGrp="1"/>
          </p:cNvSpPr>
          <p:nvPr>
            <p:ph type="ftr" sz="quarter" idx="11"/>
          </p:nvPr>
        </p:nvSpPr>
        <p:spPr>
          <a:xfrm>
            <a:off x="1302644" y="286776"/>
            <a:ext cx="4986904" cy="288838"/>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302644" y="2829245"/>
            <a:ext cx="497461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3195157"/>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4678197"/>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95200" y="719076"/>
            <a:ext cx="1454168" cy="419390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300205" y="719076"/>
            <a:ext cx="7045947" cy="4193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8495200" y="719076"/>
            <a:ext cx="0" cy="419390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9167265"/>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37708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a:solidFill>
                  <a:schemeClr val="bg1"/>
                </a:solidFill>
                <a:latin typeface="Trebuchet MS"/>
              </a:rPr>
              <a:t>NVIDIA CONFIDENTIAL. DO NOT DISTRIBUTE.</a:t>
            </a: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9922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64AE4-97B7-4C45-A0D0-BEE3BA17B70F}"/>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046E4A-4011-49A2-955F-F689C05DCBC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03DE1DF3-9BB4-4DC8-8A61-394EC1805CCA}"/>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E187F1F-4ACA-4D48-ACDC-152646CBD130}"/>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208097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emf"/><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10.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a:t>Click to edit Master title style</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1D69214B-99AB-46ED-9864-662329C3618F}"/>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0" r:id="rId1"/>
    <p:sldLayoutId id="2147483981" r:id="rId2"/>
    <p:sldLayoutId id="2147483896" r:id="rId3"/>
    <p:sldLayoutId id="2147483971" r:id="rId4"/>
    <p:sldLayoutId id="2147483917" r:id="rId5"/>
    <p:sldLayoutId id="2147483969" r:id="rId6"/>
    <p:sldLayoutId id="2147483919" r:id="rId7"/>
    <p:sldLayoutId id="2147483954" r:id="rId8"/>
    <p:sldLayoutId id="2147483897" r:id="rId9"/>
    <p:sldLayoutId id="2147483898" r:id="rId10"/>
    <p:sldLayoutId id="2147483926" r:id="rId11"/>
    <p:sldLayoutId id="2147483899" r:id="rId12"/>
    <p:sldLayoutId id="214748390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20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a:t>Click to edit Master title style</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TextBox 3"/>
          <p:cNvSpPr txBox="1"/>
          <p:nvPr userDrawn="1"/>
        </p:nvSpPr>
        <p:spPr>
          <a:xfrm>
            <a:off x="9762254" y="5831286"/>
            <a:ext cx="321027" cy="161583"/>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850" kern="1200" smtClean="0">
                <a:solidFill>
                  <a:schemeClr val="accent4"/>
                </a:solidFill>
                <a:latin typeface="Trebuchet MS" panose="020B0603020202020204" pitchFamily="34" charset="0"/>
                <a:ea typeface="MS PGothic" pitchFamily="34" charset="-128"/>
                <a:cs typeface="+mn-cs"/>
              </a:rPr>
              <a:pPr algn="r"/>
              <a:t>‹#›</a:t>
            </a:fld>
            <a:r>
              <a:rPr lang="en-US" sz="1050" cap="none" baseline="0">
                <a:solidFill>
                  <a:schemeClr val="accent2">
                    <a:lumMod val="60000"/>
                    <a:lumOff val="40000"/>
                  </a:schemeClr>
                </a:solidFill>
              </a:rPr>
              <a:t> </a:t>
            </a:r>
            <a:endParaRPr lang="en-US" sz="1050" cap="none">
              <a:solidFill>
                <a:schemeClr val="accent2">
                  <a:lumMod val="60000"/>
                  <a:lumOff val="40000"/>
                </a:schemeClr>
              </a:solidFill>
            </a:endParaRPr>
          </a:p>
        </p:txBody>
      </p:sp>
      <p:grpSp>
        <p:nvGrpSpPr>
          <p:cNvPr id="5" name="Group 4"/>
          <p:cNvGrpSpPr/>
          <p:nvPr userDrawn="1"/>
        </p:nvGrpSpPr>
        <p:grpSpPr>
          <a:xfrm>
            <a:off x="10153706" y="5866413"/>
            <a:ext cx="583502" cy="107781"/>
            <a:chOff x="677492" y="-1417931"/>
            <a:chExt cx="3154606" cy="582700"/>
          </a:xfrm>
        </p:grpSpPr>
        <p:sp>
          <p:nvSpPr>
            <p:cNvPr id="6" name="Freeform 5"/>
            <p:cNvSpPr>
              <a:spLocks noEditPoints="1"/>
            </p:cNvSpPr>
            <p:nvPr userDrawn="1"/>
          </p:nvSpPr>
          <p:spPr bwMode="auto">
            <a:xfrm>
              <a:off x="3761772" y="-980905"/>
              <a:ext cx="70326" cy="68652"/>
            </a:xfrm>
            <a:custGeom>
              <a:avLst/>
              <a:gdLst>
                <a:gd name="T0" fmla="*/ 36 w 87"/>
                <a:gd name="T1" fmla="*/ 37 h 83"/>
                <a:gd name="T2" fmla="*/ 36 w 87"/>
                <a:gd name="T3" fmla="*/ 26 h 83"/>
                <a:gd name="T4" fmla="*/ 43 w 87"/>
                <a:gd name="T5" fmla="*/ 26 h 83"/>
                <a:gd name="T6" fmla="*/ 52 w 87"/>
                <a:gd name="T7" fmla="*/ 31 h 83"/>
                <a:gd name="T8" fmla="*/ 45 w 87"/>
                <a:gd name="T9" fmla="*/ 37 h 83"/>
                <a:gd name="T10" fmla="*/ 36 w 87"/>
                <a:gd name="T11" fmla="*/ 37 h 83"/>
                <a:gd name="T12" fmla="*/ 36 w 87"/>
                <a:gd name="T13" fmla="*/ 45 h 83"/>
                <a:gd name="T14" fmla="*/ 41 w 87"/>
                <a:gd name="T15" fmla="*/ 45 h 83"/>
                <a:gd name="T16" fmla="*/ 52 w 87"/>
                <a:gd name="T17" fmla="*/ 63 h 83"/>
                <a:gd name="T18" fmla="*/ 63 w 87"/>
                <a:gd name="T19" fmla="*/ 63 h 83"/>
                <a:gd name="T20" fmla="*/ 52 w 87"/>
                <a:gd name="T21" fmla="*/ 44 h 83"/>
                <a:gd name="T22" fmla="*/ 63 w 87"/>
                <a:gd name="T23" fmla="*/ 32 h 83"/>
                <a:gd name="T24" fmla="*/ 44 w 87"/>
                <a:gd name="T25" fmla="*/ 19 h 83"/>
                <a:gd name="T26" fmla="*/ 26 w 87"/>
                <a:gd name="T27" fmla="*/ 19 h 83"/>
                <a:gd name="T28" fmla="*/ 26 w 87"/>
                <a:gd name="T29" fmla="*/ 63 h 83"/>
                <a:gd name="T30" fmla="*/ 36 w 87"/>
                <a:gd name="T31" fmla="*/ 63 h 83"/>
                <a:gd name="T32" fmla="*/ 36 w 87"/>
                <a:gd name="T33" fmla="*/ 45 h 83"/>
                <a:gd name="T34" fmla="*/ 87 w 87"/>
                <a:gd name="T35" fmla="*/ 41 h 83"/>
                <a:gd name="T36" fmla="*/ 44 w 87"/>
                <a:gd name="T37" fmla="*/ 0 h 83"/>
                <a:gd name="T38" fmla="*/ 0 w 87"/>
                <a:gd name="T39" fmla="*/ 41 h 83"/>
                <a:gd name="T40" fmla="*/ 44 w 87"/>
                <a:gd name="T41" fmla="*/ 83 h 83"/>
                <a:gd name="T42" fmla="*/ 87 w 87"/>
                <a:gd name="T43" fmla="*/ 41 h 83"/>
                <a:gd name="T44" fmla="*/ 74 w 87"/>
                <a:gd name="T45" fmla="*/ 41 h 83"/>
                <a:gd name="T46" fmla="*/ 44 w 87"/>
                <a:gd name="T47" fmla="*/ 73 h 83"/>
                <a:gd name="T48" fmla="*/ 44 w 87"/>
                <a:gd name="T49" fmla="*/ 73 h 83"/>
                <a:gd name="T50" fmla="*/ 13 w 87"/>
                <a:gd name="T51" fmla="*/ 41 h 83"/>
                <a:gd name="T52" fmla="*/ 44 w 87"/>
                <a:gd name="T53" fmla="*/ 9 h 83"/>
                <a:gd name="T54" fmla="*/ 74 w 87"/>
                <a:gd name="T5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83">
                  <a:moveTo>
                    <a:pt x="36" y="37"/>
                  </a:moveTo>
                  <a:cubicBezTo>
                    <a:pt x="36" y="26"/>
                    <a:pt x="36" y="26"/>
                    <a:pt x="36" y="26"/>
                  </a:cubicBezTo>
                  <a:cubicBezTo>
                    <a:pt x="43" y="26"/>
                    <a:pt x="43" y="26"/>
                    <a:pt x="43" y="26"/>
                  </a:cubicBezTo>
                  <a:cubicBezTo>
                    <a:pt x="47" y="26"/>
                    <a:pt x="52" y="27"/>
                    <a:pt x="52" y="31"/>
                  </a:cubicBezTo>
                  <a:cubicBezTo>
                    <a:pt x="52" y="36"/>
                    <a:pt x="50" y="37"/>
                    <a:pt x="45" y="37"/>
                  </a:cubicBezTo>
                  <a:cubicBezTo>
                    <a:pt x="36" y="37"/>
                    <a:pt x="36" y="37"/>
                    <a:pt x="36" y="37"/>
                  </a:cubicBezTo>
                  <a:moveTo>
                    <a:pt x="36" y="45"/>
                  </a:moveTo>
                  <a:cubicBezTo>
                    <a:pt x="41" y="45"/>
                    <a:pt x="41" y="45"/>
                    <a:pt x="41" y="45"/>
                  </a:cubicBezTo>
                  <a:cubicBezTo>
                    <a:pt x="52" y="63"/>
                    <a:pt x="52" y="63"/>
                    <a:pt x="52" y="63"/>
                  </a:cubicBezTo>
                  <a:cubicBezTo>
                    <a:pt x="63" y="63"/>
                    <a:pt x="63" y="63"/>
                    <a:pt x="63" y="63"/>
                  </a:cubicBezTo>
                  <a:cubicBezTo>
                    <a:pt x="52" y="44"/>
                    <a:pt x="52" y="44"/>
                    <a:pt x="52" y="44"/>
                  </a:cubicBezTo>
                  <a:cubicBezTo>
                    <a:pt x="58" y="43"/>
                    <a:pt x="63" y="41"/>
                    <a:pt x="63" y="32"/>
                  </a:cubicBezTo>
                  <a:cubicBezTo>
                    <a:pt x="63" y="22"/>
                    <a:pt x="56" y="19"/>
                    <a:pt x="44" y="19"/>
                  </a:cubicBezTo>
                  <a:cubicBezTo>
                    <a:pt x="26" y="19"/>
                    <a:pt x="26" y="19"/>
                    <a:pt x="26" y="19"/>
                  </a:cubicBezTo>
                  <a:cubicBezTo>
                    <a:pt x="26" y="63"/>
                    <a:pt x="26" y="63"/>
                    <a:pt x="26" y="63"/>
                  </a:cubicBezTo>
                  <a:cubicBezTo>
                    <a:pt x="36" y="63"/>
                    <a:pt x="36" y="63"/>
                    <a:pt x="36" y="63"/>
                  </a:cubicBezTo>
                  <a:cubicBezTo>
                    <a:pt x="36" y="45"/>
                    <a:pt x="36" y="45"/>
                    <a:pt x="36" y="45"/>
                  </a:cubicBezTo>
                  <a:moveTo>
                    <a:pt x="87" y="41"/>
                  </a:moveTo>
                  <a:cubicBezTo>
                    <a:pt x="87" y="15"/>
                    <a:pt x="66" y="0"/>
                    <a:pt x="44" y="0"/>
                  </a:cubicBezTo>
                  <a:cubicBezTo>
                    <a:pt x="21" y="0"/>
                    <a:pt x="0" y="15"/>
                    <a:pt x="0" y="41"/>
                  </a:cubicBezTo>
                  <a:cubicBezTo>
                    <a:pt x="0" y="67"/>
                    <a:pt x="21" y="83"/>
                    <a:pt x="44" y="83"/>
                  </a:cubicBezTo>
                  <a:cubicBezTo>
                    <a:pt x="66" y="83"/>
                    <a:pt x="87" y="67"/>
                    <a:pt x="87" y="41"/>
                  </a:cubicBezTo>
                  <a:moveTo>
                    <a:pt x="74" y="41"/>
                  </a:moveTo>
                  <a:cubicBezTo>
                    <a:pt x="74" y="60"/>
                    <a:pt x="60" y="73"/>
                    <a:pt x="44" y="73"/>
                  </a:cubicBezTo>
                  <a:cubicBezTo>
                    <a:pt x="44" y="73"/>
                    <a:pt x="44" y="73"/>
                    <a:pt x="44" y="73"/>
                  </a:cubicBezTo>
                  <a:cubicBezTo>
                    <a:pt x="26" y="73"/>
                    <a:pt x="13" y="60"/>
                    <a:pt x="13" y="41"/>
                  </a:cubicBezTo>
                  <a:cubicBezTo>
                    <a:pt x="13" y="22"/>
                    <a:pt x="26" y="9"/>
                    <a:pt x="44" y="9"/>
                  </a:cubicBezTo>
                  <a:cubicBezTo>
                    <a:pt x="60" y="9"/>
                    <a:pt x="74" y="22"/>
                    <a:pt x="74"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userDrawn="1"/>
          </p:nvSpPr>
          <p:spPr bwMode="auto">
            <a:xfrm>
              <a:off x="1700563" y="-1309093"/>
              <a:ext cx="2039443" cy="385118"/>
            </a:xfrm>
            <a:custGeom>
              <a:avLst/>
              <a:gdLst>
                <a:gd name="T0" fmla="*/ 1048 w 2520"/>
                <a:gd name="T1" fmla="*/ 0 h 472"/>
                <a:gd name="T2" fmla="*/ 1048 w 2520"/>
                <a:gd name="T3" fmla="*/ 472 h 472"/>
                <a:gd name="T4" fmla="*/ 1181 w 2520"/>
                <a:gd name="T5" fmla="*/ 472 h 472"/>
                <a:gd name="T6" fmla="*/ 1181 w 2520"/>
                <a:gd name="T7" fmla="*/ 0 h 472"/>
                <a:gd name="T8" fmla="*/ 1048 w 2520"/>
                <a:gd name="T9" fmla="*/ 0 h 472"/>
                <a:gd name="T10" fmla="*/ 0 w 2520"/>
                <a:gd name="T11" fmla="*/ 0 h 472"/>
                <a:gd name="T12" fmla="*/ 0 w 2520"/>
                <a:gd name="T13" fmla="*/ 472 h 472"/>
                <a:gd name="T14" fmla="*/ 134 w 2520"/>
                <a:gd name="T15" fmla="*/ 472 h 472"/>
                <a:gd name="T16" fmla="*/ 134 w 2520"/>
                <a:gd name="T17" fmla="*/ 105 h 472"/>
                <a:gd name="T18" fmla="*/ 239 w 2520"/>
                <a:gd name="T19" fmla="*/ 106 h 472"/>
                <a:gd name="T20" fmla="*/ 314 w 2520"/>
                <a:gd name="T21" fmla="*/ 132 h 472"/>
                <a:gd name="T22" fmla="*/ 344 w 2520"/>
                <a:gd name="T23" fmla="*/ 257 h 472"/>
                <a:gd name="T24" fmla="*/ 344 w 2520"/>
                <a:gd name="T25" fmla="*/ 472 h 472"/>
                <a:gd name="T26" fmla="*/ 474 w 2520"/>
                <a:gd name="T27" fmla="*/ 472 h 472"/>
                <a:gd name="T28" fmla="*/ 474 w 2520"/>
                <a:gd name="T29" fmla="*/ 211 h 472"/>
                <a:gd name="T30" fmla="*/ 239 w 2520"/>
                <a:gd name="T31" fmla="*/ 0 h 472"/>
                <a:gd name="T32" fmla="*/ 0 w 2520"/>
                <a:gd name="T33" fmla="*/ 0 h 472"/>
                <a:gd name="T34" fmla="*/ 1262 w 2520"/>
                <a:gd name="T35" fmla="*/ 0 h 472"/>
                <a:gd name="T36" fmla="*/ 1262 w 2520"/>
                <a:gd name="T37" fmla="*/ 472 h 472"/>
                <a:gd name="T38" fmla="*/ 1479 w 2520"/>
                <a:gd name="T39" fmla="*/ 472 h 472"/>
                <a:gd name="T40" fmla="*/ 1672 w 2520"/>
                <a:gd name="T41" fmla="*/ 410 h 472"/>
                <a:gd name="T42" fmla="*/ 1719 w 2520"/>
                <a:gd name="T43" fmla="*/ 242 h 472"/>
                <a:gd name="T44" fmla="*/ 1676 w 2520"/>
                <a:gd name="T45" fmla="*/ 79 h 472"/>
                <a:gd name="T46" fmla="*/ 1449 w 2520"/>
                <a:gd name="T47" fmla="*/ 0 h 472"/>
                <a:gd name="T48" fmla="*/ 1262 w 2520"/>
                <a:gd name="T49" fmla="*/ 0 h 472"/>
                <a:gd name="T50" fmla="*/ 1395 w 2520"/>
                <a:gd name="T51" fmla="*/ 103 h 472"/>
                <a:gd name="T52" fmla="*/ 1452 w 2520"/>
                <a:gd name="T53" fmla="*/ 103 h 472"/>
                <a:gd name="T54" fmla="*/ 1589 w 2520"/>
                <a:gd name="T55" fmla="*/ 237 h 472"/>
                <a:gd name="T56" fmla="*/ 1452 w 2520"/>
                <a:gd name="T57" fmla="*/ 372 h 472"/>
                <a:gd name="T58" fmla="*/ 1395 w 2520"/>
                <a:gd name="T59" fmla="*/ 372 h 472"/>
                <a:gd name="T60" fmla="*/ 1395 w 2520"/>
                <a:gd name="T61" fmla="*/ 103 h 472"/>
                <a:gd name="T62" fmla="*/ 856 w 2520"/>
                <a:gd name="T63" fmla="*/ 0 h 472"/>
                <a:gd name="T64" fmla="*/ 745 w 2520"/>
                <a:gd name="T65" fmla="*/ 374 h 472"/>
                <a:gd name="T66" fmla="*/ 638 w 2520"/>
                <a:gd name="T67" fmla="*/ 0 h 472"/>
                <a:gd name="T68" fmla="*/ 494 w 2520"/>
                <a:gd name="T69" fmla="*/ 0 h 472"/>
                <a:gd name="T70" fmla="*/ 646 w 2520"/>
                <a:gd name="T71" fmla="*/ 472 h 472"/>
                <a:gd name="T72" fmla="*/ 838 w 2520"/>
                <a:gd name="T73" fmla="*/ 472 h 472"/>
                <a:gd name="T74" fmla="*/ 992 w 2520"/>
                <a:gd name="T75" fmla="*/ 0 h 472"/>
                <a:gd name="T76" fmla="*/ 856 w 2520"/>
                <a:gd name="T77" fmla="*/ 0 h 472"/>
                <a:gd name="T78" fmla="*/ 1781 w 2520"/>
                <a:gd name="T79" fmla="*/ 472 h 472"/>
                <a:gd name="T80" fmla="*/ 1915 w 2520"/>
                <a:gd name="T81" fmla="*/ 472 h 472"/>
                <a:gd name="T82" fmla="*/ 1915 w 2520"/>
                <a:gd name="T83" fmla="*/ 0 h 472"/>
                <a:gd name="T84" fmla="*/ 1781 w 2520"/>
                <a:gd name="T85" fmla="*/ 0 h 472"/>
                <a:gd name="T86" fmla="*/ 1781 w 2520"/>
                <a:gd name="T87" fmla="*/ 472 h 472"/>
                <a:gd name="T88" fmla="*/ 2155 w 2520"/>
                <a:gd name="T89" fmla="*/ 1 h 472"/>
                <a:gd name="T90" fmla="*/ 1969 w 2520"/>
                <a:gd name="T91" fmla="*/ 472 h 472"/>
                <a:gd name="T92" fmla="*/ 2100 w 2520"/>
                <a:gd name="T93" fmla="*/ 472 h 472"/>
                <a:gd name="T94" fmla="*/ 2130 w 2520"/>
                <a:gd name="T95" fmla="*/ 389 h 472"/>
                <a:gd name="T96" fmla="*/ 2350 w 2520"/>
                <a:gd name="T97" fmla="*/ 389 h 472"/>
                <a:gd name="T98" fmla="*/ 2378 w 2520"/>
                <a:gd name="T99" fmla="*/ 472 h 472"/>
                <a:gd name="T100" fmla="*/ 2520 w 2520"/>
                <a:gd name="T101" fmla="*/ 472 h 472"/>
                <a:gd name="T102" fmla="*/ 2333 w 2520"/>
                <a:gd name="T103" fmla="*/ 1 h 472"/>
                <a:gd name="T104" fmla="*/ 2155 w 2520"/>
                <a:gd name="T105" fmla="*/ 1 h 472"/>
                <a:gd name="T106" fmla="*/ 2241 w 2520"/>
                <a:gd name="T107" fmla="*/ 87 h 472"/>
                <a:gd name="T108" fmla="*/ 2322 w 2520"/>
                <a:gd name="T109" fmla="*/ 307 h 472"/>
                <a:gd name="T110" fmla="*/ 2158 w 2520"/>
                <a:gd name="T111" fmla="*/ 307 h 472"/>
                <a:gd name="T112" fmla="*/ 2241 w 2520"/>
                <a:gd name="T113" fmla="*/ 8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0" h="472">
                  <a:moveTo>
                    <a:pt x="1048" y="0"/>
                  </a:moveTo>
                  <a:cubicBezTo>
                    <a:pt x="1048" y="472"/>
                    <a:pt x="1048" y="472"/>
                    <a:pt x="1048" y="472"/>
                  </a:cubicBezTo>
                  <a:cubicBezTo>
                    <a:pt x="1181" y="472"/>
                    <a:pt x="1181" y="472"/>
                    <a:pt x="1181" y="472"/>
                  </a:cubicBezTo>
                  <a:cubicBezTo>
                    <a:pt x="1181" y="0"/>
                    <a:pt x="1181" y="0"/>
                    <a:pt x="1181" y="0"/>
                  </a:cubicBezTo>
                  <a:lnTo>
                    <a:pt x="1048" y="0"/>
                  </a:lnTo>
                  <a:close/>
                  <a:moveTo>
                    <a:pt x="0" y="0"/>
                  </a:moveTo>
                  <a:cubicBezTo>
                    <a:pt x="0" y="472"/>
                    <a:pt x="0" y="472"/>
                    <a:pt x="0" y="472"/>
                  </a:cubicBezTo>
                  <a:cubicBezTo>
                    <a:pt x="134" y="472"/>
                    <a:pt x="134" y="472"/>
                    <a:pt x="134" y="472"/>
                  </a:cubicBezTo>
                  <a:cubicBezTo>
                    <a:pt x="134" y="105"/>
                    <a:pt x="134" y="105"/>
                    <a:pt x="134" y="105"/>
                  </a:cubicBezTo>
                  <a:cubicBezTo>
                    <a:pt x="239" y="106"/>
                    <a:pt x="239" y="106"/>
                    <a:pt x="239" y="106"/>
                  </a:cubicBezTo>
                  <a:cubicBezTo>
                    <a:pt x="273" y="106"/>
                    <a:pt x="297" y="114"/>
                    <a:pt x="314" y="132"/>
                  </a:cubicBezTo>
                  <a:cubicBezTo>
                    <a:pt x="335" y="154"/>
                    <a:pt x="344" y="191"/>
                    <a:pt x="344" y="257"/>
                  </a:cubicBezTo>
                  <a:cubicBezTo>
                    <a:pt x="344" y="472"/>
                    <a:pt x="344" y="472"/>
                    <a:pt x="344" y="472"/>
                  </a:cubicBezTo>
                  <a:cubicBezTo>
                    <a:pt x="474" y="472"/>
                    <a:pt x="474" y="472"/>
                    <a:pt x="474" y="472"/>
                  </a:cubicBezTo>
                  <a:cubicBezTo>
                    <a:pt x="474" y="211"/>
                    <a:pt x="474" y="211"/>
                    <a:pt x="474" y="211"/>
                  </a:cubicBezTo>
                  <a:cubicBezTo>
                    <a:pt x="474" y="25"/>
                    <a:pt x="355" y="0"/>
                    <a:pt x="239" y="0"/>
                  </a:cubicBezTo>
                  <a:lnTo>
                    <a:pt x="0" y="0"/>
                  </a:lnTo>
                  <a:close/>
                  <a:moveTo>
                    <a:pt x="1262" y="0"/>
                  </a:moveTo>
                  <a:cubicBezTo>
                    <a:pt x="1262" y="472"/>
                    <a:pt x="1262" y="472"/>
                    <a:pt x="1262" y="472"/>
                  </a:cubicBezTo>
                  <a:cubicBezTo>
                    <a:pt x="1479" y="472"/>
                    <a:pt x="1479" y="472"/>
                    <a:pt x="1479" y="472"/>
                  </a:cubicBezTo>
                  <a:cubicBezTo>
                    <a:pt x="1594" y="472"/>
                    <a:pt x="1631" y="453"/>
                    <a:pt x="1672" y="410"/>
                  </a:cubicBezTo>
                  <a:cubicBezTo>
                    <a:pt x="1701" y="380"/>
                    <a:pt x="1719" y="314"/>
                    <a:pt x="1719" y="242"/>
                  </a:cubicBezTo>
                  <a:cubicBezTo>
                    <a:pt x="1719" y="175"/>
                    <a:pt x="1704" y="116"/>
                    <a:pt x="1676" y="79"/>
                  </a:cubicBezTo>
                  <a:cubicBezTo>
                    <a:pt x="1627" y="13"/>
                    <a:pt x="1556" y="0"/>
                    <a:pt x="1449" y="0"/>
                  </a:cubicBezTo>
                  <a:lnTo>
                    <a:pt x="1262" y="0"/>
                  </a:lnTo>
                  <a:close/>
                  <a:moveTo>
                    <a:pt x="1395" y="103"/>
                  </a:moveTo>
                  <a:cubicBezTo>
                    <a:pt x="1452" y="103"/>
                    <a:pt x="1452" y="103"/>
                    <a:pt x="1452" y="103"/>
                  </a:cubicBezTo>
                  <a:cubicBezTo>
                    <a:pt x="1535" y="103"/>
                    <a:pt x="1589" y="140"/>
                    <a:pt x="1589" y="237"/>
                  </a:cubicBezTo>
                  <a:cubicBezTo>
                    <a:pt x="1589" y="334"/>
                    <a:pt x="1535" y="372"/>
                    <a:pt x="1452" y="372"/>
                  </a:cubicBezTo>
                  <a:cubicBezTo>
                    <a:pt x="1395" y="372"/>
                    <a:pt x="1395" y="372"/>
                    <a:pt x="1395" y="372"/>
                  </a:cubicBezTo>
                  <a:lnTo>
                    <a:pt x="1395" y="103"/>
                  </a:lnTo>
                  <a:close/>
                  <a:moveTo>
                    <a:pt x="856" y="0"/>
                  </a:moveTo>
                  <a:cubicBezTo>
                    <a:pt x="745" y="374"/>
                    <a:pt x="745" y="374"/>
                    <a:pt x="745" y="374"/>
                  </a:cubicBezTo>
                  <a:cubicBezTo>
                    <a:pt x="638" y="0"/>
                    <a:pt x="638" y="0"/>
                    <a:pt x="638" y="0"/>
                  </a:cubicBezTo>
                  <a:cubicBezTo>
                    <a:pt x="494" y="0"/>
                    <a:pt x="494" y="0"/>
                    <a:pt x="494" y="0"/>
                  </a:cubicBezTo>
                  <a:cubicBezTo>
                    <a:pt x="646" y="472"/>
                    <a:pt x="646" y="472"/>
                    <a:pt x="646" y="472"/>
                  </a:cubicBezTo>
                  <a:cubicBezTo>
                    <a:pt x="838" y="472"/>
                    <a:pt x="838" y="472"/>
                    <a:pt x="838" y="472"/>
                  </a:cubicBezTo>
                  <a:cubicBezTo>
                    <a:pt x="992" y="0"/>
                    <a:pt x="992" y="0"/>
                    <a:pt x="992" y="0"/>
                  </a:cubicBezTo>
                  <a:lnTo>
                    <a:pt x="856" y="0"/>
                  </a:lnTo>
                  <a:close/>
                  <a:moveTo>
                    <a:pt x="1781" y="472"/>
                  </a:moveTo>
                  <a:cubicBezTo>
                    <a:pt x="1915" y="472"/>
                    <a:pt x="1915" y="472"/>
                    <a:pt x="1915" y="472"/>
                  </a:cubicBezTo>
                  <a:cubicBezTo>
                    <a:pt x="1915" y="0"/>
                    <a:pt x="1915" y="0"/>
                    <a:pt x="1915" y="0"/>
                  </a:cubicBezTo>
                  <a:cubicBezTo>
                    <a:pt x="1781" y="0"/>
                    <a:pt x="1781" y="0"/>
                    <a:pt x="1781" y="0"/>
                  </a:cubicBezTo>
                  <a:lnTo>
                    <a:pt x="1781" y="472"/>
                  </a:lnTo>
                  <a:close/>
                  <a:moveTo>
                    <a:pt x="2155" y="1"/>
                  </a:moveTo>
                  <a:cubicBezTo>
                    <a:pt x="1969" y="472"/>
                    <a:pt x="1969" y="472"/>
                    <a:pt x="1969" y="472"/>
                  </a:cubicBezTo>
                  <a:cubicBezTo>
                    <a:pt x="2100" y="472"/>
                    <a:pt x="2100" y="472"/>
                    <a:pt x="2100" y="472"/>
                  </a:cubicBezTo>
                  <a:cubicBezTo>
                    <a:pt x="2130" y="389"/>
                    <a:pt x="2130" y="389"/>
                    <a:pt x="2130" y="389"/>
                  </a:cubicBezTo>
                  <a:cubicBezTo>
                    <a:pt x="2350" y="389"/>
                    <a:pt x="2350" y="389"/>
                    <a:pt x="2350" y="389"/>
                  </a:cubicBezTo>
                  <a:cubicBezTo>
                    <a:pt x="2378" y="472"/>
                    <a:pt x="2378" y="472"/>
                    <a:pt x="2378" y="472"/>
                  </a:cubicBezTo>
                  <a:cubicBezTo>
                    <a:pt x="2520" y="472"/>
                    <a:pt x="2520" y="472"/>
                    <a:pt x="2520" y="472"/>
                  </a:cubicBezTo>
                  <a:cubicBezTo>
                    <a:pt x="2333" y="1"/>
                    <a:pt x="2333" y="1"/>
                    <a:pt x="2333" y="1"/>
                  </a:cubicBezTo>
                  <a:lnTo>
                    <a:pt x="2155" y="1"/>
                  </a:lnTo>
                  <a:close/>
                  <a:moveTo>
                    <a:pt x="2241" y="87"/>
                  </a:moveTo>
                  <a:cubicBezTo>
                    <a:pt x="2322" y="307"/>
                    <a:pt x="2322" y="307"/>
                    <a:pt x="2322" y="307"/>
                  </a:cubicBezTo>
                  <a:cubicBezTo>
                    <a:pt x="2158" y="307"/>
                    <a:pt x="2158" y="307"/>
                    <a:pt x="2158" y="307"/>
                  </a:cubicBezTo>
                  <a:lnTo>
                    <a:pt x="2241" y="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userDrawn="1"/>
          </p:nvSpPr>
          <p:spPr bwMode="auto">
            <a:xfrm>
              <a:off x="677492" y="-1417931"/>
              <a:ext cx="877396" cy="582700"/>
            </a:xfrm>
            <a:custGeom>
              <a:avLst/>
              <a:gdLst>
                <a:gd name="T0" fmla="*/ 405 w 1086"/>
                <a:gd name="T1" fmla="*/ 214 h 718"/>
                <a:gd name="T2" fmla="*/ 405 w 1086"/>
                <a:gd name="T3" fmla="*/ 149 h 718"/>
                <a:gd name="T4" fmla="*/ 424 w 1086"/>
                <a:gd name="T5" fmla="*/ 148 h 718"/>
                <a:gd name="T6" fmla="*/ 719 w 1086"/>
                <a:gd name="T7" fmla="*/ 301 h 718"/>
                <a:gd name="T8" fmla="*/ 458 w 1086"/>
                <a:gd name="T9" fmla="*/ 476 h 718"/>
                <a:gd name="T10" fmla="*/ 405 w 1086"/>
                <a:gd name="T11" fmla="*/ 467 h 718"/>
                <a:gd name="T12" fmla="*/ 405 w 1086"/>
                <a:gd name="T13" fmla="*/ 270 h 718"/>
                <a:gd name="T14" fmla="*/ 530 w 1086"/>
                <a:gd name="T15" fmla="*/ 378 h 718"/>
                <a:gd name="T16" fmla="*/ 622 w 1086"/>
                <a:gd name="T17" fmla="*/ 300 h 718"/>
                <a:gd name="T18" fmla="*/ 441 w 1086"/>
                <a:gd name="T19" fmla="*/ 212 h 718"/>
                <a:gd name="T20" fmla="*/ 405 w 1086"/>
                <a:gd name="T21" fmla="*/ 214 h 718"/>
                <a:gd name="T22" fmla="*/ 405 w 1086"/>
                <a:gd name="T23" fmla="*/ 0 h 718"/>
                <a:gd name="T24" fmla="*/ 405 w 1086"/>
                <a:gd name="T25" fmla="*/ 97 h 718"/>
                <a:gd name="T26" fmla="*/ 424 w 1086"/>
                <a:gd name="T27" fmla="*/ 95 h 718"/>
                <a:gd name="T28" fmla="*/ 832 w 1086"/>
                <a:gd name="T29" fmla="*/ 298 h 718"/>
                <a:gd name="T30" fmla="*/ 455 w 1086"/>
                <a:gd name="T31" fmla="*/ 523 h 718"/>
                <a:gd name="T32" fmla="*/ 405 w 1086"/>
                <a:gd name="T33" fmla="*/ 518 h 718"/>
                <a:gd name="T34" fmla="*/ 405 w 1086"/>
                <a:gd name="T35" fmla="*/ 578 h 718"/>
                <a:gd name="T36" fmla="*/ 447 w 1086"/>
                <a:gd name="T37" fmla="*/ 581 h 718"/>
                <a:gd name="T38" fmla="*/ 881 w 1086"/>
                <a:gd name="T39" fmla="*/ 381 h 718"/>
                <a:gd name="T40" fmla="*/ 1004 w 1086"/>
                <a:gd name="T41" fmla="*/ 456 h 718"/>
                <a:gd name="T42" fmla="*/ 449 w 1086"/>
                <a:gd name="T43" fmla="*/ 636 h 718"/>
                <a:gd name="T44" fmla="*/ 405 w 1086"/>
                <a:gd name="T45" fmla="*/ 634 h 718"/>
                <a:gd name="T46" fmla="*/ 405 w 1086"/>
                <a:gd name="T47" fmla="*/ 718 h 718"/>
                <a:gd name="T48" fmla="*/ 1086 w 1086"/>
                <a:gd name="T49" fmla="*/ 718 h 718"/>
                <a:gd name="T50" fmla="*/ 1086 w 1086"/>
                <a:gd name="T51" fmla="*/ 0 h 718"/>
                <a:gd name="T52" fmla="*/ 405 w 1086"/>
                <a:gd name="T53" fmla="*/ 0 h 718"/>
                <a:gd name="T54" fmla="*/ 405 w 1086"/>
                <a:gd name="T55" fmla="*/ 467 h 718"/>
                <a:gd name="T56" fmla="*/ 405 w 1086"/>
                <a:gd name="T57" fmla="*/ 518 h 718"/>
                <a:gd name="T58" fmla="*/ 194 w 1086"/>
                <a:gd name="T59" fmla="*/ 317 h 718"/>
                <a:gd name="T60" fmla="*/ 405 w 1086"/>
                <a:gd name="T61" fmla="*/ 214 h 718"/>
                <a:gd name="T62" fmla="*/ 405 w 1086"/>
                <a:gd name="T63" fmla="*/ 270 h 718"/>
                <a:gd name="T64" fmla="*/ 405 w 1086"/>
                <a:gd name="T65" fmla="*/ 270 h 718"/>
                <a:gd name="T66" fmla="*/ 281 w 1086"/>
                <a:gd name="T67" fmla="*/ 327 h 718"/>
                <a:gd name="T68" fmla="*/ 405 w 1086"/>
                <a:gd name="T69" fmla="*/ 467 h 718"/>
                <a:gd name="T70" fmla="*/ 111 w 1086"/>
                <a:gd name="T71" fmla="*/ 309 h 718"/>
                <a:gd name="T72" fmla="*/ 405 w 1086"/>
                <a:gd name="T73" fmla="*/ 149 h 718"/>
                <a:gd name="T74" fmla="*/ 405 w 1086"/>
                <a:gd name="T75" fmla="*/ 97 h 718"/>
                <a:gd name="T76" fmla="*/ 0 w 1086"/>
                <a:gd name="T77" fmla="*/ 298 h 718"/>
                <a:gd name="T78" fmla="*/ 405 w 1086"/>
                <a:gd name="T79" fmla="*/ 634 h 718"/>
                <a:gd name="T80" fmla="*/ 405 w 1086"/>
                <a:gd name="T81" fmla="*/ 578 h 718"/>
                <a:gd name="T82" fmla="*/ 111 w 1086"/>
                <a:gd name="T83" fmla="*/ 309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6" h="718">
                  <a:moveTo>
                    <a:pt x="405" y="214"/>
                  </a:moveTo>
                  <a:cubicBezTo>
                    <a:pt x="405" y="149"/>
                    <a:pt x="405" y="149"/>
                    <a:pt x="405" y="149"/>
                  </a:cubicBezTo>
                  <a:cubicBezTo>
                    <a:pt x="412" y="149"/>
                    <a:pt x="418" y="148"/>
                    <a:pt x="424" y="148"/>
                  </a:cubicBezTo>
                  <a:cubicBezTo>
                    <a:pt x="602" y="143"/>
                    <a:pt x="719" y="301"/>
                    <a:pt x="719" y="301"/>
                  </a:cubicBezTo>
                  <a:cubicBezTo>
                    <a:pt x="719" y="301"/>
                    <a:pt x="593" y="476"/>
                    <a:pt x="458" y="476"/>
                  </a:cubicBezTo>
                  <a:cubicBezTo>
                    <a:pt x="438" y="476"/>
                    <a:pt x="421" y="472"/>
                    <a:pt x="405" y="467"/>
                  </a:cubicBezTo>
                  <a:cubicBezTo>
                    <a:pt x="405" y="270"/>
                    <a:pt x="405" y="270"/>
                    <a:pt x="405" y="270"/>
                  </a:cubicBezTo>
                  <a:cubicBezTo>
                    <a:pt x="474" y="279"/>
                    <a:pt x="488" y="309"/>
                    <a:pt x="530" y="378"/>
                  </a:cubicBezTo>
                  <a:cubicBezTo>
                    <a:pt x="622" y="300"/>
                    <a:pt x="622" y="300"/>
                    <a:pt x="622" y="300"/>
                  </a:cubicBezTo>
                  <a:cubicBezTo>
                    <a:pt x="622" y="300"/>
                    <a:pt x="555" y="212"/>
                    <a:pt x="441" y="212"/>
                  </a:cubicBezTo>
                  <a:cubicBezTo>
                    <a:pt x="429" y="212"/>
                    <a:pt x="417" y="213"/>
                    <a:pt x="405" y="214"/>
                  </a:cubicBezTo>
                  <a:moveTo>
                    <a:pt x="405" y="0"/>
                  </a:moveTo>
                  <a:cubicBezTo>
                    <a:pt x="405" y="97"/>
                    <a:pt x="405" y="97"/>
                    <a:pt x="405" y="97"/>
                  </a:cubicBezTo>
                  <a:cubicBezTo>
                    <a:pt x="412" y="96"/>
                    <a:pt x="418" y="96"/>
                    <a:pt x="424" y="95"/>
                  </a:cubicBezTo>
                  <a:cubicBezTo>
                    <a:pt x="671" y="87"/>
                    <a:pt x="832" y="298"/>
                    <a:pt x="832" y="298"/>
                  </a:cubicBezTo>
                  <a:cubicBezTo>
                    <a:pt x="832" y="298"/>
                    <a:pt x="647" y="523"/>
                    <a:pt x="455" y="523"/>
                  </a:cubicBezTo>
                  <a:cubicBezTo>
                    <a:pt x="437" y="523"/>
                    <a:pt x="421" y="521"/>
                    <a:pt x="405" y="518"/>
                  </a:cubicBezTo>
                  <a:cubicBezTo>
                    <a:pt x="405" y="578"/>
                    <a:pt x="405" y="578"/>
                    <a:pt x="405" y="578"/>
                  </a:cubicBezTo>
                  <a:cubicBezTo>
                    <a:pt x="419" y="580"/>
                    <a:pt x="432" y="581"/>
                    <a:pt x="447" y="581"/>
                  </a:cubicBezTo>
                  <a:cubicBezTo>
                    <a:pt x="626" y="581"/>
                    <a:pt x="755" y="489"/>
                    <a:pt x="881" y="381"/>
                  </a:cubicBezTo>
                  <a:cubicBezTo>
                    <a:pt x="902" y="398"/>
                    <a:pt x="987" y="438"/>
                    <a:pt x="1004" y="456"/>
                  </a:cubicBezTo>
                  <a:cubicBezTo>
                    <a:pt x="885" y="556"/>
                    <a:pt x="607" y="636"/>
                    <a:pt x="449" y="636"/>
                  </a:cubicBezTo>
                  <a:cubicBezTo>
                    <a:pt x="434" y="636"/>
                    <a:pt x="420" y="636"/>
                    <a:pt x="405" y="634"/>
                  </a:cubicBezTo>
                  <a:cubicBezTo>
                    <a:pt x="405" y="718"/>
                    <a:pt x="405" y="718"/>
                    <a:pt x="405" y="718"/>
                  </a:cubicBezTo>
                  <a:cubicBezTo>
                    <a:pt x="1086" y="718"/>
                    <a:pt x="1086" y="718"/>
                    <a:pt x="1086" y="718"/>
                  </a:cubicBezTo>
                  <a:cubicBezTo>
                    <a:pt x="1086" y="0"/>
                    <a:pt x="1086" y="0"/>
                    <a:pt x="1086" y="0"/>
                  </a:cubicBezTo>
                  <a:lnTo>
                    <a:pt x="405" y="0"/>
                  </a:lnTo>
                  <a:close/>
                  <a:moveTo>
                    <a:pt x="405" y="467"/>
                  </a:moveTo>
                  <a:cubicBezTo>
                    <a:pt x="405" y="518"/>
                    <a:pt x="405" y="518"/>
                    <a:pt x="405" y="518"/>
                  </a:cubicBezTo>
                  <a:cubicBezTo>
                    <a:pt x="240" y="489"/>
                    <a:pt x="194" y="317"/>
                    <a:pt x="194" y="317"/>
                  </a:cubicBezTo>
                  <a:cubicBezTo>
                    <a:pt x="194" y="317"/>
                    <a:pt x="273" y="228"/>
                    <a:pt x="405" y="214"/>
                  </a:cubicBezTo>
                  <a:cubicBezTo>
                    <a:pt x="405" y="270"/>
                    <a:pt x="405" y="270"/>
                    <a:pt x="405" y="270"/>
                  </a:cubicBezTo>
                  <a:cubicBezTo>
                    <a:pt x="405" y="270"/>
                    <a:pt x="405" y="270"/>
                    <a:pt x="405" y="270"/>
                  </a:cubicBezTo>
                  <a:cubicBezTo>
                    <a:pt x="336" y="262"/>
                    <a:pt x="281" y="327"/>
                    <a:pt x="281" y="327"/>
                  </a:cubicBezTo>
                  <a:cubicBezTo>
                    <a:pt x="281" y="327"/>
                    <a:pt x="312" y="436"/>
                    <a:pt x="405" y="467"/>
                  </a:cubicBezTo>
                  <a:moveTo>
                    <a:pt x="111" y="309"/>
                  </a:moveTo>
                  <a:cubicBezTo>
                    <a:pt x="111" y="309"/>
                    <a:pt x="209" y="164"/>
                    <a:pt x="405" y="149"/>
                  </a:cubicBezTo>
                  <a:cubicBezTo>
                    <a:pt x="405" y="97"/>
                    <a:pt x="405" y="97"/>
                    <a:pt x="405" y="97"/>
                  </a:cubicBezTo>
                  <a:cubicBezTo>
                    <a:pt x="188" y="114"/>
                    <a:pt x="0" y="298"/>
                    <a:pt x="0" y="298"/>
                  </a:cubicBezTo>
                  <a:cubicBezTo>
                    <a:pt x="0" y="298"/>
                    <a:pt x="106" y="606"/>
                    <a:pt x="405" y="634"/>
                  </a:cubicBezTo>
                  <a:cubicBezTo>
                    <a:pt x="405" y="578"/>
                    <a:pt x="405" y="578"/>
                    <a:pt x="405" y="578"/>
                  </a:cubicBezTo>
                  <a:cubicBezTo>
                    <a:pt x="186" y="551"/>
                    <a:pt x="111" y="309"/>
                    <a:pt x="111" y="30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23453847"/>
      </p:ext>
    </p:extLst>
  </p:cSld>
  <p:clrMap bg1="dk2" tx1="lt1" bg2="dk1" tx2="lt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20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817529"/>
            <a:ext cx="10972800" cy="3695347"/>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5513832"/>
            <a:ext cx="10972800" cy="668655"/>
          </a:xfrm>
          <a:prstGeom prst="rect">
            <a:avLst/>
          </a:prstGeom>
        </p:spPr>
      </p:pic>
      <p:sp>
        <p:nvSpPr>
          <p:cNvPr id="2" name="Title Placeholder 1"/>
          <p:cNvSpPr>
            <a:spLocks noGrp="1"/>
          </p:cNvSpPr>
          <p:nvPr>
            <p:ph type="title"/>
          </p:nvPr>
        </p:nvSpPr>
        <p:spPr>
          <a:xfrm>
            <a:off x="1306421" y="724067"/>
            <a:ext cx="8642948" cy="94431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06421" y="1814159"/>
            <a:ext cx="8642948" cy="31055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798724" y="297333"/>
            <a:ext cx="3150644" cy="278281"/>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dirty="0"/>
              <a:pPr/>
              <a:t>10/1/2020</a:t>
            </a:fld>
            <a:endParaRPr lang="en-US" dirty="0"/>
          </a:p>
        </p:txBody>
      </p:sp>
      <p:sp>
        <p:nvSpPr>
          <p:cNvPr id="5" name="Footer Placeholder 4"/>
          <p:cNvSpPr>
            <a:spLocks noGrp="1"/>
          </p:cNvSpPr>
          <p:nvPr>
            <p:ph type="ftr" sz="quarter" idx="3"/>
          </p:nvPr>
        </p:nvSpPr>
        <p:spPr>
          <a:xfrm>
            <a:off x="1306421" y="296377"/>
            <a:ext cx="5344952" cy="278281"/>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32055" y="719076"/>
            <a:ext cx="729917" cy="453220"/>
          </a:xfrm>
          <a:prstGeom prst="rect">
            <a:avLst/>
          </a:prstGeom>
        </p:spPr>
        <p:txBody>
          <a:bodyPr vert="horz" lIns="91440" tIns="45720" rIns="91440" bIns="45720" rtlCol="0" anchor="t"/>
          <a:lstStyle>
            <a:lvl1pPr algn="r">
              <a:defRPr sz="252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5515572"/>
            <a:ext cx="109728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3A6700-3A26-40EC-BA5C-71EB32A31744}"/>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Tree>
    <p:extLst>
      <p:ext uri="{BB962C8B-B14F-4D97-AF65-F5344CB8AC3E}">
        <p14:creationId xmlns:p14="http://schemas.microsoft.com/office/powerpoint/2010/main" val="2492106983"/>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822960" rtl="0" eaLnBrk="1" latinLnBrk="0" hangingPunct="1">
        <a:lnSpc>
          <a:spcPct val="90000"/>
        </a:lnSpc>
        <a:spcBef>
          <a:spcPct val="0"/>
        </a:spcBef>
        <a:buNone/>
        <a:defRPr sz="2880" b="0" i="0" kern="1200" cap="all">
          <a:solidFill>
            <a:schemeClr val="tx1"/>
          </a:solidFill>
          <a:effectLst/>
          <a:latin typeface="+mj-lt"/>
          <a:ea typeface="+mj-ea"/>
          <a:cs typeface="+mj-cs"/>
        </a:defRPr>
      </a:lvl1pPr>
    </p:titleStyle>
    <p:bodyStyle>
      <a:lvl1pPr marL="205740" indent="-205740" algn="l" defTabSz="822960" rtl="0" eaLnBrk="1" latinLnBrk="0" hangingPunct="1">
        <a:lnSpc>
          <a:spcPct val="120000"/>
        </a:lnSpc>
        <a:spcBef>
          <a:spcPts val="90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1pPr>
      <a:lvl2pPr marL="61722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620" kern="1200" cap="none" baseline="0">
          <a:solidFill>
            <a:schemeClr val="tx1"/>
          </a:solidFill>
          <a:effectLst/>
          <a:latin typeface="+mn-lt"/>
          <a:ea typeface="+mn-ea"/>
          <a:cs typeface="+mn-cs"/>
        </a:defRPr>
      </a:lvl2pPr>
      <a:lvl3pPr marL="102870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3pPr>
      <a:lvl4pPr marL="144018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260" kern="1200" cap="none" baseline="0">
          <a:solidFill>
            <a:schemeClr val="tx1"/>
          </a:solidFill>
          <a:effectLst/>
          <a:latin typeface="+mn-lt"/>
          <a:ea typeface="+mn-ea"/>
          <a:cs typeface="+mn-cs"/>
        </a:defRPr>
      </a:lvl4pPr>
      <a:lvl5pPr marL="185166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080" kern="1200">
          <a:solidFill>
            <a:schemeClr val="tx1"/>
          </a:solidFill>
          <a:effectLst/>
          <a:latin typeface="+mn-lt"/>
          <a:ea typeface="+mn-ea"/>
          <a:cs typeface="+mn-cs"/>
        </a:defRPr>
      </a:lvl5pPr>
      <a:lvl6pPr marL="226314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080" kern="1200">
          <a:solidFill>
            <a:schemeClr val="tx1"/>
          </a:solidFill>
          <a:effectLst/>
          <a:latin typeface="+mn-lt"/>
          <a:ea typeface="+mn-ea"/>
          <a:cs typeface="+mn-cs"/>
        </a:defRPr>
      </a:lvl6pPr>
      <a:lvl7pPr marL="267462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080" kern="1200">
          <a:solidFill>
            <a:schemeClr val="tx1"/>
          </a:solidFill>
          <a:effectLst/>
          <a:latin typeface="+mn-lt"/>
          <a:ea typeface="+mn-ea"/>
          <a:cs typeface="+mn-cs"/>
        </a:defRPr>
      </a:lvl7pPr>
      <a:lvl8pPr marL="308610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080" kern="1200" baseline="0">
          <a:solidFill>
            <a:schemeClr val="tx1"/>
          </a:solidFill>
          <a:effectLst/>
          <a:latin typeface="+mn-lt"/>
          <a:ea typeface="+mn-ea"/>
          <a:cs typeface="+mn-cs"/>
        </a:defRPr>
      </a:lvl8pPr>
      <a:lvl9pPr marL="3497580" indent="-205740" algn="l" defTabSz="822960" rtl="0" eaLnBrk="1" latinLnBrk="0" hangingPunct="1">
        <a:lnSpc>
          <a:spcPct val="120000"/>
        </a:lnSpc>
        <a:spcBef>
          <a:spcPts val="450"/>
        </a:spcBef>
        <a:buClr>
          <a:schemeClr val="accent1"/>
        </a:buClr>
        <a:buSzPct val="100000"/>
        <a:buFont typeface="Arial" panose="020B0604020202020204" pitchFamily="34" charset="0"/>
        <a:buChar char="•"/>
        <a:defRPr sz="1080" kern="1200" baseline="0">
          <a:solidFill>
            <a:schemeClr val="tx1"/>
          </a:solidFill>
          <a:effectLst/>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3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5.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31.jpeg"/><Relationship Id="rId13" Type="http://schemas.openxmlformats.org/officeDocument/2006/relationships/image" Target="../media/image36.png"/><Relationship Id="rId18" Type="http://schemas.openxmlformats.org/officeDocument/2006/relationships/comments" Target="../comments/comment5.xml"/><Relationship Id="rId3" Type="http://schemas.openxmlformats.org/officeDocument/2006/relationships/image" Target="../media/image26.jpeg"/><Relationship Id="rId7" Type="http://schemas.openxmlformats.org/officeDocument/2006/relationships/image" Target="../media/image30.jpeg"/><Relationship Id="rId12" Type="http://schemas.openxmlformats.org/officeDocument/2006/relationships/image" Target="../media/image35.jpeg"/><Relationship Id="rId17" Type="http://schemas.openxmlformats.org/officeDocument/2006/relationships/image" Target="../media/image40.png"/><Relationship Id="rId2" Type="http://schemas.openxmlformats.org/officeDocument/2006/relationships/notesSlide" Target="../notesSlides/notesSlide27.xml"/><Relationship Id="rId16" Type="http://schemas.openxmlformats.org/officeDocument/2006/relationships/image" Target="../media/image39.svg"/><Relationship Id="rId1" Type="http://schemas.openxmlformats.org/officeDocument/2006/relationships/slideLayout" Target="../slideLayouts/slideLayout3.xml"/><Relationship Id="rId6" Type="http://schemas.openxmlformats.org/officeDocument/2006/relationships/image" Target="../media/image29.jpeg"/><Relationship Id="rId11" Type="http://schemas.openxmlformats.org/officeDocument/2006/relationships/image" Target="../media/image34.jpeg"/><Relationship Id="rId5" Type="http://schemas.openxmlformats.org/officeDocument/2006/relationships/image" Target="../media/image28.jpeg"/><Relationship Id="rId15" Type="http://schemas.openxmlformats.org/officeDocument/2006/relationships/image" Target="../media/image38.png"/><Relationship Id="rId10" Type="http://schemas.openxmlformats.org/officeDocument/2006/relationships/image" Target="../media/image33.jpeg"/><Relationship Id="rId4" Type="http://schemas.openxmlformats.org/officeDocument/2006/relationships/image" Target="../media/image27.jpeg"/><Relationship Id="rId9" Type="http://schemas.openxmlformats.org/officeDocument/2006/relationships/image" Target="../media/image32.jpeg"/><Relationship Id="rId14" Type="http://schemas.openxmlformats.org/officeDocument/2006/relationships/image" Target="../media/image37.svg"/></Relationships>
</file>

<file path=ppt/slides/_rels/slide28.xml.rels><?xml version="1.0" encoding="UTF-8" standalone="yes"?>
<Relationships xmlns="http://schemas.openxmlformats.org/package/2006/relationships"><Relationship Id="rId3" Type="http://schemas.openxmlformats.org/officeDocument/2006/relationships/image" Target="../media/image41.jpeg"/><Relationship Id="rId7" Type="http://schemas.openxmlformats.org/officeDocument/2006/relationships/image" Target="../media/image45.sv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svg"/><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comments" Target="../comments/commen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a:xfrm>
            <a:off x="481662" y="973761"/>
            <a:ext cx="8739340" cy="982855"/>
          </a:xfrm>
        </p:spPr>
        <p:txBody>
          <a:bodyPr/>
          <a:lstStyle/>
          <a:p>
            <a:r>
              <a:rPr lang="en-GB"/>
              <a:t>Fundamentals of </a:t>
            </a:r>
            <a:br>
              <a:rPr lang="en-GB"/>
            </a:br>
            <a:r>
              <a:rPr lang="en-GB"/>
              <a:t>deep learning</a:t>
            </a:r>
            <a:br>
              <a:rPr lang="en-US"/>
            </a:br>
            <a:r>
              <a:rPr lang="en-US" sz="2400"/>
              <a:t>Part 6: Advanced Architectures</a:t>
            </a:r>
            <a:endParaRPr lang="en-US"/>
          </a:p>
        </p:txBody>
      </p:sp>
    </p:spTree>
    <p:extLst>
      <p:ext uri="{BB962C8B-B14F-4D97-AF65-F5344CB8AC3E}">
        <p14:creationId xmlns:p14="http://schemas.microsoft.com/office/powerpoint/2010/main" val="311677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a:xfrm>
            <a:off x="498348" y="403007"/>
            <a:ext cx="9976104" cy="590931"/>
          </a:xfrm>
        </p:spPr>
        <p:txBody>
          <a:bodyPr/>
          <a:lstStyle/>
          <a:p>
            <a:r>
              <a:rPr lang="en-US"/>
              <a:t>From Words to Numbers</a:t>
            </a:r>
          </a:p>
        </p:txBody>
      </p:sp>
      <p:sp>
        <p:nvSpPr>
          <p:cNvPr id="3" name="Scroll: Vertical 2">
            <a:extLst>
              <a:ext uri="{FF2B5EF4-FFF2-40B4-BE49-F238E27FC236}">
                <a16:creationId xmlns:a16="http://schemas.microsoft.com/office/drawing/2014/main" id="{42E02F80-2BAC-46A7-ADF3-3FEC8DAC1254}"/>
              </a:ext>
            </a:extLst>
          </p:cNvPr>
          <p:cNvSpPr/>
          <p:nvPr/>
        </p:nvSpPr>
        <p:spPr>
          <a:xfrm>
            <a:off x="5991225" y="1657350"/>
            <a:ext cx="4124325" cy="3771900"/>
          </a:xfrm>
          <a:prstGeom prst="verticalScroll">
            <a:avLst>
              <a:gd name="adj" fmla="val 6500"/>
            </a:avLst>
          </a:prstGeom>
          <a:solidFill>
            <a:srgbClr val="EDE1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ctr"/>
            <a:endParaRPr lang="en-US"/>
          </a:p>
          <a:p>
            <a:pPr algn="ctr"/>
            <a:r>
              <a:rPr lang="en-US" sz="2400">
                <a:solidFill>
                  <a:schemeClr val="bg1"/>
                </a:solidFill>
                <a:latin typeface="Algerian" panose="020B0604020202020204" pitchFamily="82" charset="0"/>
              </a:rPr>
              <a:t>Dictionary</a:t>
            </a:r>
          </a:p>
          <a:p>
            <a:pPr algn="ctr"/>
            <a:endParaRPr lang="en-US" sz="2400">
              <a:solidFill>
                <a:schemeClr val="bg1"/>
              </a:solidFill>
              <a:latin typeface="Algerian" panose="020B0604020202020204" pitchFamily="82" charset="0"/>
            </a:endParaRPr>
          </a:p>
        </p:txBody>
      </p:sp>
      <p:sp>
        <p:nvSpPr>
          <p:cNvPr id="5" name="TextBox 4">
            <a:extLst>
              <a:ext uri="{FF2B5EF4-FFF2-40B4-BE49-F238E27FC236}">
                <a16:creationId xmlns:a16="http://schemas.microsoft.com/office/drawing/2014/main" id="{2B892057-55EF-4725-B2B1-584A436320EC}"/>
              </a:ext>
            </a:extLst>
          </p:cNvPr>
          <p:cNvSpPr txBox="1"/>
          <p:nvPr/>
        </p:nvSpPr>
        <p:spPr>
          <a:xfrm>
            <a:off x="6337008" y="2906250"/>
            <a:ext cx="3426117" cy="2308324"/>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numCol="2" rtlCol="0" anchor="ctr">
            <a:spAutoFit/>
          </a:bodyPr>
          <a:lstStyle/>
          <a:p>
            <a:pPr marL="457200" indent="-457200">
              <a:buClr>
                <a:schemeClr val="bg1"/>
              </a:buClr>
              <a:buFont typeface="+mj-lt"/>
              <a:buAutoNum type="arabicPeriod"/>
            </a:pPr>
            <a:r>
              <a:rPr lang="en-US" sz="2000">
                <a:solidFill>
                  <a:schemeClr val="bg1"/>
                </a:solidFill>
                <a:latin typeface="Algerian" panose="020B0604020202020204" pitchFamily="82" charset="0"/>
              </a:rPr>
              <a:t>A</a:t>
            </a:r>
          </a:p>
          <a:p>
            <a:pPr marL="457200" indent="-457200">
              <a:buClr>
                <a:schemeClr val="bg1"/>
              </a:buClr>
              <a:buFont typeface="+mj-lt"/>
              <a:buAutoNum type="arabicPeriod"/>
            </a:pPr>
            <a:r>
              <a:rPr lang="en-US" sz="2000">
                <a:solidFill>
                  <a:schemeClr val="bg1"/>
                </a:solidFill>
                <a:latin typeface="Algerian" panose="020B0604020202020204" pitchFamily="82" charset="0"/>
              </a:rPr>
              <a:t>An</a:t>
            </a:r>
          </a:p>
          <a:p>
            <a:pPr marL="457200" indent="-457200">
              <a:buClr>
                <a:schemeClr val="bg1"/>
              </a:buClr>
              <a:buFont typeface="+mj-lt"/>
              <a:buAutoNum type="arabicPeriod"/>
            </a:pPr>
            <a:r>
              <a:rPr lang="en-US" sz="2000">
                <a:solidFill>
                  <a:schemeClr val="bg1"/>
                </a:solidFill>
                <a:latin typeface="Algerian" panose="020B0604020202020204" pitchFamily="82" charset="0"/>
              </a:rPr>
              <a:t>And</a:t>
            </a:r>
          </a:p>
          <a:p>
            <a:pPr marL="457200" indent="-457200">
              <a:buClr>
                <a:schemeClr val="bg1"/>
              </a:buClr>
              <a:buFont typeface="+mj-lt"/>
              <a:buAutoNum type="arabicPeriod"/>
            </a:pPr>
            <a:r>
              <a:rPr lang="en-US" sz="2000">
                <a:solidFill>
                  <a:schemeClr val="bg1"/>
                </a:solidFill>
                <a:latin typeface="Algerian" panose="020B0604020202020204" pitchFamily="82" charset="0"/>
              </a:rPr>
              <a:t>At</a:t>
            </a:r>
          </a:p>
          <a:p>
            <a:pPr marL="457200" indent="-457200">
              <a:buClr>
                <a:schemeClr val="bg1"/>
              </a:buClr>
              <a:buFont typeface="+mj-lt"/>
              <a:buAutoNum type="arabicPeriod"/>
            </a:pPr>
            <a:r>
              <a:rPr lang="en-US" sz="2000">
                <a:solidFill>
                  <a:schemeClr val="bg1"/>
                </a:solidFill>
                <a:latin typeface="Algerian" panose="020B0604020202020204" pitchFamily="82" charset="0"/>
              </a:rPr>
              <a:t>Ate</a:t>
            </a:r>
          </a:p>
          <a:p>
            <a:pPr marL="457200" indent="-457200">
              <a:buClr>
                <a:schemeClr val="bg1"/>
              </a:buClr>
              <a:buFont typeface="+mj-lt"/>
              <a:buAutoNum type="arabicPeriod"/>
            </a:pPr>
            <a:r>
              <a:rPr lang="en-US" sz="2000">
                <a:solidFill>
                  <a:schemeClr val="bg1"/>
                </a:solidFill>
                <a:latin typeface="Algerian" panose="020B0604020202020204" pitchFamily="82" charset="0"/>
              </a:rPr>
              <a:t>Bark</a:t>
            </a:r>
          </a:p>
          <a:p>
            <a:pPr marL="457200" indent="-457200">
              <a:buClr>
                <a:schemeClr val="bg1"/>
              </a:buClr>
              <a:buFont typeface="+mj-lt"/>
              <a:buAutoNum type="arabicPeriod"/>
            </a:pPr>
            <a:r>
              <a:rPr lang="en-US" sz="2000">
                <a:solidFill>
                  <a:schemeClr val="bg1"/>
                </a:solidFill>
                <a:latin typeface="Algerian" panose="020B0604020202020204" pitchFamily="82" charset="0"/>
              </a:rPr>
              <a:t>Barked</a:t>
            </a:r>
          </a:p>
          <a:p>
            <a:pPr marL="457200" indent="-457200">
              <a:buClr>
                <a:schemeClr val="bg1"/>
              </a:buClr>
              <a:buFont typeface="+mj-lt"/>
              <a:buAutoNum type="arabicPeriod"/>
            </a:pPr>
            <a:r>
              <a:rPr lang="en-US" sz="2000">
                <a:solidFill>
                  <a:schemeClr val="bg1"/>
                </a:solidFill>
                <a:latin typeface="Algerian" panose="020B0604020202020204" pitchFamily="82" charset="0"/>
              </a:rPr>
              <a:t>Cat</a:t>
            </a:r>
          </a:p>
          <a:p>
            <a:pPr marL="457200" indent="-457200">
              <a:buClr>
                <a:schemeClr val="bg1"/>
              </a:buClr>
              <a:buFont typeface="+mj-lt"/>
              <a:buAutoNum type="arabicPeriod"/>
            </a:pPr>
            <a:r>
              <a:rPr lang="en-US" sz="2000">
                <a:solidFill>
                  <a:schemeClr val="bg1"/>
                </a:solidFill>
                <a:latin typeface="Algerian" panose="020B0604020202020204" pitchFamily="82" charset="0"/>
              </a:rPr>
              <a:t>Cats</a:t>
            </a:r>
          </a:p>
          <a:p>
            <a:pPr marL="457200" indent="-457200">
              <a:buClr>
                <a:schemeClr val="bg1"/>
              </a:buClr>
              <a:buFont typeface="+mj-lt"/>
              <a:buAutoNum type="arabicPeriod"/>
            </a:pPr>
            <a:r>
              <a:rPr lang="en-US" sz="2000">
                <a:solidFill>
                  <a:schemeClr val="bg1"/>
                </a:solidFill>
                <a:latin typeface="Algerian" panose="020B0604020202020204" pitchFamily="82" charset="0"/>
              </a:rPr>
              <a:t>Dog</a:t>
            </a:r>
          </a:p>
          <a:p>
            <a:pPr marL="457200" indent="-457200">
              <a:buClr>
                <a:schemeClr val="bg1"/>
              </a:buClr>
              <a:buFont typeface="+mj-lt"/>
              <a:buAutoNum type="arabicPeriod"/>
            </a:pPr>
            <a:r>
              <a:rPr lang="en-US" sz="2000">
                <a:solidFill>
                  <a:schemeClr val="bg1"/>
                </a:solidFill>
                <a:latin typeface="Algerian" panose="020B0604020202020204" pitchFamily="82" charset="0"/>
              </a:rPr>
              <a:t>Dogs</a:t>
            </a:r>
          </a:p>
          <a:p>
            <a:pPr marL="457200" indent="-457200">
              <a:buClr>
                <a:schemeClr val="bg1"/>
              </a:buClr>
              <a:buFont typeface="+mj-lt"/>
              <a:buAutoNum type="arabicPeriod"/>
            </a:pPr>
            <a:r>
              <a:rPr lang="en-US" sz="2000">
                <a:solidFill>
                  <a:schemeClr val="bg1"/>
                </a:solidFill>
                <a:latin typeface="Algerian" panose="020B0604020202020204" pitchFamily="82" charset="0"/>
              </a:rPr>
              <a:t>Eat</a:t>
            </a:r>
          </a:p>
          <a:p>
            <a:pPr algn="ctr">
              <a:lnSpc>
                <a:spcPct val="90000"/>
              </a:lnSpc>
            </a:pPr>
            <a:endParaRPr lang="en-US" sz="2000">
              <a:solidFill>
                <a:schemeClr val="bg1"/>
              </a:solidFill>
            </a:endParaRPr>
          </a:p>
        </p:txBody>
      </p:sp>
      <p:grpSp>
        <p:nvGrpSpPr>
          <p:cNvPr id="6" name="Group 5">
            <a:extLst>
              <a:ext uri="{FF2B5EF4-FFF2-40B4-BE49-F238E27FC236}">
                <a16:creationId xmlns:a16="http://schemas.microsoft.com/office/drawing/2014/main" id="{667CE3F4-FA86-4A2B-8A78-DC23675EE20F}"/>
              </a:ext>
            </a:extLst>
          </p:cNvPr>
          <p:cNvGrpSpPr/>
          <p:nvPr/>
        </p:nvGrpSpPr>
        <p:grpSpPr>
          <a:xfrm>
            <a:off x="548381" y="2027764"/>
            <a:ext cx="5090419" cy="3496524"/>
            <a:chOff x="548381" y="2027764"/>
            <a:chExt cx="5090419" cy="3496524"/>
          </a:xfrm>
        </p:grpSpPr>
        <p:sp>
          <p:nvSpPr>
            <p:cNvPr id="527" name="TextBox 526">
              <a:extLst>
                <a:ext uri="{FF2B5EF4-FFF2-40B4-BE49-F238E27FC236}">
                  <a16:creationId xmlns:a16="http://schemas.microsoft.com/office/drawing/2014/main" id="{7A1A98DF-642E-4DDD-9794-4AA20D2BA0C6}"/>
                </a:ext>
              </a:extLst>
            </p:cNvPr>
            <p:cNvSpPr txBox="1"/>
            <p:nvPr/>
          </p:nvSpPr>
          <p:spPr>
            <a:xfrm flipH="1">
              <a:off x="4923721" y="3807174"/>
              <a:ext cx="715079" cy="23415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1"/>
                  </a:solidFill>
                </a:rPr>
                <a:t>Barked</a:t>
              </a:r>
            </a:p>
          </p:txBody>
        </p:sp>
        <p:sp>
          <p:nvSpPr>
            <p:cNvPr id="618" name="TextBox 617">
              <a:extLst>
                <a:ext uri="{FF2B5EF4-FFF2-40B4-BE49-F238E27FC236}">
                  <a16:creationId xmlns:a16="http://schemas.microsoft.com/office/drawing/2014/main" id="{21D1A62E-B0E5-4237-98D4-27898314DB71}"/>
                </a:ext>
              </a:extLst>
            </p:cNvPr>
            <p:cNvSpPr txBox="1"/>
            <p:nvPr/>
          </p:nvSpPr>
          <p:spPr>
            <a:xfrm flipH="1">
              <a:off x="4923721" y="3500833"/>
              <a:ext cx="71507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2"/>
                  </a:solidFill>
                </a:rPr>
                <a:t>Bark</a:t>
              </a:r>
            </a:p>
          </p:txBody>
        </p:sp>
        <p:sp>
          <p:nvSpPr>
            <p:cNvPr id="619" name="TextBox 618">
              <a:extLst>
                <a:ext uri="{FF2B5EF4-FFF2-40B4-BE49-F238E27FC236}">
                  <a16:creationId xmlns:a16="http://schemas.microsoft.com/office/drawing/2014/main" id="{B079B986-6827-4CF7-ADFF-E68A1DE04A1E}"/>
                </a:ext>
              </a:extLst>
            </p:cNvPr>
            <p:cNvSpPr txBox="1"/>
            <p:nvPr/>
          </p:nvSpPr>
          <p:spPr>
            <a:xfrm flipH="1">
              <a:off x="4923721" y="3206680"/>
              <a:ext cx="71507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2"/>
                  </a:solidFill>
                </a:rPr>
                <a:t>Ate</a:t>
              </a:r>
            </a:p>
          </p:txBody>
        </p:sp>
        <p:sp>
          <p:nvSpPr>
            <p:cNvPr id="620" name="TextBox 619">
              <a:extLst>
                <a:ext uri="{FF2B5EF4-FFF2-40B4-BE49-F238E27FC236}">
                  <a16:creationId xmlns:a16="http://schemas.microsoft.com/office/drawing/2014/main" id="{BDA0FBFA-9DFD-4CDB-B864-1438F2B3DECC}"/>
                </a:ext>
              </a:extLst>
            </p:cNvPr>
            <p:cNvSpPr txBox="1"/>
            <p:nvPr/>
          </p:nvSpPr>
          <p:spPr>
            <a:xfrm flipH="1">
              <a:off x="4923721" y="2618374"/>
              <a:ext cx="71507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2"/>
                  </a:solidFill>
                </a:rPr>
                <a:t>And</a:t>
              </a:r>
            </a:p>
          </p:txBody>
        </p:sp>
        <p:sp>
          <p:nvSpPr>
            <p:cNvPr id="621" name="TextBox 620">
              <a:extLst>
                <a:ext uri="{FF2B5EF4-FFF2-40B4-BE49-F238E27FC236}">
                  <a16:creationId xmlns:a16="http://schemas.microsoft.com/office/drawing/2014/main" id="{39981636-CAFA-4561-BC64-50E1CD589D46}"/>
                </a:ext>
              </a:extLst>
            </p:cNvPr>
            <p:cNvSpPr txBox="1"/>
            <p:nvPr/>
          </p:nvSpPr>
          <p:spPr>
            <a:xfrm flipH="1">
              <a:off x="4923721" y="2912527"/>
              <a:ext cx="71507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2"/>
                  </a:solidFill>
                </a:rPr>
                <a:t>At</a:t>
              </a:r>
            </a:p>
          </p:txBody>
        </p:sp>
        <p:sp>
          <p:nvSpPr>
            <p:cNvPr id="622" name="TextBox 621">
              <a:extLst>
                <a:ext uri="{FF2B5EF4-FFF2-40B4-BE49-F238E27FC236}">
                  <a16:creationId xmlns:a16="http://schemas.microsoft.com/office/drawing/2014/main" id="{D7AF132E-720A-411D-991B-05C970B28091}"/>
                </a:ext>
              </a:extLst>
            </p:cNvPr>
            <p:cNvSpPr txBox="1"/>
            <p:nvPr/>
          </p:nvSpPr>
          <p:spPr>
            <a:xfrm flipH="1">
              <a:off x="4923721" y="2324220"/>
              <a:ext cx="71507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2"/>
                  </a:solidFill>
                </a:rPr>
                <a:t>An</a:t>
              </a:r>
            </a:p>
          </p:txBody>
        </p:sp>
        <p:sp>
          <p:nvSpPr>
            <p:cNvPr id="623" name="TextBox 622">
              <a:extLst>
                <a:ext uri="{FF2B5EF4-FFF2-40B4-BE49-F238E27FC236}">
                  <a16:creationId xmlns:a16="http://schemas.microsoft.com/office/drawing/2014/main" id="{629375CB-F9AE-40F6-91A1-9689BA95D98D}"/>
                </a:ext>
              </a:extLst>
            </p:cNvPr>
            <p:cNvSpPr txBox="1"/>
            <p:nvPr/>
          </p:nvSpPr>
          <p:spPr>
            <a:xfrm flipH="1">
              <a:off x="4923721" y="2030067"/>
              <a:ext cx="71507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2"/>
                  </a:solidFill>
                </a:rPr>
                <a:t>A</a:t>
              </a:r>
            </a:p>
          </p:txBody>
        </p:sp>
        <p:sp>
          <p:nvSpPr>
            <p:cNvPr id="624" name="TextBox 623">
              <a:extLst>
                <a:ext uri="{FF2B5EF4-FFF2-40B4-BE49-F238E27FC236}">
                  <a16:creationId xmlns:a16="http://schemas.microsoft.com/office/drawing/2014/main" id="{2AF42400-8EEA-40CD-A466-0A7E0ADB9FA8}"/>
                </a:ext>
              </a:extLst>
            </p:cNvPr>
            <p:cNvSpPr txBox="1"/>
            <p:nvPr/>
          </p:nvSpPr>
          <p:spPr>
            <a:xfrm flipH="1">
              <a:off x="4923721" y="4089139"/>
              <a:ext cx="71507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dirty="0">
                  <a:solidFill>
                    <a:schemeClr val="bg2"/>
                  </a:solidFill>
                </a:rPr>
                <a:t>Cat</a:t>
              </a:r>
            </a:p>
          </p:txBody>
        </p:sp>
        <p:sp>
          <p:nvSpPr>
            <p:cNvPr id="625" name="TextBox 624">
              <a:extLst>
                <a:ext uri="{FF2B5EF4-FFF2-40B4-BE49-F238E27FC236}">
                  <a16:creationId xmlns:a16="http://schemas.microsoft.com/office/drawing/2014/main" id="{A4BE0429-8068-4B42-999E-132554236736}"/>
                </a:ext>
              </a:extLst>
            </p:cNvPr>
            <p:cNvSpPr txBox="1"/>
            <p:nvPr/>
          </p:nvSpPr>
          <p:spPr>
            <a:xfrm flipH="1">
              <a:off x="4923721" y="4383293"/>
              <a:ext cx="71507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2"/>
                  </a:solidFill>
                </a:rPr>
                <a:t>Cats</a:t>
              </a:r>
            </a:p>
          </p:txBody>
        </p:sp>
        <p:sp>
          <p:nvSpPr>
            <p:cNvPr id="626" name="TextBox 625">
              <a:extLst>
                <a:ext uri="{FF2B5EF4-FFF2-40B4-BE49-F238E27FC236}">
                  <a16:creationId xmlns:a16="http://schemas.microsoft.com/office/drawing/2014/main" id="{A3B0F004-3805-4B01-868A-DC233746DC85}"/>
                </a:ext>
              </a:extLst>
            </p:cNvPr>
            <p:cNvSpPr txBox="1"/>
            <p:nvPr/>
          </p:nvSpPr>
          <p:spPr>
            <a:xfrm flipH="1">
              <a:off x="4923721" y="4677446"/>
              <a:ext cx="71507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2"/>
                  </a:solidFill>
                </a:rPr>
                <a:t>Dog</a:t>
              </a:r>
            </a:p>
          </p:txBody>
        </p:sp>
        <p:sp>
          <p:nvSpPr>
            <p:cNvPr id="627" name="TextBox 626">
              <a:extLst>
                <a:ext uri="{FF2B5EF4-FFF2-40B4-BE49-F238E27FC236}">
                  <a16:creationId xmlns:a16="http://schemas.microsoft.com/office/drawing/2014/main" id="{64ADE1BF-A706-4C97-85B2-179D6661CDE1}"/>
                </a:ext>
              </a:extLst>
            </p:cNvPr>
            <p:cNvSpPr txBox="1"/>
            <p:nvPr/>
          </p:nvSpPr>
          <p:spPr>
            <a:xfrm flipH="1">
              <a:off x="4923721" y="4971599"/>
              <a:ext cx="71507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2"/>
                  </a:solidFill>
                </a:rPr>
                <a:t>Dogs</a:t>
              </a:r>
            </a:p>
          </p:txBody>
        </p:sp>
        <p:sp>
          <p:nvSpPr>
            <p:cNvPr id="628" name="TextBox 627">
              <a:extLst>
                <a:ext uri="{FF2B5EF4-FFF2-40B4-BE49-F238E27FC236}">
                  <a16:creationId xmlns:a16="http://schemas.microsoft.com/office/drawing/2014/main" id="{C5547728-75A6-4C37-A3D9-45E56A377394}"/>
                </a:ext>
              </a:extLst>
            </p:cNvPr>
            <p:cNvSpPr txBox="1"/>
            <p:nvPr/>
          </p:nvSpPr>
          <p:spPr>
            <a:xfrm flipH="1">
              <a:off x="4923721" y="5265756"/>
              <a:ext cx="71507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2"/>
                  </a:solidFill>
                </a:rPr>
                <a:t>Eat</a:t>
              </a:r>
            </a:p>
          </p:txBody>
        </p:sp>
        <p:sp>
          <p:nvSpPr>
            <p:cNvPr id="31" name="TextBox 30">
              <a:extLst>
                <a:ext uri="{FF2B5EF4-FFF2-40B4-BE49-F238E27FC236}">
                  <a16:creationId xmlns:a16="http://schemas.microsoft.com/office/drawing/2014/main" id="{72FA278C-F696-4C59-B914-5BACAF653CE2}"/>
                </a:ext>
              </a:extLst>
            </p:cNvPr>
            <p:cNvSpPr txBox="1"/>
            <p:nvPr/>
          </p:nvSpPr>
          <p:spPr>
            <a:xfrm>
              <a:off x="548381" y="3794986"/>
              <a:ext cx="71507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2"/>
                  </a:solidFill>
                </a:rPr>
                <a:t>Barked</a:t>
              </a:r>
            </a:p>
          </p:txBody>
        </p:sp>
        <p:cxnSp>
          <p:nvCxnSpPr>
            <p:cNvPr id="67" name="Straight Connector 66">
              <a:extLst>
                <a:ext uri="{FF2B5EF4-FFF2-40B4-BE49-F238E27FC236}">
                  <a16:creationId xmlns:a16="http://schemas.microsoft.com/office/drawing/2014/main" id="{118E7DBE-13A3-4C2C-9EB4-343C4D06D548}"/>
                </a:ext>
              </a:extLst>
            </p:cNvPr>
            <p:cNvCxnSpPr>
              <a:stCxn id="4" idx="6"/>
              <a:endCxn id="55" idx="2"/>
            </p:cNvCxnSpPr>
            <p:nvPr/>
          </p:nvCxnSpPr>
          <p:spPr>
            <a:xfrm flipV="1">
              <a:off x="1575158" y="4853996"/>
              <a:ext cx="1382436" cy="5388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B378B97-BB1A-4394-BF13-C41BDD64C23B}"/>
                </a:ext>
              </a:extLst>
            </p:cNvPr>
            <p:cNvCxnSpPr>
              <a:cxnSpLocks/>
              <a:stCxn id="10" idx="6"/>
              <a:endCxn id="55" idx="2"/>
            </p:cNvCxnSpPr>
            <p:nvPr/>
          </p:nvCxnSpPr>
          <p:spPr>
            <a:xfrm flipV="1">
              <a:off x="1575158" y="4853996"/>
              <a:ext cx="1382436" cy="2433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053345F-E10F-4F6B-972D-61F37BCA65E7}"/>
                </a:ext>
              </a:extLst>
            </p:cNvPr>
            <p:cNvCxnSpPr>
              <a:cxnSpLocks/>
              <a:stCxn id="12" idx="6"/>
              <a:endCxn id="55" idx="2"/>
            </p:cNvCxnSpPr>
            <p:nvPr/>
          </p:nvCxnSpPr>
          <p:spPr>
            <a:xfrm>
              <a:off x="1575158" y="4801874"/>
              <a:ext cx="1382436" cy="521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4595BB4-39F7-45A6-A359-B2A4AD5591E4}"/>
                </a:ext>
              </a:extLst>
            </p:cNvPr>
            <p:cNvCxnSpPr>
              <a:cxnSpLocks/>
              <a:stCxn id="14" idx="6"/>
              <a:endCxn id="55" idx="2"/>
            </p:cNvCxnSpPr>
            <p:nvPr/>
          </p:nvCxnSpPr>
          <p:spPr>
            <a:xfrm>
              <a:off x="1575158" y="4506402"/>
              <a:ext cx="1382436" cy="34759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5D07970-5949-40B1-A57A-00FA9E23F1BC}"/>
                </a:ext>
              </a:extLst>
            </p:cNvPr>
            <p:cNvCxnSpPr>
              <a:cxnSpLocks/>
              <a:stCxn id="16" idx="6"/>
              <a:endCxn id="55" idx="2"/>
            </p:cNvCxnSpPr>
            <p:nvPr/>
          </p:nvCxnSpPr>
          <p:spPr>
            <a:xfrm>
              <a:off x="1567288" y="4210931"/>
              <a:ext cx="1390305" cy="6430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67A314D-0E57-4DA6-9EFE-EEEBC7A18C48}"/>
                </a:ext>
              </a:extLst>
            </p:cNvPr>
            <p:cNvCxnSpPr>
              <a:cxnSpLocks/>
              <a:stCxn id="18" idx="6"/>
              <a:endCxn id="55" idx="2"/>
            </p:cNvCxnSpPr>
            <p:nvPr/>
          </p:nvCxnSpPr>
          <p:spPr>
            <a:xfrm>
              <a:off x="1567287" y="3915460"/>
              <a:ext cx="1390306" cy="93853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A4DD295-0F36-4F4E-B422-AFA4A214E2EC}"/>
                </a:ext>
              </a:extLst>
            </p:cNvPr>
            <p:cNvCxnSpPr>
              <a:cxnSpLocks/>
              <a:stCxn id="20" idx="6"/>
              <a:endCxn id="55" idx="2"/>
            </p:cNvCxnSpPr>
            <p:nvPr/>
          </p:nvCxnSpPr>
          <p:spPr>
            <a:xfrm>
              <a:off x="1567287" y="3619988"/>
              <a:ext cx="1390306" cy="12340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8092EAD-5D76-4ACF-9777-55D473B0D181}"/>
                </a:ext>
              </a:extLst>
            </p:cNvPr>
            <p:cNvCxnSpPr>
              <a:cxnSpLocks/>
              <a:stCxn id="22" idx="6"/>
              <a:endCxn id="55" idx="2"/>
            </p:cNvCxnSpPr>
            <p:nvPr/>
          </p:nvCxnSpPr>
          <p:spPr>
            <a:xfrm>
              <a:off x="1567287" y="3324517"/>
              <a:ext cx="1390306" cy="152947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AC03EFE-A82E-43D0-9291-350FA8F91557}"/>
                </a:ext>
              </a:extLst>
            </p:cNvPr>
            <p:cNvCxnSpPr>
              <a:cxnSpLocks/>
              <a:stCxn id="24" idx="6"/>
              <a:endCxn id="55" idx="2"/>
            </p:cNvCxnSpPr>
            <p:nvPr/>
          </p:nvCxnSpPr>
          <p:spPr>
            <a:xfrm>
              <a:off x="1567287" y="3029046"/>
              <a:ext cx="1390306" cy="182495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811CF71-CAC8-4C73-B39D-7A9D09085117}"/>
                </a:ext>
              </a:extLst>
            </p:cNvPr>
            <p:cNvCxnSpPr>
              <a:cxnSpLocks/>
              <a:stCxn id="26" idx="6"/>
              <a:endCxn id="55" idx="2"/>
            </p:cNvCxnSpPr>
            <p:nvPr/>
          </p:nvCxnSpPr>
          <p:spPr>
            <a:xfrm>
              <a:off x="1567287" y="2733574"/>
              <a:ext cx="1390306" cy="2120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9CC2B57-D04D-4462-9F4F-0013E87ADEC1}"/>
                </a:ext>
              </a:extLst>
            </p:cNvPr>
            <p:cNvCxnSpPr>
              <a:cxnSpLocks/>
              <a:stCxn id="28" idx="6"/>
              <a:endCxn id="55" idx="2"/>
            </p:cNvCxnSpPr>
            <p:nvPr/>
          </p:nvCxnSpPr>
          <p:spPr>
            <a:xfrm>
              <a:off x="1559418" y="2438103"/>
              <a:ext cx="1398175" cy="24158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1C64DDC-A2DD-4752-9AF1-35844B2D5D96}"/>
                </a:ext>
              </a:extLst>
            </p:cNvPr>
            <p:cNvCxnSpPr>
              <a:cxnSpLocks/>
              <a:stCxn id="30" idx="6"/>
              <a:endCxn id="55" idx="2"/>
            </p:cNvCxnSpPr>
            <p:nvPr/>
          </p:nvCxnSpPr>
          <p:spPr>
            <a:xfrm>
              <a:off x="1559417" y="2142634"/>
              <a:ext cx="1398176" cy="271136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AA9535C-9942-4AF3-A486-8530E3AC8515}"/>
                </a:ext>
              </a:extLst>
            </p:cNvPr>
            <p:cNvCxnSpPr>
              <a:cxnSpLocks/>
              <a:stCxn id="4" idx="6"/>
              <a:endCxn id="57" idx="2"/>
            </p:cNvCxnSpPr>
            <p:nvPr/>
          </p:nvCxnSpPr>
          <p:spPr>
            <a:xfrm flipV="1">
              <a:off x="1575158" y="4440026"/>
              <a:ext cx="1382436" cy="9527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76986BD-52A4-44A5-8FF0-50ED6CBC180D}"/>
                </a:ext>
              </a:extLst>
            </p:cNvPr>
            <p:cNvCxnSpPr>
              <a:cxnSpLocks/>
              <a:stCxn id="10" idx="6"/>
              <a:endCxn id="57" idx="2"/>
            </p:cNvCxnSpPr>
            <p:nvPr/>
          </p:nvCxnSpPr>
          <p:spPr>
            <a:xfrm flipV="1">
              <a:off x="1575158" y="4440026"/>
              <a:ext cx="1382436" cy="6573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645EF08-E2FD-42BA-9469-6E040F8E1226}"/>
                </a:ext>
              </a:extLst>
            </p:cNvPr>
            <p:cNvCxnSpPr>
              <a:cxnSpLocks/>
              <a:stCxn id="12" idx="6"/>
              <a:endCxn id="57" idx="2"/>
            </p:cNvCxnSpPr>
            <p:nvPr/>
          </p:nvCxnSpPr>
          <p:spPr>
            <a:xfrm flipV="1">
              <a:off x="1575158" y="4440026"/>
              <a:ext cx="1382436" cy="3618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20E1F66-6838-449D-BD9A-39F7DAF9C31B}"/>
                </a:ext>
              </a:extLst>
            </p:cNvPr>
            <p:cNvCxnSpPr>
              <a:cxnSpLocks/>
              <a:stCxn id="14" idx="6"/>
              <a:endCxn id="57" idx="2"/>
            </p:cNvCxnSpPr>
            <p:nvPr/>
          </p:nvCxnSpPr>
          <p:spPr>
            <a:xfrm flipV="1">
              <a:off x="1575158" y="4440026"/>
              <a:ext cx="1382436" cy="6637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D635739-2226-4D01-B214-DE8C8DA7DFBE}"/>
                </a:ext>
              </a:extLst>
            </p:cNvPr>
            <p:cNvCxnSpPr>
              <a:cxnSpLocks/>
              <a:stCxn id="16" idx="6"/>
              <a:endCxn id="57" idx="2"/>
            </p:cNvCxnSpPr>
            <p:nvPr/>
          </p:nvCxnSpPr>
          <p:spPr>
            <a:xfrm>
              <a:off x="1567288" y="4210931"/>
              <a:ext cx="1390305" cy="22909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5F29A1F-5FC2-47A4-B1B8-71DC0B741404}"/>
                </a:ext>
              </a:extLst>
            </p:cNvPr>
            <p:cNvCxnSpPr>
              <a:cxnSpLocks/>
              <a:stCxn id="18" idx="6"/>
              <a:endCxn id="57" idx="2"/>
            </p:cNvCxnSpPr>
            <p:nvPr/>
          </p:nvCxnSpPr>
          <p:spPr>
            <a:xfrm>
              <a:off x="1567287" y="3915460"/>
              <a:ext cx="1390306" cy="52456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5BF8A3C-DEBC-42F9-B351-A2574A667826}"/>
                </a:ext>
              </a:extLst>
            </p:cNvPr>
            <p:cNvCxnSpPr>
              <a:cxnSpLocks/>
              <a:stCxn id="20" idx="6"/>
              <a:endCxn id="57" idx="2"/>
            </p:cNvCxnSpPr>
            <p:nvPr/>
          </p:nvCxnSpPr>
          <p:spPr>
            <a:xfrm>
              <a:off x="1567287" y="3619988"/>
              <a:ext cx="1390306" cy="82003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66104DB7-3579-4997-9CB7-B45F3839B193}"/>
                </a:ext>
              </a:extLst>
            </p:cNvPr>
            <p:cNvCxnSpPr>
              <a:cxnSpLocks/>
              <a:stCxn id="22" idx="6"/>
              <a:endCxn id="57" idx="2"/>
            </p:cNvCxnSpPr>
            <p:nvPr/>
          </p:nvCxnSpPr>
          <p:spPr>
            <a:xfrm>
              <a:off x="1567287" y="3324517"/>
              <a:ext cx="1390306" cy="111550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6512EA57-DAEA-4FDF-8D0F-88F924849AEC}"/>
                </a:ext>
              </a:extLst>
            </p:cNvPr>
            <p:cNvCxnSpPr>
              <a:cxnSpLocks/>
              <a:stCxn id="24" idx="6"/>
              <a:endCxn id="57" idx="2"/>
            </p:cNvCxnSpPr>
            <p:nvPr/>
          </p:nvCxnSpPr>
          <p:spPr>
            <a:xfrm>
              <a:off x="1567287" y="3029046"/>
              <a:ext cx="1390306" cy="141098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B936D733-6700-4222-9D75-8891E4474B30}"/>
                </a:ext>
              </a:extLst>
            </p:cNvPr>
            <p:cNvCxnSpPr>
              <a:cxnSpLocks/>
              <a:stCxn id="26" idx="6"/>
              <a:endCxn id="57" idx="2"/>
            </p:cNvCxnSpPr>
            <p:nvPr/>
          </p:nvCxnSpPr>
          <p:spPr>
            <a:xfrm>
              <a:off x="1567287" y="2733574"/>
              <a:ext cx="1390306" cy="1706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C337E3D0-3E5A-485A-9AAB-24CCE0040D87}"/>
                </a:ext>
              </a:extLst>
            </p:cNvPr>
            <p:cNvCxnSpPr>
              <a:cxnSpLocks/>
              <a:stCxn id="28" idx="6"/>
              <a:endCxn id="57" idx="2"/>
            </p:cNvCxnSpPr>
            <p:nvPr/>
          </p:nvCxnSpPr>
          <p:spPr>
            <a:xfrm>
              <a:off x="1559418" y="2438103"/>
              <a:ext cx="1398175" cy="20019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9FE47BCD-1F8D-453B-BCD6-43384A04909D}"/>
                </a:ext>
              </a:extLst>
            </p:cNvPr>
            <p:cNvCxnSpPr>
              <a:cxnSpLocks/>
              <a:stCxn id="30" idx="6"/>
              <a:endCxn id="57" idx="2"/>
            </p:cNvCxnSpPr>
            <p:nvPr/>
          </p:nvCxnSpPr>
          <p:spPr>
            <a:xfrm>
              <a:off x="1559417" y="2142634"/>
              <a:ext cx="1398176" cy="229739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64C2C2CE-5CF3-4865-AA27-FBCA2071D8E8}"/>
                </a:ext>
              </a:extLst>
            </p:cNvPr>
            <p:cNvCxnSpPr>
              <a:cxnSpLocks/>
              <a:stCxn id="4" idx="6"/>
              <a:endCxn id="59" idx="2"/>
            </p:cNvCxnSpPr>
            <p:nvPr/>
          </p:nvCxnSpPr>
          <p:spPr>
            <a:xfrm flipV="1">
              <a:off x="1575158" y="4026056"/>
              <a:ext cx="1382436" cy="13667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80AD4EF-50B4-4233-899F-D3BE8668D01A}"/>
                </a:ext>
              </a:extLst>
            </p:cNvPr>
            <p:cNvCxnSpPr>
              <a:cxnSpLocks/>
              <a:stCxn id="10" idx="6"/>
              <a:endCxn id="59" idx="2"/>
            </p:cNvCxnSpPr>
            <p:nvPr/>
          </p:nvCxnSpPr>
          <p:spPr>
            <a:xfrm flipV="1">
              <a:off x="1575158" y="4026056"/>
              <a:ext cx="1382436" cy="10712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D2FAE5BA-79F7-4369-B014-F1672B001968}"/>
                </a:ext>
              </a:extLst>
            </p:cNvPr>
            <p:cNvCxnSpPr>
              <a:cxnSpLocks/>
              <a:stCxn id="12" idx="6"/>
              <a:endCxn id="59" idx="2"/>
            </p:cNvCxnSpPr>
            <p:nvPr/>
          </p:nvCxnSpPr>
          <p:spPr>
            <a:xfrm flipV="1">
              <a:off x="1575158" y="4026056"/>
              <a:ext cx="1382436" cy="77581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97B924D0-770F-4094-94CB-6928BE71C1CD}"/>
                </a:ext>
              </a:extLst>
            </p:cNvPr>
            <p:cNvCxnSpPr>
              <a:cxnSpLocks/>
              <a:stCxn id="14" idx="6"/>
              <a:endCxn id="59" idx="2"/>
            </p:cNvCxnSpPr>
            <p:nvPr/>
          </p:nvCxnSpPr>
          <p:spPr>
            <a:xfrm flipV="1">
              <a:off x="1575158" y="4026056"/>
              <a:ext cx="1382436" cy="4803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DE6F8426-B71E-4CBB-B2D5-20CD01294E95}"/>
                </a:ext>
              </a:extLst>
            </p:cNvPr>
            <p:cNvCxnSpPr>
              <a:cxnSpLocks/>
              <a:stCxn id="16" idx="6"/>
              <a:endCxn id="59" idx="2"/>
            </p:cNvCxnSpPr>
            <p:nvPr/>
          </p:nvCxnSpPr>
          <p:spPr>
            <a:xfrm flipV="1">
              <a:off x="1567288" y="4026056"/>
              <a:ext cx="1390305" cy="1848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6CFB054-185A-4F2B-803A-86E15AA8564B}"/>
                </a:ext>
              </a:extLst>
            </p:cNvPr>
            <p:cNvCxnSpPr>
              <a:cxnSpLocks/>
              <a:stCxn id="18" idx="6"/>
              <a:endCxn id="59" idx="2"/>
            </p:cNvCxnSpPr>
            <p:nvPr/>
          </p:nvCxnSpPr>
          <p:spPr>
            <a:xfrm>
              <a:off x="1567287" y="3915460"/>
              <a:ext cx="1390306" cy="1105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E8F7E9E-B138-4DE3-AEFA-AE6C2239689D}"/>
                </a:ext>
              </a:extLst>
            </p:cNvPr>
            <p:cNvCxnSpPr>
              <a:cxnSpLocks/>
              <a:stCxn id="20" idx="6"/>
              <a:endCxn id="59" idx="2"/>
            </p:cNvCxnSpPr>
            <p:nvPr/>
          </p:nvCxnSpPr>
          <p:spPr>
            <a:xfrm>
              <a:off x="1567287" y="3619988"/>
              <a:ext cx="1390306" cy="40606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BA9C277-FCCA-4C2C-9061-14A139B0F6EA}"/>
                </a:ext>
              </a:extLst>
            </p:cNvPr>
            <p:cNvCxnSpPr>
              <a:cxnSpLocks/>
              <a:stCxn id="22" idx="6"/>
              <a:endCxn id="59" idx="2"/>
            </p:cNvCxnSpPr>
            <p:nvPr/>
          </p:nvCxnSpPr>
          <p:spPr>
            <a:xfrm>
              <a:off x="1567287" y="3324517"/>
              <a:ext cx="1390306" cy="70153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4FC2F58C-56F2-4082-A397-A93128B0E96E}"/>
                </a:ext>
              </a:extLst>
            </p:cNvPr>
            <p:cNvCxnSpPr>
              <a:cxnSpLocks/>
              <a:stCxn id="24" idx="6"/>
              <a:endCxn id="59" idx="2"/>
            </p:cNvCxnSpPr>
            <p:nvPr/>
          </p:nvCxnSpPr>
          <p:spPr>
            <a:xfrm>
              <a:off x="1567287" y="3029046"/>
              <a:ext cx="1390306" cy="9970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DC14D2F-E266-4DA5-BC22-A796D2E44A7C}"/>
                </a:ext>
              </a:extLst>
            </p:cNvPr>
            <p:cNvCxnSpPr>
              <a:cxnSpLocks/>
              <a:stCxn id="26" idx="6"/>
              <a:endCxn id="59" idx="2"/>
            </p:cNvCxnSpPr>
            <p:nvPr/>
          </p:nvCxnSpPr>
          <p:spPr>
            <a:xfrm>
              <a:off x="1567287" y="2733574"/>
              <a:ext cx="1390306" cy="1292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0AD8CE9F-175B-40CE-8C6E-1B8EDA99816F}"/>
                </a:ext>
              </a:extLst>
            </p:cNvPr>
            <p:cNvCxnSpPr>
              <a:cxnSpLocks/>
              <a:stCxn id="28" idx="6"/>
              <a:endCxn id="59" idx="2"/>
            </p:cNvCxnSpPr>
            <p:nvPr/>
          </p:nvCxnSpPr>
          <p:spPr>
            <a:xfrm>
              <a:off x="1559418" y="2438103"/>
              <a:ext cx="1398175" cy="15879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3E4F92F-95DF-4FFD-AE7C-D59A4C8BB8FB}"/>
                </a:ext>
              </a:extLst>
            </p:cNvPr>
            <p:cNvCxnSpPr>
              <a:cxnSpLocks/>
              <a:stCxn id="30" idx="6"/>
              <a:endCxn id="59" idx="2"/>
            </p:cNvCxnSpPr>
            <p:nvPr/>
          </p:nvCxnSpPr>
          <p:spPr>
            <a:xfrm>
              <a:off x="1559417" y="2142634"/>
              <a:ext cx="1398176" cy="1883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797EB4FD-DC72-46CC-8B25-9E400599FA1F}"/>
                </a:ext>
              </a:extLst>
            </p:cNvPr>
            <p:cNvCxnSpPr>
              <a:cxnSpLocks/>
              <a:stCxn id="4" idx="6"/>
              <a:endCxn id="61" idx="2"/>
            </p:cNvCxnSpPr>
            <p:nvPr/>
          </p:nvCxnSpPr>
          <p:spPr>
            <a:xfrm flipV="1">
              <a:off x="1575158" y="3612087"/>
              <a:ext cx="1382436" cy="178072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16D80E1B-A2CA-4DB8-AED0-D36276003F08}"/>
                </a:ext>
              </a:extLst>
            </p:cNvPr>
            <p:cNvCxnSpPr>
              <a:cxnSpLocks/>
              <a:stCxn id="10" idx="6"/>
              <a:endCxn id="61" idx="2"/>
            </p:cNvCxnSpPr>
            <p:nvPr/>
          </p:nvCxnSpPr>
          <p:spPr>
            <a:xfrm flipV="1">
              <a:off x="1575158" y="3612087"/>
              <a:ext cx="1382436" cy="148525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00692F41-3B46-4E91-AE80-21DB42E38B5B}"/>
                </a:ext>
              </a:extLst>
            </p:cNvPr>
            <p:cNvCxnSpPr>
              <a:cxnSpLocks/>
              <a:stCxn id="12" idx="6"/>
              <a:endCxn id="61" idx="2"/>
            </p:cNvCxnSpPr>
            <p:nvPr/>
          </p:nvCxnSpPr>
          <p:spPr>
            <a:xfrm flipV="1">
              <a:off x="1575158" y="3612087"/>
              <a:ext cx="1382436" cy="11897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11F3545D-3259-48AC-80AC-6E275AB4A11B}"/>
                </a:ext>
              </a:extLst>
            </p:cNvPr>
            <p:cNvCxnSpPr>
              <a:cxnSpLocks/>
              <a:stCxn id="14" idx="6"/>
              <a:endCxn id="61" idx="2"/>
            </p:cNvCxnSpPr>
            <p:nvPr/>
          </p:nvCxnSpPr>
          <p:spPr>
            <a:xfrm flipV="1">
              <a:off x="1575158" y="3612087"/>
              <a:ext cx="1382436" cy="89431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40D34C9C-DC7D-406C-957F-609EAA1A733D}"/>
                </a:ext>
              </a:extLst>
            </p:cNvPr>
            <p:cNvCxnSpPr>
              <a:cxnSpLocks/>
              <a:stCxn id="16" idx="6"/>
              <a:endCxn id="61" idx="2"/>
            </p:cNvCxnSpPr>
            <p:nvPr/>
          </p:nvCxnSpPr>
          <p:spPr>
            <a:xfrm flipV="1">
              <a:off x="1567288" y="3612087"/>
              <a:ext cx="1390305" cy="59884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6E6E7697-3A12-4A42-8D01-182B357979BF}"/>
                </a:ext>
              </a:extLst>
            </p:cNvPr>
            <p:cNvCxnSpPr>
              <a:cxnSpLocks/>
              <a:stCxn id="18" idx="6"/>
              <a:endCxn id="61" idx="2"/>
            </p:cNvCxnSpPr>
            <p:nvPr/>
          </p:nvCxnSpPr>
          <p:spPr>
            <a:xfrm flipV="1">
              <a:off x="1567287" y="3612087"/>
              <a:ext cx="1390306" cy="3033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34B1A1E-EA1F-4D51-A151-76C192E79320}"/>
                </a:ext>
              </a:extLst>
            </p:cNvPr>
            <p:cNvCxnSpPr>
              <a:cxnSpLocks/>
              <a:stCxn id="20" idx="6"/>
              <a:endCxn id="61" idx="2"/>
            </p:cNvCxnSpPr>
            <p:nvPr/>
          </p:nvCxnSpPr>
          <p:spPr>
            <a:xfrm flipV="1">
              <a:off x="1567287" y="3612087"/>
              <a:ext cx="1390306" cy="79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672A9AFF-24E4-4F70-9791-2DA1FCE5FF9D}"/>
                </a:ext>
              </a:extLst>
            </p:cNvPr>
            <p:cNvCxnSpPr>
              <a:cxnSpLocks/>
              <a:stCxn id="22" idx="6"/>
              <a:endCxn id="61" idx="2"/>
            </p:cNvCxnSpPr>
            <p:nvPr/>
          </p:nvCxnSpPr>
          <p:spPr>
            <a:xfrm>
              <a:off x="1567287" y="3324517"/>
              <a:ext cx="1390306" cy="2875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0934526-F334-4A70-BB3F-C4DFF10D604E}"/>
                </a:ext>
              </a:extLst>
            </p:cNvPr>
            <p:cNvCxnSpPr>
              <a:cxnSpLocks/>
              <a:stCxn id="24" idx="6"/>
              <a:endCxn id="61" idx="2"/>
            </p:cNvCxnSpPr>
            <p:nvPr/>
          </p:nvCxnSpPr>
          <p:spPr>
            <a:xfrm>
              <a:off x="1567287" y="3029046"/>
              <a:ext cx="1390306" cy="58304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F71CC82B-691E-4F8B-B747-1BF45760FF22}"/>
                </a:ext>
              </a:extLst>
            </p:cNvPr>
            <p:cNvCxnSpPr>
              <a:cxnSpLocks/>
              <a:stCxn id="26" idx="6"/>
              <a:endCxn id="61" idx="2"/>
            </p:cNvCxnSpPr>
            <p:nvPr/>
          </p:nvCxnSpPr>
          <p:spPr>
            <a:xfrm>
              <a:off x="1567287" y="2733574"/>
              <a:ext cx="1390306"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2883EB5E-7BBC-41EA-9CFF-5E5BB824BA29}"/>
                </a:ext>
              </a:extLst>
            </p:cNvPr>
            <p:cNvCxnSpPr>
              <a:cxnSpLocks/>
              <a:stCxn id="26" idx="6"/>
              <a:endCxn id="61" idx="2"/>
            </p:cNvCxnSpPr>
            <p:nvPr/>
          </p:nvCxnSpPr>
          <p:spPr>
            <a:xfrm>
              <a:off x="1567287" y="2733574"/>
              <a:ext cx="1390306"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B3DDF7B4-592A-4157-8ADF-D93B0AE841CE}"/>
                </a:ext>
              </a:extLst>
            </p:cNvPr>
            <p:cNvCxnSpPr>
              <a:cxnSpLocks/>
              <a:stCxn id="28" idx="6"/>
              <a:endCxn id="61" idx="2"/>
            </p:cNvCxnSpPr>
            <p:nvPr/>
          </p:nvCxnSpPr>
          <p:spPr>
            <a:xfrm>
              <a:off x="1559418" y="2438103"/>
              <a:ext cx="1398175" cy="11739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98E44DAE-0362-43FA-B12D-3BF5B9F7EEED}"/>
                </a:ext>
              </a:extLst>
            </p:cNvPr>
            <p:cNvCxnSpPr>
              <a:cxnSpLocks/>
              <a:stCxn id="30" idx="6"/>
              <a:endCxn id="61" idx="2"/>
            </p:cNvCxnSpPr>
            <p:nvPr/>
          </p:nvCxnSpPr>
          <p:spPr>
            <a:xfrm>
              <a:off x="1559417" y="2142634"/>
              <a:ext cx="1398176" cy="1469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C56C780F-CFB3-430C-9B98-9534CAA2C41B}"/>
                </a:ext>
              </a:extLst>
            </p:cNvPr>
            <p:cNvCxnSpPr>
              <a:cxnSpLocks/>
              <a:stCxn id="4" idx="6"/>
              <a:endCxn id="63" idx="2"/>
            </p:cNvCxnSpPr>
            <p:nvPr/>
          </p:nvCxnSpPr>
          <p:spPr>
            <a:xfrm flipV="1">
              <a:off x="1575158" y="3198116"/>
              <a:ext cx="1382436" cy="21946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AD341847-96E1-4B41-9095-B9D56886BD84}"/>
                </a:ext>
              </a:extLst>
            </p:cNvPr>
            <p:cNvCxnSpPr>
              <a:cxnSpLocks/>
              <a:stCxn id="10" idx="6"/>
              <a:endCxn id="63" idx="2"/>
            </p:cNvCxnSpPr>
            <p:nvPr/>
          </p:nvCxnSpPr>
          <p:spPr>
            <a:xfrm flipV="1">
              <a:off x="1575158" y="3198116"/>
              <a:ext cx="1382436" cy="189922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386AFFD-65A0-4CDE-8B16-AEFEAB2928CB}"/>
                </a:ext>
              </a:extLst>
            </p:cNvPr>
            <p:cNvCxnSpPr>
              <a:cxnSpLocks/>
              <a:stCxn id="12" idx="6"/>
              <a:endCxn id="63" idx="2"/>
            </p:cNvCxnSpPr>
            <p:nvPr/>
          </p:nvCxnSpPr>
          <p:spPr>
            <a:xfrm flipV="1">
              <a:off x="1575158" y="3198116"/>
              <a:ext cx="1382436" cy="16037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766C6D77-DDF1-4590-95D1-6130F1E4AE58}"/>
                </a:ext>
              </a:extLst>
            </p:cNvPr>
            <p:cNvCxnSpPr>
              <a:cxnSpLocks/>
              <a:stCxn id="14" idx="6"/>
              <a:endCxn id="63" idx="2"/>
            </p:cNvCxnSpPr>
            <p:nvPr/>
          </p:nvCxnSpPr>
          <p:spPr>
            <a:xfrm flipV="1">
              <a:off x="1575158" y="3198116"/>
              <a:ext cx="1382436" cy="13082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FC3B5AE3-B5EC-41E7-88D9-7D692B4AB6D9}"/>
                </a:ext>
              </a:extLst>
            </p:cNvPr>
            <p:cNvCxnSpPr>
              <a:cxnSpLocks/>
              <a:stCxn id="16" idx="6"/>
              <a:endCxn id="63" idx="2"/>
            </p:cNvCxnSpPr>
            <p:nvPr/>
          </p:nvCxnSpPr>
          <p:spPr>
            <a:xfrm flipV="1">
              <a:off x="1567288" y="3198116"/>
              <a:ext cx="1390305" cy="10128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2958A669-C861-4757-A316-2FA418D40D29}"/>
                </a:ext>
              </a:extLst>
            </p:cNvPr>
            <p:cNvCxnSpPr>
              <a:cxnSpLocks/>
              <a:stCxn id="18" idx="6"/>
              <a:endCxn id="63" idx="2"/>
            </p:cNvCxnSpPr>
            <p:nvPr/>
          </p:nvCxnSpPr>
          <p:spPr>
            <a:xfrm flipV="1">
              <a:off x="1567287" y="3198116"/>
              <a:ext cx="1390306" cy="7173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B8BCC987-343E-4706-A052-B131B263DC2B}"/>
                </a:ext>
              </a:extLst>
            </p:cNvPr>
            <p:cNvCxnSpPr>
              <a:cxnSpLocks/>
              <a:stCxn id="20" idx="6"/>
              <a:endCxn id="63" idx="2"/>
            </p:cNvCxnSpPr>
            <p:nvPr/>
          </p:nvCxnSpPr>
          <p:spPr>
            <a:xfrm flipV="1">
              <a:off x="1567287" y="3198116"/>
              <a:ext cx="1390306" cy="4218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0228378A-72DC-4C81-AFF0-6C9B633069AA}"/>
                </a:ext>
              </a:extLst>
            </p:cNvPr>
            <p:cNvCxnSpPr>
              <a:cxnSpLocks/>
              <a:stCxn id="22" idx="6"/>
              <a:endCxn id="63" idx="2"/>
            </p:cNvCxnSpPr>
            <p:nvPr/>
          </p:nvCxnSpPr>
          <p:spPr>
            <a:xfrm flipV="1">
              <a:off x="1567287" y="3198116"/>
              <a:ext cx="1390306" cy="1264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FBB65AB-284C-4CA8-A156-82693C581DDA}"/>
                </a:ext>
              </a:extLst>
            </p:cNvPr>
            <p:cNvCxnSpPr>
              <a:cxnSpLocks/>
              <a:stCxn id="24" idx="6"/>
              <a:endCxn id="63" idx="2"/>
            </p:cNvCxnSpPr>
            <p:nvPr/>
          </p:nvCxnSpPr>
          <p:spPr>
            <a:xfrm>
              <a:off x="1567287" y="3029046"/>
              <a:ext cx="1390306" cy="1690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AB8B5C0E-3DAB-4B23-A2DB-587754B5FF44}"/>
                </a:ext>
              </a:extLst>
            </p:cNvPr>
            <p:cNvCxnSpPr>
              <a:cxnSpLocks/>
              <a:stCxn id="26" idx="6"/>
              <a:endCxn id="63" idx="2"/>
            </p:cNvCxnSpPr>
            <p:nvPr/>
          </p:nvCxnSpPr>
          <p:spPr>
            <a:xfrm>
              <a:off x="1567287" y="2733574"/>
              <a:ext cx="1390306" cy="4645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5635DC57-0570-43FE-9D9F-98C310B3A90D}"/>
                </a:ext>
              </a:extLst>
            </p:cNvPr>
            <p:cNvCxnSpPr>
              <a:cxnSpLocks/>
              <a:stCxn id="28" idx="6"/>
              <a:endCxn id="63" idx="2"/>
            </p:cNvCxnSpPr>
            <p:nvPr/>
          </p:nvCxnSpPr>
          <p:spPr>
            <a:xfrm>
              <a:off x="1559418" y="2438103"/>
              <a:ext cx="1398175" cy="76001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8108D625-EEA5-4790-A666-33E3A2B78446}"/>
                </a:ext>
              </a:extLst>
            </p:cNvPr>
            <p:cNvCxnSpPr>
              <a:cxnSpLocks/>
              <a:stCxn id="30" idx="6"/>
              <a:endCxn id="63" idx="2"/>
            </p:cNvCxnSpPr>
            <p:nvPr/>
          </p:nvCxnSpPr>
          <p:spPr>
            <a:xfrm>
              <a:off x="1559417" y="2142634"/>
              <a:ext cx="1398176" cy="1055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8ECEBE8B-875F-4C28-97B3-4A850FB97CF2}"/>
                </a:ext>
              </a:extLst>
            </p:cNvPr>
            <p:cNvCxnSpPr>
              <a:cxnSpLocks/>
              <a:stCxn id="4" idx="6"/>
              <a:endCxn id="65" idx="2"/>
            </p:cNvCxnSpPr>
            <p:nvPr/>
          </p:nvCxnSpPr>
          <p:spPr>
            <a:xfrm flipV="1">
              <a:off x="1575158" y="2784146"/>
              <a:ext cx="1382436" cy="260866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BF12485E-9E4F-4AC7-836B-8023937A491D}"/>
                </a:ext>
              </a:extLst>
            </p:cNvPr>
            <p:cNvCxnSpPr>
              <a:cxnSpLocks/>
              <a:stCxn id="10" idx="6"/>
              <a:endCxn id="65" idx="2"/>
            </p:cNvCxnSpPr>
            <p:nvPr/>
          </p:nvCxnSpPr>
          <p:spPr>
            <a:xfrm flipV="1">
              <a:off x="1575158" y="2784146"/>
              <a:ext cx="1382436" cy="231319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1E3BF5BC-A2E2-4C75-BABB-8DE31F4ED180}"/>
                </a:ext>
              </a:extLst>
            </p:cNvPr>
            <p:cNvCxnSpPr>
              <a:cxnSpLocks/>
              <a:stCxn id="12" idx="6"/>
              <a:endCxn id="65" idx="2"/>
            </p:cNvCxnSpPr>
            <p:nvPr/>
          </p:nvCxnSpPr>
          <p:spPr>
            <a:xfrm flipV="1">
              <a:off x="1575158" y="2784146"/>
              <a:ext cx="1382436" cy="201772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CCADF3D6-6BD2-498A-93B7-7345566FA277}"/>
                </a:ext>
              </a:extLst>
            </p:cNvPr>
            <p:cNvCxnSpPr>
              <a:cxnSpLocks/>
              <a:stCxn id="14" idx="6"/>
              <a:endCxn id="65" idx="2"/>
            </p:cNvCxnSpPr>
            <p:nvPr/>
          </p:nvCxnSpPr>
          <p:spPr>
            <a:xfrm flipV="1">
              <a:off x="1575158" y="2784146"/>
              <a:ext cx="1382436" cy="172225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8697E3DE-DE91-4FBE-95BF-AED6C22CC30D}"/>
                </a:ext>
              </a:extLst>
            </p:cNvPr>
            <p:cNvCxnSpPr>
              <a:cxnSpLocks/>
              <a:stCxn id="16" idx="6"/>
              <a:endCxn id="65" idx="2"/>
            </p:cNvCxnSpPr>
            <p:nvPr/>
          </p:nvCxnSpPr>
          <p:spPr>
            <a:xfrm flipV="1">
              <a:off x="1567288" y="2784146"/>
              <a:ext cx="1390305" cy="14267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FAE921AD-E659-4F84-89F9-84B30B5264F2}"/>
                </a:ext>
              </a:extLst>
            </p:cNvPr>
            <p:cNvCxnSpPr>
              <a:cxnSpLocks/>
              <a:stCxn id="18" idx="6"/>
              <a:endCxn id="65" idx="2"/>
            </p:cNvCxnSpPr>
            <p:nvPr/>
          </p:nvCxnSpPr>
          <p:spPr>
            <a:xfrm flipV="1">
              <a:off x="1567287" y="2784146"/>
              <a:ext cx="1390306" cy="11313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4F42DE8F-ECF5-4261-BBA8-1E86DD9F9956}"/>
                </a:ext>
              </a:extLst>
            </p:cNvPr>
            <p:cNvCxnSpPr>
              <a:cxnSpLocks/>
              <a:stCxn id="20" idx="6"/>
              <a:endCxn id="65" idx="2"/>
            </p:cNvCxnSpPr>
            <p:nvPr/>
          </p:nvCxnSpPr>
          <p:spPr>
            <a:xfrm flipV="1">
              <a:off x="1567287" y="2784146"/>
              <a:ext cx="1390306" cy="8358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40F07D12-3D34-46D1-B9CB-00F397FD4DE5}"/>
                </a:ext>
              </a:extLst>
            </p:cNvPr>
            <p:cNvCxnSpPr>
              <a:cxnSpLocks/>
              <a:stCxn id="24" idx="6"/>
              <a:endCxn id="65" idx="2"/>
            </p:cNvCxnSpPr>
            <p:nvPr/>
          </p:nvCxnSpPr>
          <p:spPr>
            <a:xfrm flipV="1">
              <a:off x="1567287" y="2784146"/>
              <a:ext cx="1390306" cy="24490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805FD365-3D40-4068-B0EA-3612FCABB030}"/>
                </a:ext>
              </a:extLst>
            </p:cNvPr>
            <p:cNvCxnSpPr>
              <a:cxnSpLocks/>
              <a:stCxn id="26" idx="6"/>
              <a:endCxn id="65" idx="2"/>
            </p:cNvCxnSpPr>
            <p:nvPr/>
          </p:nvCxnSpPr>
          <p:spPr>
            <a:xfrm>
              <a:off x="1567287" y="2733574"/>
              <a:ext cx="1390306" cy="505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5EAD367C-9E51-41E2-B359-C79FC50E60F0}"/>
                </a:ext>
              </a:extLst>
            </p:cNvPr>
            <p:cNvCxnSpPr>
              <a:cxnSpLocks/>
              <a:stCxn id="28" idx="6"/>
              <a:endCxn id="65" idx="2"/>
            </p:cNvCxnSpPr>
            <p:nvPr/>
          </p:nvCxnSpPr>
          <p:spPr>
            <a:xfrm>
              <a:off x="1559418" y="2438103"/>
              <a:ext cx="1398175" cy="3460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52EA4023-8660-499F-BAAA-F52EDDE72A61}"/>
                </a:ext>
              </a:extLst>
            </p:cNvPr>
            <p:cNvCxnSpPr>
              <a:cxnSpLocks/>
              <a:stCxn id="30" idx="6"/>
              <a:endCxn id="65" idx="2"/>
            </p:cNvCxnSpPr>
            <p:nvPr/>
          </p:nvCxnSpPr>
          <p:spPr>
            <a:xfrm>
              <a:off x="1559417" y="2142634"/>
              <a:ext cx="1398176" cy="641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219;p33">
              <a:extLst>
                <a:ext uri="{FF2B5EF4-FFF2-40B4-BE49-F238E27FC236}">
                  <a16:creationId xmlns:a16="http://schemas.microsoft.com/office/drawing/2014/main" id="{5AECF445-4529-4A99-B50A-60D98E48FA17}"/>
                </a:ext>
              </a:extLst>
            </p:cNvPr>
            <p:cNvSpPr/>
            <p:nvPr/>
          </p:nvSpPr>
          <p:spPr>
            <a:xfrm>
              <a:off x="1309737" y="527794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chemeClr val="bg2"/>
                </a:solidFill>
                <a:effectLst/>
                <a:uLnTx/>
                <a:uFillTx/>
                <a:latin typeface="Arial"/>
                <a:ea typeface="Arial"/>
                <a:cs typeface="Arial"/>
                <a:sym typeface="Arial"/>
              </a:endParaRPr>
            </a:p>
          </p:txBody>
        </p:sp>
        <p:sp>
          <p:nvSpPr>
            <p:cNvPr id="10" name="Google Shape;219;p33">
              <a:extLst>
                <a:ext uri="{FF2B5EF4-FFF2-40B4-BE49-F238E27FC236}">
                  <a16:creationId xmlns:a16="http://schemas.microsoft.com/office/drawing/2014/main" id="{98DB02E9-C5CE-4327-8331-980996A30599}"/>
                </a:ext>
              </a:extLst>
            </p:cNvPr>
            <p:cNvSpPr/>
            <p:nvPr/>
          </p:nvSpPr>
          <p:spPr>
            <a:xfrm>
              <a:off x="1309739" y="4982475"/>
              <a:ext cx="265419" cy="22973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chemeClr val="bg2"/>
                </a:solidFill>
                <a:effectLst/>
                <a:uLnTx/>
                <a:uFillTx/>
                <a:latin typeface="Arial"/>
                <a:ea typeface="Arial"/>
                <a:cs typeface="Arial"/>
                <a:sym typeface="Arial"/>
              </a:endParaRPr>
            </a:p>
          </p:txBody>
        </p:sp>
        <p:sp>
          <p:nvSpPr>
            <p:cNvPr id="12" name="Google Shape;219;p33">
              <a:extLst>
                <a:ext uri="{FF2B5EF4-FFF2-40B4-BE49-F238E27FC236}">
                  <a16:creationId xmlns:a16="http://schemas.microsoft.com/office/drawing/2014/main" id="{D056D7E3-488B-4A18-996C-604F7C4B2AC4}"/>
                </a:ext>
              </a:extLst>
            </p:cNvPr>
            <p:cNvSpPr/>
            <p:nvPr/>
          </p:nvSpPr>
          <p:spPr>
            <a:xfrm>
              <a:off x="1309737" y="4687003"/>
              <a:ext cx="265420" cy="229740"/>
            </a:xfrm>
            <a:prstGeom prst="ellipse">
              <a:avLst/>
            </a:prstGeom>
            <a:solidFill>
              <a:schemeClr val="tx2">
                <a:lumMod val="75000"/>
              </a:schemeClr>
            </a:solidFill>
            <a:ln w="28575" cap="flat" cmpd="sng">
              <a:solidFill>
                <a:schemeClr val="bg1">
                  <a:lumMod val="95000"/>
                  <a:lumOff val="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4" name="Google Shape;219;p33">
              <a:extLst>
                <a:ext uri="{FF2B5EF4-FFF2-40B4-BE49-F238E27FC236}">
                  <a16:creationId xmlns:a16="http://schemas.microsoft.com/office/drawing/2014/main" id="{0B555D3C-7D50-4383-950D-0542631BC12B}"/>
                </a:ext>
              </a:extLst>
            </p:cNvPr>
            <p:cNvSpPr/>
            <p:nvPr/>
          </p:nvSpPr>
          <p:spPr>
            <a:xfrm>
              <a:off x="1309737" y="4391532"/>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chemeClr val="bg2"/>
                </a:solidFill>
                <a:effectLst/>
                <a:uLnTx/>
                <a:uFillTx/>
                <a:latin typeface="Arial"/>
                <a:ea typeface="Arial"/>
                <a:cs typeface="Arial"/>
                <a:sym typeface="Arial"/>
              </a:endParaRPr>
            </a:p>
          </p:txBody>
        </p:sp>
        <p:sp>
          <p:nvSpPr>
            <p:cNvPr id="16" name="Google Shape;219;p33">
              <a:extLst>
                <a:ext uri="{FF2B5EF4-FFF2-40B4-BE49-F238E27FC236}">
                  <a16:creationId xmlns:a16="http://schemas.microsoft.com/office/drawing/2014/main" id="{28E2D224-7CE4-432C-B49A-C643012435FA}"/>
                </a:ext>
              </a:extLst>
            </p:cNvPr>
            <p:cNvSpPr/>
            <p:nvPr/>
          </p:nvSpPr>
          <p:spPr>
            <a:xfrm>
              <a:off x="1301868" y="4096061"/>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chemeClr val="bg2"/>
                </a:solidFill>
                <a:effectLst/>
                <a:uLnTx/>
                <a:uFillTx/>
                <a:latin typeface="Arial"/>
                <a:ea typeface="Arial"/>
                <a:cs typeface="Arial"/>
                <a:sym typeface="Arial"/>
              </a:endParaRPr>
            </a:p>
          </p:txBody>
        </p:sp>
        <p:sp>
          <p:nvSpPr>
            <p:cNvPr id="18" name="Google Shape;219;p33">
              <a:extLst>
                <a:ext uri="{FF2B5EF4-FFF2-40B4-BE49-F238E27FC236}">
                  <a16:creationId xmlns:a16="http://schemas.microsoft.com/office/drawing/2014/main" id="{A2C38CBE-466D-4A27-8ED7-4FABE1D9C412}"/>
                </a:ext>
              </a:extLst>
            </p:cNvPr>
            <p:cNvSpPr/>
            <p:nvPr/>
          </p:nvSpPr>
          <p:spPr>
            <a:xfrm>
              <a:off x="1301868" y="3800590"/>
              <a:ext cx="265420" cy="229739"/>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chemeClr val="bg2"/>
                </a:solidFill>
                <a:effectLst/>
                <a:uLnTx/>
                <a:uFillTx/>
                <a:latin typeface="Arial"/>
                <a:ea typeface="Arial"/>
                <a:cs typeface="Arial"/>
                <a:sym typeface="Arial"/>
              </a:endParaRPr>
            </a:p>
          </p:txBody>
        </p:sp>
        <p:sp>
          <p:nvSpPr>
            <p:cNvPr id="20" name="Google Shape;219;p33">
              <a:extLst>
                <a:ext uri="{FF2B5EF4-FFF2-40B4-BE49-F238E27FC236}">
                  <a16:creationId xmlns:a16="http://schemas.microsoft.com/office/drawing/2014/main" id="{E80758C0-7932-40FF-A430-80B21DAD8ACB}"/>
                </a:ext>
              </a:extLst>
            </p:cNvPr>
            <p:cNvSpPr/>
            <p:nvPr/>
          </p:nvSpPr>
          <p:spPr>
            <a:xfrm>
              <a:off x="1301867" y="3505118"/>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chemeClr val="bg2"/>
                </a:solidFill>
                <a:effectLst/>
                <a:uLnTx/>
                <a:uFillTx/>
                <a:latin typeface="Arial"/>
                <a:ea typeface="Arial"/>
                <a:cs typeface="Arial"/>
                <a:sym typeface="Arial"/>
              </a:endParaRPr>
            </a:p>
          </p:txBody>
        </p:sp>
        <p:sp>
          <p:nvSpPr>
            <p:cNvPr id="22" name="Google Shape;219;p33">
              <a:extLst>
                <a:ext uri="{FF2B5EF4-FFF2-40B4-BE49-F238E27FC236}">
                  <a16:creationId xmlns:a16="http://schemas.microsoft.com/office/drawing/2014/main" id="{F3CE1ABB-96F0-4FEC-A4B8-18ED498BDB92}"/>
                </a:ext>
              </a:extLst>
            </p:cNvPr>
            <p:cNvSpPr/>
            <p:nvPr/>
          </p:nvSpPr>
          <p:spPr>
            <a:xfrm>
              <a:off x="1301869" y="3209648"/>
              <a:ext cx="265419" cy="22973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chemeClr val="bg2"/>
                </a:solidFill>
                <a:effectLst/>
                <a:uLnTx/>
                <a:uFillTx/>
                <a:latin typeface="Arial"/>
                <a:ea typeface="Arial"/>
                <a:cs typeface="Arial"/>
                <a:sym typeface="Arial"/>
              </a:endParaRPr>
            </a:p>
          </p:txBody>
        </p:sp>
        <p:sp>
          <p:nvSpPr>
            <p:cNvPr id="24" name="Google Shape;219;p33">
              <a:extLst>
                <a:ext uri="{FF2B5EF4-FFF2-40B4-BE49-F238E27FC236}">
                  <a16:creationId xmlns:a16="http://schemas.microsoft.com/office/drawing/2014/main" id="{EABA3CFD-3568-40C2-96AE-19EE360508EA}"/>
                </a:ext>
              </a:extLst>
            </p:cNvPr>
            <p:cNvSpPr/>
            <p:nvPr/>
          </p:nvSpPr>
          <p:spPr>
            <a:xfrm>
              <a:off x="1301867" y="291417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chemeClr val="bg2"/>
                </a:solidFill>
                <a:effectLst/>
                <a:uLnTx/>
                <a:uFillTx/>
                <a:latin typeface="Arial"/>
                <a:ea typeface="Arial"/>
                <a:cs typeface="Arial"/>
                <a:sym typeface="Arial"/>
              </a:endParaRPr>
            </a:p>
          </p:txBody>
        </p:sp>
        <p:sp>
          <p:nvSpPr>
            <p:cNvPr id="26" name="Google Shape;219;p33">
              <a:extLst>
                <a:ext uri="{FF2B5EF4-FFF2-40B4-BE49-F238E27FC236}">
                  <a16:creationId xmlns:a16="http://schemas.microsoft.com/office/drawing/2014/main" id="{C52ADCD7-A9A4-49F6-9AE4-3011ACD22026}"/>
                </a:ext>
              </a:extLst>
            </p:cNvPr>
            <p:cNvSpPr/>
            <p:nvPr/>
          </p:nvSpPr>
          <p:spPr>
            <a:xfrm>
              <a:off x="1301867" y="2618704"/>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chemeClr val="bg2"/>
                </a:solidFill>
                <a:effectLst/>
                <a:uLnTx/>
                <a:uFillTx/>
                <a:latin typeface="Arial"/>
                <a:ea typeface="Arial"/>
                <a:cs typeface="Arial"/>
                <a:sym typeface="Arial"/>
              </a:endParaRPr>
            </a:p>
          </p:txBody>
        </p:sp>
        <p:sp>
          <p:nvSpPr>
            <p:cNvPr id="28" name="Google Shape;219;p33">
              <a:extLst>
                <a:ext uri="{FF2B5EF4-FFF2-40B4-BE49-F238E27FC236}">
                  <a16:creationId xmlns:a16="http://schemas.microsoft.com/office/drawing/2014/main" id="{878FED14-B32E-491E-892D-46D344357053}"/>
                </a:ext>
              </a:extLst>
            </p:cNvPr>
            <p:cNvSpPr/>
            <p:nvPr/>
          </p:nvSpPr>
          <p:spPr>
            <a:xfrm>
              <a:off x="1293998" y="232323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chemeClr val="bg2"/>
                </a:solidFill>
                <a:effectLst/>
                <a:uLnTx/>
                <a:uFillTx/>
                <a:latin typeface="Arial"/>
                <a:ea typeface="Arial"/>
                <a:cs typeface="Arial"/>
                <a:sym typeface="Arial"/>
              </a:endParaRPr>
            </a:p>
          </p:txBody>
        </p:sp>
        <p:sp>
          <p:nvSpPr>
            <p:cNvPr id="30" name="Google Shape;219;p33">
              <a:extLst>
                <a:ext uri="{FF2B5EF4-FFF2-40B4-BE49-F238E27FC236}">
                  <a16:creationId xmlns:a16="http://schemas.microsoft.com/office/drawing/2014/main" id="{2A97E92D-5C0F-4801-B3E9-1ED203E21146}"/>
                </a:ext>
              </a:extLst>
            </p:cNvPr>
            <p:cNvSpPr/>
            <p:nvPr/>
          </p:nvSpPr>
          <p:spPr>
            <a:xfrm>
              <a:off x="1293998" y="2027764"/>
              <a:ext cx="265420" cy="229739"/>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chemeClr val="bg2"/>
                </a:solidFill>
                <a:effectLst/>
                <a:uLnTx/>
                <a:uFillTx/>
                <a:latin typeface="Arial"/>
                <a:ea typeface="Arial"/>
                <a:cs typeface="Arial"/>
                <a:sym typeface="Arial"/>
              </a:endParaRPr>
            </a:p>
          </p:txBody>
        </p:sp>
        <p:sp>
          <p:nvSpPr>
            <p:cNvPr id="7" name="TextBox 6">
              <a:extLst>
                <a:ext uri="{FF2B5EF4-FFF2-40B4-BE49-F238E27FC236}">
                  <a16:creationId xmlns:a16="http://schemas.microsoft.com/office/drawing/2014/main" id="{EB7A5488-4143-48F4-B0F0-EF50D907BB31}"/>
                </a:ext>
              </a:extLst>
            </p:cNvPr>
            <p:cNvSpPr txBox="1"/>
            <p:nvPr/>
          </p:nvSpPr>
          <p:spPr>
            <a:xfrm>
              <a:off x="548381" y="3500833"/>
              <a:ext cx="71507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2"/>
                  </a:solidFill>
                </a:rPr>
                <a:t>Bark</a:t>
              </a:r>
            </a:p>
          </p:txBody>
        </p:sp>
        <p:sp>
          <p:nvSpPr>
            <p:cNvPr id="8" name="TextBox 7">
              <a:extLst>
                <a:ext uri="{FF2B5EF4-FFF2-40B4-BE49-F238E27FC236}">
                  <a16:creationId xmlns:a16="http://schemas.microsoft.com/office/drawing/2014/main" id="{DE9CF50D-7AE9-43D7-A523-2046536FBE06}"/>
                </a:ext>
              </a:extLst>
            </p:cNvPr>
            <p:cNvSpPr txBox="1"/>
            <p:nvPr/>
          </p:nvSpPr>
          <p:spPr>
            <a:xfrm>
              <a:off x="548381" y="3206680"/>
              <a:ext cx="71507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2"/>
                  </a:solidFill>
                </a:rPr>
                <a:t>Ate</a:t>
              </a:r>
            </a:p>
          </p:txBody>
        </p:sp>
        <p:sp>
          <p:nvSpPr>
            <p:cNvPr id="9" name="TextBox 8">
              <a:extLst>
                <a:ext uri="{FF2B5EF4-FFF2-40B4-BE49-F238E27FC236}">
                  <a16:creationId xmlns:a16="http://schemas.microsoft.com/office/drawing/2014/main" id="{637F3C1E-DAC8-404F-8323-BB46E85B55A4}"/>
                </a:ext>
              </a:extLst>
            </p:cNvPr>
            <p:cNvSpPr txBox="1"/>
            <p:nvPr/>
          </p:nvSpPr>
          <p:spPr>
            <a:xfrm>
              <a:off x="548381" y="2618374"/>
              <a:ext cx="71507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2"/>
                  </a:solidFill>
                </a:rPr>
                <a:t>And</a:t>
              </a:r>
            </a:p>
          </p:txBody>
        </p:sp>
        <p:sp>
          <p:nvSpPr>
            <p:cNvPr id="11" name="TextBox 10">
              <a:extLst>
                <a:ext uri="{FF2B5EF4-FFF2-40B4-BE49-F238E27FC236}">
                  <a16:creationId xmlns:a16="http://schemas.microsoft.com/office/drawing/2014/main" id="{B8643F3D-8932-45E3-B288-B102363E6A04}"/>
                </a:ext>
              </a:extLst>
            </p:cNvPr>
            <p:cNvSpPr txBox="1"/>
            <p:nvPr/>
          </p:nvSpPr>
          <p:spPr>
            <a:xfrm>
              <a:off x="548381" y="2912527"/>
              <a:ext cx="71507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2"/>
                  </a:solidFill>
                </a:rPr>
                <a:t>At</a:t>
              </a:r>
            </a:p>
          </p:txBody>
        </p:sp>
        <p:sp>
          <p:nvSpPr>
            <p:cNvPr id="13" name="TextBox 12">
              <a:extLst>
                <a:ext uri="{FF2B5EF4-FFF2-40B4-BE49-F238E27FC236}">
                  <a16:creationId xmlns:a16="http://schemas.microsoft.com/office/drawing/2014/main" id="{4807D723-5706-499A-BE3B-73A00BDDF806}"/>
                </a:ext>
              </a:extLst>
            </p:cNvPr>
            <p:cNvSpPr txBox="1"/>
            <p:nvPr/>
          </p:nvSpPr>
          <p:spPr>
            <a:xfrm>
              <a:off x="548381" y="2324220"/>
              <a:ext cx="71507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2"/>
                  </a:solidFill>
                </a:rPr>
                <a:t>An</a:t>
              </a:r>
            </a:p>
          </p:txBody>
        </p:sp>
        <p:sp>
          <p:nvSpPr>
            <p:cNvPr id="15" name="TextBox 14">
              <a:extLst>
                <a:ext uri="{FF2B5EF4-FFF2-40B4-BE49-F238E27FC236}">
                  <a16:creationId xmlns:a16="http://schemas.microsoft.com/office/drawing/2014/main" id="{C7D63D5E-E68C-46B0-9A2C-4F225B9C992E}"/>
                </a:ext>
              </a:extLst>
            </p:cNvPr>
            <p:cNvSpPr txBox="1"/>
            <p:nvPr/>
          </p:nvSpPr>
          <p:spPr>
            <a:xfrm>
              <a:off x="548381" y="2030067"/>
              <a:ext cx="71507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2"/>
                  </a:solidFill>
                </a:rPr>
                <a:t>A</a:t>
              </a:r>
            </a:p>
          </p:txBody>
        </p:sp>
        <p:sp>
          <p:nvSpPr>
            <p:cNvPr id="17" name="TextBox 16">
              <a:extLst>
                <a:ext uri="{FF2B5EF4-FFF2-40B4-BE49-F238E27FC236}">
                  <a16:creationId xmlns:a16="http://schemas.microsoft.com/office/drawing/2014/main" id="{D17C8EF2-30B3-4B8E-AF47-B043E12329BA}"/>
                </a:ext>
              </a:extLst>
            </p:cNvPr>
            <p:cNvSpPr txBox="1"/>
            <p:nvPr/>
          </p:nvSpPr>
          <p:spPr>
            <a:xfrm>
              <a:off x="548381" y="4089139"/>
              <a:ext cx="71507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2"/>
                  </a:solidFill>
                </a:rPr>
                <a:t>Cat</a:t>
              </a:r>
            </a:p>
          </p:txBody>
        </p:sp>
        <p:sp>
          <p:nvSpPr>
            <p:cNvPr id="19" name="TextBox 18">
              <a:extLst>
                <a:ext uri="{FF2B5EF4-FFF2-40B4-BE49-F238E27FC236}">
                  <a16:creationId xmlns:a16="http://schemas.microsoft.com/office/drawing/2014/main" id="{CC443F26-122B-48A5-860E-E3D5F7A83B0C}"/>
                </a:ext>
              </a:extLst>
            </p:cNvPr>
            <p:cNvSpPr txBox="1"/>
            <p:nvPr/>
          </p:nvSpPr>
          <p:spPr>
            <a:xfrm>
              <a:off x="548381" y="4383293"/>
              <a:ext cx="71507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2"/>
                  </a:solidFill>
                </a:rPr>
                <a:t>Cats</a:t>
              </a:r>
            </a:p>
          </p:txBody>
        </p:sp>
        <p:sp>
          <p:nvSpPr>
            <p:cNvPr id="21" name="TextBox 20">
              <a:extLst>
                <a:ext uri="{FF2B5EF4-FFF2-40B4-BE49-F238E27FC236}">
                  <a16:creationId xmlns:a16="http://schemas.microsoft.com/office/drawing/2014/main" id="{BF511357-A4C6-4FD7-8FFD-A7DB25C8BD95}"/>
                </a:ext>
              </a:extLst>
            </p:cNvPr>
            <p:cNvSpPr txBox="1"/>
            <p:nvPr/>
          </p:nvSpPr>
          <p:spPr>
            <a:xfrm>
              <a:off x="548381" y="4689634"/>
              <a:ext cx="715079" cy="23415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1"/>
                  </a:solidFill>
                </a:rPr>
                <a:t>Dog</a:t>
              </a:r>
            </a:p>
          </p:txBody>
        </p:sp>
        <p:sp>
          <p:nvSpPr>
            <p:cNvPr id="23" name="TextBox 22">
              <a:extLst>
                <a:ext uri="{FF2B5EF4-FFF2-40B4-BE49-F238E27FC236}">
                  <a16:creationId xmlns:a16="http://schemas.microsoft.com/office/drawing/2014/main" id="{9DB56F4E-78A0-47D3-ADF3-5B9DAC95A49C}"/>
                </a:ext>
              </a:extLst>
            </p:cNvPr>
            <p:cNvSpPr txBox="1"/>
            <p:nvPr/>
          </p:nvSpPr>
          <p:spPr>
            <a:xfrm>
              <a:off x="548381" y="4971599"/>
              <a:ext cx="71507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2"/>
                  </a:solidFill>
                </a:rPr>
                <a:t>Dogs</a:t>
              </a:r>
            </a:p>
          </p:txBody>
        </p:sp>
        <p:sp>
          <p:nvSpPr>
            <p:cNvPr id="25" name="TextBox 24">
              <a:extLst>
                <a:ext uri="{FF2B5EF4-FFF2-40B4-BE49-F238E27FC236}">
                  <a16:creationId xmlns:a16="http://schemas.microsoft.com/office/drawing/2014/main" id="{0218D346-16B2-4911-AAF1-AF6D0DAA9843}"/>
                </a:ext>
              </a:extLst>
            </p:cNvPr>
            <p:cNvSpPr txBox="1"/>
            <p:nvPr/>
          </p:nvSpPr>
          <p:spPr>
            <a:xfrm>
              <a:off x="548381" y="5265756"/>
              <a:ext cx="715079"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2"/>
                  </a:solidFill>
                </a:rPr>
                <a:t>Eat</a:t>
              </a:r>
            </a:p>
          </p:txBody>
        </p:sp>
        <p:cxnSp>
          <p:nvCxnSpPr>
            <p:cNvPr id="320" name="Straight Connector 319">
              <a:extLst>
                <a:ext uri="{FF2B5EF4-FFF2-40B4-BE49-F238E27FC236}">
                  <a16:creationId xmlns:a16="http://schemas.microsoft.com/office/drawing/2014/main" id="{B2C98677-4BEB-4621-A4F2-2704B8BBAA07}"/>
                </a:ext>
              </a:extLst>
            </p:cNvPr>
            <p:cNvCxnSpPr>
              <a:cxnSpLocks/>
              <a:stCxn id="22" idx="6"/>
              <a:endCxn id="65" idx="2"/>
            </p:cNvCxnSpPr>
            <p:nvPr/>
          </p:nvCxnSpPr>
          <p:spPr>
            <a:xfrm flipV="1">
              <a:off x="1567287" y="2784146"/>
              <a:ext cx="1390306" cy="54037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9E268294-D25C-4C34-A8DD-62F6C84C8248}"/>
                </a:ext>
              </a:extLst>
            </p:cNvPr>
            <p:cNvCxnSpPr>
              <a:cxnSpLocks/>
              <a:stCxn id="600" idx="6"/>
              <a:endCxn id="55" idx="6"/>
            </p:cNvCxnSpPr>
            <p:nvPr/>
          </p:nvCxnSpPr>
          <p:spPr>
            <a:xfrm flipH="1" flipV="1">
              <a:off x="3223014" y="4853996"/>
              <a:ext cx="1389009" cy="5388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5EE5926A-3B71-470F-A575-7687C22C2678}"/>
                </a:ext>
              </a:extLst>
            </p:cNvPr>
            <p:cNvCxnSpPr>
              <a:cxnSpLocks/>
              <a:stCxn id="601" idx="6"/>
              <a:endCxn id="55" idx="6"/>
            </p:cNvCxnSpPr>
            <p:nvPr/>
          </p:nvCxnSpPr>
          <p:spPr>
            <a:xfrm flipH="1" flipV="1">
              <a:off x="3223014" y="4853996"/>
              <a:ext cx="1389009" cy="2433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a:extLst>
                <a:ext uri="{FF2B5EF4-FFF2-40B4-BE49-F238E27FC236}">
                  <a16:creationId xmlns:a16="http://schemas.microsoft.com/office/drawing/2014/main" id="{1E5111D2-520F-4A7D-AC4E-F607AC3013E3}"/>
                </a:ext>
              </a:extLst>
            </p:cNvPr>
            <p:cNvCxnSpPr>
              <a:cxnSpLocks/>
              <a:stCxn id="602" idx="6"/>
              <a:endCxn id="55" idx="6"/>
            </p:cNvCxnSpPr>
            <p:nvPr/>
          </p:nvCxnSpPr>
          <p:spPr>
            <a:xfrm flipH="1">
              <a:off x="3223014" y="4801874"/>
              <a:ext cx="1389009" cy="521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a:extLst>
                <a:ext uri="{FF2B5EF4-FFF2-40B4-BE49-F238E27FC236}">
                  <a16:creationId xmlns:a16="http://schemas.microsoft.com/office/drawing/2014/main" id="{CAF72B7B-4A45-4147-A738-4A7E9D4185AD}"/>
                </a:ext>
              </a:extLst>
            </p:cNvPr>
            <p:cNvCxnSpPr>
              <a:cxnSpLocks/>
              <a:stCxn id="603" idx="6"/>
              <a:endCxn id="55" idx="6"/>
            </p:cNvCxnSpPr>
            <p:nvPr/>
          </p:nvCxnSpPr>
          <p:spPr>
            <a:xfrm flipH="1">
              <a:off x="3223014" y="4506402"/>
              <a:ext cx="1389009" cy="34759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a:extLst>
                <a:ext uri="{FF2B5EF4-FFF2-40B4-BE49-F238E27FC236}">
                  <a16:creationId xmlns:a16="http://schemas.microsoft.com/office/drawing/2014/main" id="{DAC71A7A-643E-439D-BD39-F052F6AC4E20}"/>
                </a:ext>
              </a:extLst>
            </p:cNvPr>
            <p:cNvCxnSpPr>
              <a:cxnSpLocks/>
              <a:stCxn id="604" idx="6"/>
              <a:endCxn id="55" idx="6"/>
            </p:cNvCxnSpPr>
            <p:nvPr/>
          </p:nvCxnSpPr>
          <p:spPr>
            <a:xfrm flipH="1">
              <a:off x="3223014" y="4210931"/>
              <a:ext cx="1396879" cy="6430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a:extLst>
                <a:ext uri="{FF2B5EF4-FFF2-40B4-BE49-F238E27FC236}">
                  <a16:creationId xmlns:a16="http://schemas.microsoft.com/office/drawing/2014/main" id="{C3EB29B6-EB0B-4602-A6CD-046348FE62A7}"/>
                </a:ext>
              </a:extLst>
            </p:cNvPr>
            <p:cNvCxnSpPr>
              <a:cxnSpLocks/>
              <a:stCxn id="605" idx="6"/>
              <a:endCxn id="55" idx="6"/>
            </p:cNvCxnSpPr>
            <p:nvPr/>
          </p:nvCxnSpPr>
          <p:spPr>
            <a:xfrm flipH="1">
              <a:off x="3223014" y="3915460"/>
              <a:ext cx="1396880" cy="93853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a:extLst>
                <a:ext uri="{FF2B5EF4-FFF2-40B4-BE49-F238E27FC236}">
                  <a16:creationId xmlns:a16="http://schemas.microsoft.com/office/drawing/2014/main" id="{907968F8-1068-4E72-B801-66330F5DA829}"/>
                </a:ext>
              </a:extLst>
            </p:cNvPr>
            <p:cNvCxnSpPr>
              <a:cxnSpLocks/>
              <a:stCxn id="606" idx="6"/>
              <a:endCxn id="55" idx="6"/>
            </p:cNvCxnSpPr>
            <p:nvPr/>
          </p:nvCxnSpPr>
          <p:spPr>
            <a:xfrm flipH="1">
              <a:off x="3223014" y="3619988"/>
              <a:ext cx="1396880" cy="12340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a:extLst>
                <a:ext uri="{FF2B5EF4-FFF2-40B4-BE49-F238E27FC236}">
                  <a16:creationId xmlns:a16="http://schemas.microsoft.com/office/drawing/2014/main" id="{8EEA0342-EE77-48D9-A463-AF76996FC9A9}"/>
                </a:ext>
              </a:extLst>
            </p:cNvPr>
            <p:cNvCxnSpPr>
              <a:cxnSpLocks/>
              <a:stCxn id="607" idx="6"/>
              <a:endCxn id="55" idx="6"/>
            </p:cNvCxnSpPr>
            <p:nvPr/>
          </p:nvCxnSpPr>
          <p:spPr>
            <a:xfrm flipH="1">
              <a:off x="3223014" y="3324517"/>
              <a:ext cx="1396880" cy="152947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9FDA0BF6-A651-4FDC-9A94-591B3F8BF5B3}"/>
                </a:ext>
              </a:extLst>
            </p:cNvPr>
            <p:cNvCxnSpPr>
              <a:cxnSpLocks/>
              <a:stCxn id="608" idx="6"/>
              <a:endCxn id="55" idx="6"/>
            </p:cNvCxnSpPr>
            <p:nvPr/>
          </p:nvCxnSpPr>
          <p:spPr>
            <a:xfrm flipH="1">
              <a:off x="3223014" y="3029046"/>
              <a:ext cx="1396880" cy="182495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C7F58611-20C9-4786-B14D-7E98649D34C9}"/>
                </a:ext>
              </a:extLst>
            </p:cNvPr>
            <p:cNvCxnSpPr>
              <a:cxnSpLocks/>
              <a:stCxn id="609" idx="6"/>
              <a:endCxn id="55" idx="6"/>
            </p:cNvCxnSpPr>
            <p:nvPr/>
          </p:nvCxnSpPr>
          <p:spPr>
            <a:xfrm flipH="1">
              <a:off x="3223014" y="2733574"/>
              <a:ext cx="1396880" cy="2120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51F0BD90-9DD0-4561-BDFE-33FCBF6F1718}"/>
                </a:ext>
              </a:extLst>
            </p:cNvPr>
            <p:cNvCxnSpPr>
              <a:cxnSpLocks/>
              <a:stCxn id="610" idx="6"/>
              <a:endCxn id="55" idx="6"/>
            </p:cNvCxnSpPr>
            <p:nvPr/>
          </p:nvCxnSpPr>
          <p:spPr>
            <a:xfrm flipH="1">
              <a:off x="3223014" y="2438103"/>
              <a:ext cx="1404749" cy="24158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9" name="Straight Connector 538">
              <a:extLst>
                <a:ext uri="{FF2B5EF4-FFF2-40B4-BE49-F238E27FC236}">
                  <a16:creationId xmlns:a16="http://schemas.microsoft.com/office/drawing/2014/main" id="{E8125993-8B8C-4E26-B788-6EFDBCFB0081}"/>
                </a:ext>
              </a:extLst>
            </p:cNvPr>
            <p:cNvCxnSpPr>
              <a:cxnSpLocks/>
              <a:stCxn id="611" idx="6"/>
              <a:endCxn id="55" idx="6"/>
            </p:cNvCxnSpPr>
            <p:nvPr/>
          </p:nvCxnSpPr>
          <p:spPr>
            <a:xfrm flipH="1">
              <a:off x="3223014" y="2142634"/>
              <a:ext cx="1404750" cy="271136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392152A1-AFF6-414C-AE6D-C752F5EE6581}"/>
                </a:ext>
              </a:extLst>
            </p:cNvPr>
            <p:cNvCxnSpPr>
              <a:cxnSpLocks/>
              <a:stCxn id="600" idx="6"/>
              <a:endCxn id="57" idx="6"/>
            </p:cNvCxnSpPr>
            <p:nvPr/>
          </p:nvCxnSpPr>
          <p:spPr>
            <a:xfrm flipH="1" flipV="1">
              <a:off x="3223014" y="4440026"/>
              <a:ext cx="1389009" cy="9527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1" name="Straight Connector 540">
              <a:extLst>
                <a:ext uri="{FF2B5EF4-FFF2-40B4-BE49-F238E27FC236}">
                  <a16:creationId xmlns:a16="http://schemas.microsoft.com/office/drawing/2014/main" id="{7F5C439D-9C78-4D6D-BC57-99C3D209FFA3}"/>
                </a:ext>
              </a:extLst>
            </p:cNvPr>
            <p:cNvCxnSpPr>
              <a:cxnSpLocks/>
              <a:stCxn id="601" idx="6"/>
              <a:endCxn id="57" idx="6"/>
            </p:cNvCxnSpPr>
            <p:nvPr/>
          </p:nvCxnSpPr>
          <p:spPr>
            <a:xfrm flipH="1" flipV="1">
              <a:off x="3223014" y="4440026"/>
              <a:ext cx="1389009" cy="6573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D3681A71-158E-47B9-92D5-9AB81ADF0A6F}"/>
                </a:ext>
              </a:extLst>
            </p:cNvPr>
            <p:cNvCxnSpPr>
              <a:cxnSpLocks/>
              <a:stCxn id="602" idx="6"/>
              <a:endCxn id="57" idx="6"/>
            </p:cNvCxnSpPr>
            <p:nvPr/>
          </p:nvCxnSpPr>
          <p:spPr>
            <a:xfrm flipH="1" flipV="1">
              <a:off x="3223014" y="4440026"/>
              <a:ext cx="1389009" cy="3618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EAF603A6-8109-4E70-998B-089305A5B028}"/>
                </a:ext>
              </a:extLst>
            </p:cNvPr>
            <p:cNvCxnSpPr>
              <a:cxnSpLocks/>
              <a:stCxn id="603" idx="6"/>
              <a:endCxn id="57" idx="6"/>
            </p:cNvCxnSpPr>
            <p:nvPr/>
          </p:nvCxnSpPr>
          <p:spPr>
            <a:xfrm flipH="1" flipV="1">
              <a:off x="3223014" y="4440026"/>
              <a:ext cx="1389009" cy="6637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4" name="Straight Connector 543">
              <a:extLst>
                <a:ext uri="{FF2B5EF4-FFF2-40B4-BE49-F238E27FC236}">
                  <a16:creationId xmlns:a16="http://schemas.microsoft.com/office/drawing/2014/main" id="{24909178-45A9-4AFE-ADBC-12CAE0F24153}"/>
                </a:ext>
              </a:extLst>
            </p:cNvPr>
            <p:cNvCxnSpPr>
              <a:cxnSpLocks/>
              <a:stCxn id="604" idx="6"/>
              <a:endCxn id="57" idx="6"/>
            </p:cNvCxnSpPr>
            <p:nvPr/>
          </p:nvCxnSpPr>
          <p:spPr>
            <a:xfrm flipH="1">
              <a:off x="3223014" y="4210931"/>
              <a:ext cx="1396879" cy="22909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5" name="Straight Connector 544">
              <a:extLst>
                <a:ext uri="{FF2B5EF4-FFF2-40B4-BE49-F238E27FC236}">
                  <a16:creationId xmlns:a16="http://schemas.microsoft.com/office/drawing/2014/main" id="{9517D913-9681-4C34-A669-8C29FBAF170E}"/>
                </a:ext>
              </a:extLst>
            </p:cNvPr>
            <p:cNvCxnSpPr>
              <a:cxnSpLocks/>
              <a:stCxn id="605" idx="6"/>
              <a:endCxn id="57" idx="6"/>
            </p:cNvCxnSpPr>
            <p:nvPr/>
          </p:nvCxnSpPr>
          <p:spPr>
            <a:xfrm flipH="1">
              <a:off x="3223014" y="3915460"/>
              <a:ext cx="1396880" cy="52456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F9CF52A3-D8AE-4B0F-8CF2-0009B8533844}"/>
                </a:ext>
              </a:extLst>
            </p:cNvPr>
            <p:cNvCxnSpPr>
              <a:cxnSpLocks/>
              <a:stCxn id="606" idx="6"/>
              <a:endCxn id="57" idx="6"/>
            </p:cNvCxnSpPr>
            <p:nvPr/>
          </p:nvCxnSpPr>
          <p:spPr>
            <a:xfrm flipH="1">
              <a:off x="3223014" y="3619988"/>
              <a:ext cx="1396880" cy="82003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7" name="Straight Connector 546">
              <a:extLst>
                <a:ext uri="{FF2B5EF4-FFF2-40B4-BE49-F238E27FC236}">
                  <a16:creationId xmlns:a16="http://schemas.microsoft.com/office/drawing/2014/main" id="{AF0AFB90-99E5-479F-AC2E-1645379C2A6C}"/>
                </a:ext>
              </a:extLst>
            </p:cNvPr>
            <p:cNvCxnSpPr>
              <a:cxnSpLocks/>
              <a:stCxn id="607" idx="6"/>
              <a:endCxn id="57" idx="6"/>
            </p:cNvCxnSpPr>
            <p:nvPr/>
          </p:nvCxnSpPr>
          <p:spPr>
            <a:xfrm flipH="1">
              <a:off x="3223014" y="3324517"/>
              <a:ext cx="1396880" cy="111550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8" name="Straight Connector 547">
              <a:extLst>
                <a:ext uri="{FF2B5EF4-FFF2-40B4-BE49-F238E27FC236}">
                  <a16:creationId xmlns:a16="http://schemas.microsoft.com/office/drawing/2014/main" id="{DFDC214C-512E-4A4A-878E-D4ADFE9A8F2F}"/>
                </a:ext>
              </a:extLst>
            </p:cNvPr>
            <p:cNvCxnSpPr>
              <a:cxnSpLocks/>
              <a:stCxn id="608" idx="6"/>
              <a:endCxn id="57" idx="6"/>
            </p:cNvCxnSpPr>
            <p:nvPr/>
          </p:nvCxnSpPr>
          <p:spPr>
            <a:xfrm flipH="1">
              <a:off x="3223014" y="3029046"/>
              <a:ext cx="1396880" cy="141098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9" name="Straight Connector 548">
              <a:extLst>
                <a:ext uri="{FF2B5EF4-FFF2-40B4-BE49-F238E27FC236}">
                  <a16:creationId xmlns:a16="http://schemas.microsoft.com/office/drawing/2014/main" id="{9AD82F72-4757-491E-AD30-685D865E0E4C}"/>
                </a:ext>
              </a:extLst>
            </p:cNvPr>
            <p:cNvCxnSpPr>
              <a:cxnSpLocks/>
              <a:stCxn id="609" idx="6"/>
              <a:endCxn id="57" idx="6"/>
            </p:cNvCxnSpPr>
            <p:nvPr/>
          </p:nvCxnSpPr>
          <p:spPr>
            <a:xfrm flipH="1">
              <a:off x="3223014" y="2733574"/>
              <a:ext cx="1396880" cy="1706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0" name="Straight Connector 549">
              <a:extLst>
                <a:ext uri="{FF2B5EF4-FFF2-40B4-BE49-F238E27FC236}">
                  <a16:creationId xmlns:a16="http://schemas.microsoft.com/office/drawing/2014/main" id="{A472C02B-C803-466B-8B25-629DA177F146}"/>
                </a:ext>
              </a:extLst>
            </p:cNvPr>
            <p:cNvCxnSpPr>
              <a:cxnSpLocks/>
              <a:stCxn id="610" idx="6"/>
              <a:endCxn id="57" idx="6"/>
            </p:cNvCxnSpPr>
            <p:nvPr/>
          </p:nvCxnSpPr>
          <p:spPr>
            <a:xfrm flipH="1">
              <a:off x="3223014" y="2438103"/>
              <a:ext cx="1404749" cy="20019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1" name="Straight Connector 550">
              <a:extLst>
                <a:ext uri="{FF2B5EF4-FFF2-40B4-BE49-F238E27FC236}">
                  <a16:creationId xmlns:a16="http://schemas.microsoft.com/office/drawing/2014/main" id="{E2F6F8EC-0212-4332-9254-B162D8DB0088}"/>
                </a:ext>
              </a:extLst>
            </p:cNvPr>
            <p:cNvCxnSpPr>
              <a:cxnSpLocks/>
              <a:stCxn id="611" idx="6"/>
              <a:endCxn id="57" idx="6"/>
            </p:cNvCxnSpPr>
            <p:nvPr/>
          </p:nvCxnSpPr>
          <p:spPr>
            <a:xfrm flipH="1">
              <a:off x="3223014" y="2142634"/>
              <a:ext cx="1404750" cy="229739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2" name="Straight Connector 551">
              <a:extLst>
                <a:ext uri="{FF2B5EF4-FFF2-40B4-BE49-F238E27FC236}">
                  <a16:creationId xmlns:a16="http://schemas.microsoft.com/office/drawing/2014/main" id="{77D4C7B1-0C6C-469F-9681-A1E9E19073E8}"/>
                </a:ext>
              </a:extLst>
            </p:cNvPr>
            <p:cNvCxnSpPr>
              <a:cxnSpLocks/>
              <a:stCxn id="600" idx="6"/>
              <a:endCxn id="59" idx="6"/>
            </p:cNvCxnSpPr>
            <p:nvPr/>
          </p:nvCxnSpPr>
          <p:spPr>
            <a:xfrm flipH="1" flipV="1">
              <a:off x="3223014" y="4026056"/>
              <a:ext cx="1389009" cy="13667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a:extLst>
                <a:ext uri="{FF2B5EF4-FFF2-40B4-BE49-F238E27FC236}">
                  <a16:creationId xmlns:a16="http://schemas.microsoft.com/office/drawing/2014/main" id="{8E33BDAA-A6CE-44F7-B563-F530D3ECD7A6}"/>
                </a:ext>
              </a:extLst>
            </p:cNvPr>
            <p:cNvCxnSpPr>
              <a:cxnSpLocks/>
              <a:stCxn id="601" idx="6"/>
              <a:endCxn id="59" idx="6"/>
            </p:cNvCxnSpPr>
            <p:nvPr/>
          </p:nvCxnSpPr>
          <p:spPr>
            <a:xfrm flipH="1" flipV="1">
              <a:off x="3223014" y="4026056"/>
              <a:ext cx="1389009" cy="10712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a:extLst>
                <a:ext uri="{FF2B5EF4-FFF2-40B4-BE49-F238E27FC236}">
                  <a16:creationId xmlns:a16="http://schemas.microsoft.com/office/drawing/2014/main" id="{A3421CAA-AB34-4215-8B64-EE81BBA23AAD}"/>
                </a:ext>
              </a:extLst>
            </p:cNvPr>
            <p:cNvCxnSpPr>
              <a:cxnSpLocks/>
              <a:stCxn id="602" idx="6"/>
              <a:endCxn id="59" idx="6"/>
            </p:cNvCxnSpPr>
            <p:nvPr/>
          </p:nvCxnSpPr>
          <p:spPr>
            <a:xfrm flipH="1" flipV="1">
              <a:off x="3223014" y="4026056"/>
              <a:ext cx="1389009" cy="77581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a:extLst>
                <a:ext uri="{FF2B5EF4-FFF2-40B4-BE49-F238E27FC236}">
                  <a16:creationId xmlns:a16="http://schemas.microsoft.com/office/drawing/2014/main" id="{1D8DC317-5740-49D8-A79C-571B5E927D0B}"/>
                </a:ext>
              </a:extLst>
            </p:cNvPr>
            <p:cNvCxnSpPr>
              <a:cxnSpLocks/>
              <a:stCxn id="603" idx="6"/>
              <a:endCxn id="59" idx="6"/>
            </p:cNvCxnSpPr>
            <p:nvPr/>
          </p:nvCxnSpPr>
          <p:spPr>
            <a:xfrm flipH="1" flipV="1">
              <a:off x="3223014" y="4026056"/>
              <a:ext cx="1389009" cy="4803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a:extLst>
                <a:ext uri="{FF2B5EF4-FFF2-40B4-BE49-F238E27FC236}">
                  <a16:creationId xmlns:a16="http://schemas.microsoft.com/office/drawing/2014/main" id="{641C78CD-1FEB-46BC-9536-4D9DF2E513C9}"/>
                </a:ext>
              </a:extLst>
            </p:cNvPr>
            <p:cNvCxnSpPr>
              <a:cxnSpLocks/>
              <a:stCxn id="604" idx="6"/>
              <a:endCxn id="59" idx="6"/>
            </p:cNvCxnSpPr>
            <p:nvPr/>
          </p:nvCxnSpPr>
          <p:spPr>
            <a:xfrm flipH="1" flipV="1">
              <a:off x="3223014" y="4026056"/>
              <a:ext cx="1396879" cy="1848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F3CDCC62-7181-4481-8413-BC9F359D6F37}"/>
                </a:ext>
              </a:extLst>
            </p:cNvPr>
            <p:cNvCxnSpPr>
              <a:cxnSpLocks/>
              <a:stCxn id="605" idx="6"/>
              <a:endCxn id="59" idx="6"/>
            </p:cNvCxnSpPr>
            <p:nvPr/>
          </p:nvCxnSpPr>
          <p:spPr>
            <a:xfrm flipH="1">
              <a:off x="3223014" y="3915460"/>
              <a:ext cx="1396880" cy="1105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793C9854-E1E7-468D-B6DE-F0A6DC52E8E2}"/>
                </a:ext>
              </a:extLst>
            </p:cNvPr>
            <p:cNvCxnSpPr>
              <a:cxnSpLocks/>
              <a:stCxn id="606" idx="6"/>
              <a:endCxn id="59" idx="6"/>
            </p:cNvCxnSpPr>
            <p:nvPr/>
          </p:nvCxnSpPr>
          <p:spPr>
            <a:xfrm flipH="1">
              <a:off x="3223014" y="3619988"/>
              <a:ext cx="1396880" cy="40606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54C8C96E-B813-4A44-9D4E-1C6F49D02D16}"/>
                </a:ext>
              </a:extLst>
            </p:cNvPr>
            <p:cNvCxnSpPr>
              <a:cxnSpLocks/>
              <a:stCxn id="607" idx="6"/>
              <a:endCxn id="59" idx="6"/>
            </p:cNvCxnSpPr>
            <p:nvPr/>
          </p:nvCxnSpPr>
          <p:spPr>
            <a:xfrm flipH="1">
              <a:off x="3223014" y="3324517"/>
              <a:ext cx="1396880" cy="70153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CCE42C37-EA20-494A-BAF2-9FB6865DB572}"/>
                </a:ext>
              </a:extLst>
            </p:cNvPr>
            <p:cNvCxnSpPr>
              <a:cxnSpLocks/>
              <a:stCxn id="608" idx="6"/>
              <a:endCxn id="59" idx="6"/>
            </p:cNvCxnSpPr>
            <p:nvPr/>
          </p:nvCxnSpPr>
          <p:spPr>
            <a:xfrm flipH="1">
              <a:off x="3223014" y="3029046"/>
              <a:ext cx="1396880" cy="9970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77E24FBF-A72C-4748-8688-C312F0CD26C3}"/>
                </a:ext>
              </a:extLst>
            </p:cNvPr>
            <p:cNvCxnSpPr>
              <a:cxnSpLocks/>
              <a:stCxn id="609" idx="6"/>
              <a:endCxn id="59" idx="6"/>
            </p:cNvCxnSpPr>
            <p:nvPr/>
          </p:nvCxnSpPr>
          <p:spPr>
            <a:xfrm flipH="1">
              <a:off x="3223014" y="2733574"/>
              <a:ext cx="1396880" cy="1292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CACE7979-00AB-4DE5-8CD6-9CD910E17960}"/>
                </a:ext>
              </a:extLst>
            </p:cNvPr>
            <p:cNvCxnSpPr>
              <a:cxnSpLocks/>
              <a:stCxn id="610" idx="6"/>
              <a:endCxn id="59" idx="6"/>
            </p:cNvCxnSpPr>
            <p:nvPr/>
          </p:nvCxnSpPr>
          <p:spPr>
            <a:xfrm flipH="1">
              <a:off x="3223014" y="2438103"/>
              <a:ext cx="1404749" cy="15879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F06FE6BB-06C7-40C8-98CA-95C2BA7C09D9}"/>
                </a:ext>
              </a:extLst>
            </p:cNvPr>
            <p:cNvCxnSpPr>
              <a:cxnSpLocks/>
              <a:stCxn id="611" idx="6"/>
              <a:endCxn id="59" idx="6"/>
            </p:cNvCxnSpPr>
            <p:nvPr/>
          </p:nvCxnSpPr>
          <p:spPr>
            <a:xfrm flipH="1">
              <a:off x="3223014" y="2142634"/>
              <a:ext cx="1404750" cy="1883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AACFD3D6-CCA6-4F86-A083-C5CFAA1B9483}"/>
                </a:ext>
              </a:extLst>
            </p:cNvPr>
            <p:cNvCxnSpPr>
              <a:cxnSpLocks/>
              <a:stCxn id="600" idx="6"/>
              <a:endCxn id="61" idx="6"/>
            </p:cNvCxnSpPr>
            <p:nvPr/>
          </p:nvCxnSpPr>
          <p:spPr>
            <a:xfrm flipH="1" flipV="1">
              <a:off x="3223014" y="3612087"/>
              <a:ext cx="1389009" cy="178072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id="{A987B66F-7D12-434E-8223-E761CDEFD454}"/>
                </a:ext>
              </a:extLst>
            </p:cNvPr>
            <p:cNvCxnSpPr>
              <a:cxnSpLocks/>
              <a:stCxn id="601" idx="6"/>
              <a:endCxn id="61" idx="6"/>
            </p:cNvCxnSpPr>
            <p:nvPr/>
          </p:nvCxnSpPr>
          <p:spPr>
            <a:xfrm flipH="1" flipV="1">
              <a:off x="3223014" y="3612087"/>
              <a:ext cx="1389009" cy="148525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F67EF811-C6EE-4CE8-B976-BBEEFCF90E98}"/>
                </a:ext>
              </a:extLst>
            </p:cNvPr>
            <p:cNvCxnSpPr>
              <a:cxnSpLocks/>
              <a:stCxn id="602" idx="6"/>
              <a:endCxn id="61" idx="6"/>
            </p:cNvCxnSpPr>
            <p:nvPr/>
          </p:nvCxnSpPr>
          <p:spPr>
            <a:xfrm flipH="1" flipV="1">
              <a:off x="3223014" y="3612087"/>
              <a:ext cx="1389009" cy="11897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7" name="Straight Connector 566">
              <a:extLst>
                <a:ext uri="{FF2B5EF4-FFF2-40B4-BE49-F238E27FC236}">
                  <a16:creationId xmlns:a16="http://schemas.microsoft.com/office/drawing/2014/main" id="{97833DA4-2B76-4D6F-9F7D-D6C90784269F}"/>
                </a:ext>
              </a:extLst>
            </p:cNvPr>
            <p:cNvCxnSpPr>
              <a:cxnSpLocks/>
              <a:stCxn id="603" idx="6"/>
              <a:endCxn id="61" idx="6"/>
            </p:cNvCxnSpPr>
            <p:nvPr/>
          </p:nvCxnSpPr>
          <p:spPr>
            <a:xfrm flipH="1" flipV="1">
              <a:off x="3223014" y="3612087"/>
              <a:ext cx="1389009" cy="89431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7A8D2475-21C8-4A63-BFDE-D4F946AC0AB8}"/>
                </a:ext>
              </a:extLst>
            </p:cNvPr>
            <p:cNvCxnSpPr>
              <a:cxnSpLocks/>
              <a:stCxn id="604" idx="6"/>
              <a:endCxn id="61" idx="6"/>
            </p:cNvCxnSpPr>
            <p:nvPr/>
          </p:nvCxnSpPr>
          <p:spPr>
            <a:xfrm flipH="1" flipV="1">
              <a:off x="3223014" y="3612087"/>
              <a:ext cx="1396879" cy="59884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9C11BF4F-42A7-45AD-976E-032960832626}"/>
                </a:ext>
              </a:extLst>
            </p:cNvPr>
            <p:cNvCxnSpPr>
              <a:cxnSpLocks/>
              <a:stCxn id="605" idx="6"/>
              <a:endCxn id="61" idx="6"/>
            </p:cNvCxnSpPr>
            <p:nvPr/>
          </p:nvCxnSpPr>
          <p:spPr>
            <a:xfrm flipH="1" flipV="1">
              <a:off x="3223014" y="3612087"/>
              <a:ext cx="1396880" cy="3033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a:extLst>
                <a:ext uri="{FF2B5EF4-FFF2-40B4-BE49-F238E27FC236}">
                  <a16:creationId xmlns:a16="http://schemas.microsoft.com/office/drawing/2014/main" id="{F83F92D6-9340-4C01-B8EF-451D9B408FE4}"/>
                </a:ext>
              </a:extLst>
            </p:cNvPr>
            <p:cNvCxnSpPr>
              <a:cxnSpLocks/>
              <a:stCxn id="606" idx="6"/>
              <a:endCxn id="61" idx="6"/>
            </p:cNvCxnSpPr>
            <p:nvPr/>
          </p:nvCxnSpPr>
          <p:spPr>
            <a:xfrm flipH="1" flipV="1">
              <a:off x="3223014" y="3612087"/>
              <a:ext cx="1396880" cy="79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a:extLst>
                <a:ext uri="{FF2B5EF4-FFF2-40B4-BE49-F238E27FC236}">
                  <a16:creationId xmlns:a16="http://schemas.microsoft.com/office/drawing/2014/main" id="{566A1DDC-7E75-4C3C-907E-28B3A9CA43F4}"/>
                </a:ext>
              </a:extLst>
            </p:cNvPr>
            <p:cNvCxnSpPr>
              <a:cxnSpLocks/>
              <a:stCxn id="607" idx="6"/>
              <a:endCxn id="61" idx="6"/>
            </p:cNvCxnSpPr>
            <p:nvPr/>
          </p:nvCxnSpPr>
          <p:spPr>
            <a:xfrm flipH="1">
              <a:off x="3223014" y="3324517"/>
              <a:ext cx="1396880" cy="2875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7C7175DC-10B8-4937-AC7C-6275BA60B6D1}"/>
                </a:ext>
              </a:extLst>
            </p:cNvPr>
            <p:cNvCxnSpPr>
              <a:cxnSpLocks/>
              <a:stCxn id="608" idx="6"/>
              <a:endCxn id="61" idx="6"/>
            </p:cNvCxnSpPr>
            <p:nvPr/>
          </p:nvCxnSpPr>
          <p:spPr>
            <a:xfrm flipH="1">
              <a:off x="3223014" y="3029046"/>
              <a:ext cx="1396880" cy="58304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2BC0A31C-82C3-4F06-9768-08FB82A94669}"/>
                </a:ext>
              </a:extLst>
            </p:cNvPr>
            <p:cNvCxnSpPr>
              <a:cxnSpLocks/>
              <a:stCxn id="609" idx="6"/>
              <a:endCxn id="61" idx="6"/>
            </p:cNvCxnSpPr>
            <p:nvPr/>
          </p:nvCxnSpPr>
          <p:spPr>
            <a:xfrm flipH="1">
              <a:off x="3223014" y="2733574"/>
              <a:ext cx="1396880"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05749D0C-EB0F-44A1-83FD-73D9AE275F0A}"/>
                </a:ext>
              </a:extLst>
            </p:cNvPr>
            <p:cNvCxnSpPr>
              <a:cxnSpLocks/>
              <a:stCxn id="609" idx="6"/>
              <a:endCxn id="61" idx="6"/>
            </p:cNvCxnSpPr>
            <p:nvPr/>
          </p:nvCxnSpPr>
          <p:spPr>
            <a:xfrm flipH="1">
              <a:off x="3223014" y="2733574"/>
              <a:ext cx="1396880"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7955A5B4-BBD3-495B-8C8A-1B931CA4831B}"/>
                </a:ext>
              </a:extLst>
            </p:cNvPr>
            <p:cNvCxnSpPr>
              <a:cxnSpLocks/>
              <a:stCxn id="610" idx="6"/>
              <a:endCxn id="61" idx="6"/>
            </p:cNvCxnSpPr>
            <p:nvPr/>
          </p:nvCxnSpPr>
          <p:spPr>
            <a:xfrm flipH="1">
              <a:off x="3223014" y="2438103"/>
              <a:ext cx="1404749" cy="11739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9DC0FE8D-8F07-4F6B-BD99-066D0B6EEE58}"/>
                </a:ext>
              </a:extLst>
            </p:cNvPr>
            <p:cNvCxnSpPr>
              <a:cxnSpLocks/>
              <a:stCxn id="611" idx="6"/>
              <a:endCxn id="61" idx="6"/>
            </p:cNvCxnSpPr>
            <p:nvPr/>
          </p:nvCxnSpPr>
          <p:spPr>
            <a:xfrm flipH="1">
              <a:off x="3223014" y="2142634"/>
              <a:ext cx="1404750" cy="1469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CEEC7089-1EB0-4F1F-9DF8-DDF9C0A06F20}"/>
                </a:ext>
              </a:extLst>
            </p:cNvPr>
            <p:cNvCxnSpPr>
              <a:cxnSpLocks/>
              <a:stCxn id="600" idx="6"/>
              <a:endCxn id="63" idx="6"/>
            </p:cNvCxnSpPr>
            <p:nvPr/>
          </p:nvCxnSpPr>
          <p:spPr>
            <a:xfrm flipH="1" flipV="1">
              <a:off x="3223014" y="3198116"/>
              <a:ext cx="1389009" cy="21946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9AA2F49D-D77C-4231-96AB-3C1390ACC597}"/>
                </a:ext>
              </a:extLst>
            </p:cNvPr>
            <p:cNvCxnSpPr>
              <a:cxnSpLocks/>
              <a:stCxn id="601" idx="6"/>
              <a:endCxn id="63" idx="6"/>
            </p:cNvCxnSpPr>
            <p:nvPr/>
          </p:nvCxnSpPr>
          <p:spPr>
            <a:xfrm flipH="1" flipV="1">
              <a:off x="3223014" y="3198116"/>
              <a:ext cx="1389009" cy="189922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B2DE35BE-B44D-4E5F-A86D-B69891840696}"/>
                </a:ext>
              </a:extLst>
            </p:cNvPr>
            <p:cNvCxnSpPr>
              <a:cxnSpLocks/>
              <a:endCxn id="63" idx="6"/>
            </p:cNvCxnSpPr>
            <p:nvPr/>
          </p:nvCxnSpPr>
          <p:spPr>
            <a:xfrm flipH="1" flipV="1">
              <a:off x="3223014" y="3198116"/>
              <a:ext cx="1415450" cy="159772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C59E3E0A-9EB3-4085-8F77-48E2E6DE1DDF}"/>
                </a:ext>
              </a:extLst>
            </p:cNvPr>
            <p:cNvCxnSpPr>
              <a:cxnSpLocks/>
              <a:stCxn id="603" idx="6"/>
              <a:endCxn id="63" idx="6"/>
            </p:cNvCxnSpPr>
            <p:nvPr/>
          </p:nvCxnSpPr>
          <p:spPr>
            <a:xfrm flipH="1" flipV="1">
              <a:off x="3223014" y="3198116"/>
              <a:ext cx="1389009" cy="13082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B63A048C-27F2-4646-AB18-0B7D1D487C17}"/>
                </a:ext>
              </a:extLst>
            </p:cNvPr>
            <p:cNvCxnSpPr>
              <a:cxnSpLocks/>
              <a:stCxn id="604" idx="6"/>
              <a:endCxn id="63" idx="6"/>
            </p:cNvCxnSpPr>
            <p:nvPr/>
          </p:nvCxnSpPr>
          <p:spPr>
            <a:xfrm flipH="1" flipV="1">
              <a:off x="3223014" y="3198116"/>
              <a:ext cx="1396879" cy="10128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2" name="Straight Connector 581">
              <a:extLst>
                <a:ext uri="{FF2B5EF4-FFF2-40B4-BE49-F238E27FC236}">
                  <a16:creationId xmlns:a16="http://schemas.microsoft.com/office/drawing/2014/main" id="{DDE9343C-5C19-4CAB-8983-EA924E085D60}"/>
                </a:ext>
              </a:extLst>
            </p:cNvPr>
            <p:cNvCxnSpPr>
              <a:cxnSpLocks/>
              <a:stCxn id="605" idx="6"/>
              <a:endCxn id="63" idx="6"/>
            </p:cNvCxnSpPr>
            <p:nvPr/>
          </p:nvCxnSpPr>
          <p:spPr>
            <a:xfrm flipH="1" flipV="1">
              <a:off x="3223014" y="3198116"/>
              <a:ext cx="1396880" cy="7173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3" name="Straight Connector 582">
              <a:extLst>
                <a:ext uri="{FF2B5EF4-FFF2-40B4-BE49-F238E27FC236}">
                  <a16:creationId xmlns:a16="http://schemas.microsoft.com/office/drawing/2014/main" id="{58D1E7C2-5C04-4DA0-B550-4C6CC5C07E18}"/>
                </a:ext>
              </a:extLst>
            </p:cNvPr>
            <p:cNvCxnSpPr>
              <a:cxnSpLocks/>
              <a:stCxn id="606" idx="6"/>
              <a:endCxn id="63" idx="6"/>
            </p:cNvCxnSpPr>
            <p:nvPr/>
          </p:nvCxnSpPr>
          <p:spPr>
            <a:xfrm flipH="1" flipV="1">
              <a:off x="3223014" y="3198116"/>
              <a:ext cx="1396880" cy="4218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4" name="Straight Connector 583">
              <a:extLst>
                <a:ext uri="{FF2B5EF4-FFF2-40B4-BE49-F238E27FC236}">
                  <a16:creationId xmlns:a16="http://schemas.microsoft.com/office/drawing/2014/main" id="{78302A22-AC8B-4BDF-AFF8-42F81CC14DA4}"/>
                </a:ext>
              </a:extLst>
            </p:cNvPr>
            <p:cNvCxnSpPr>
              <a:cxnSpLocks/>
              <a:stCxn id="607" idx="6"/>
              <a:endCxn id="63" idx="6"/>
            </p:cNvCxnSpPr>
            <p:nvPr/>
          </p:nvCxnSpPr>
          <p:spPr>
            <a:xfrm flipH="1" flipV="1">
              <a:off x="3223014" y="3198116"/>
              <a:ext cx="1396880" cy="1264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5" name="Straight Connector 584">
              <a:extLst>
                <a:ext uri="{FF2B5EF4-FFF2-40B4-BE49-F238E27FC236}">
                  <a16:creationId xmlns:a16="http://schemas.microsoft.com/office/drawing/2014/main" id="{6DEC3B0C-8FF2-441E-931F-3005ACD0BDAF}"/>
                </a:ext>
              </a:extLst>
            </p:cNvPr>
            <p:cNvCxnSpPr>
              <a:cxnSpLocks/>
              <a:stCxn id="608" idx="6"/>
              <a:endCxn id="63" idx="6"/>
            </p:cNvCxnSpPr>
            <p:nvPr/>
          </p:nvCxnSpPr>
          <p:spPr>
            <a:xfrm flipH="1">
              <a:off x="3223014" y="3029046"/>
              <a:ext cx="1396880" cy="1690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5E8C2CDD-B0CA-4600-A2CE-0FCB13392AAB}"/>
                </a:ext>
              </a:extLst>
            </p:cNvPr>
            <p:cNvCxnSpPr>
              <a:cxnSpLocks/>
              <a:stCxn id="609" idx="6"/>
              <a:endCxn id="63" idx="6"/>
            </p:cNvCxnSpPr>
            <p:nvPr/>
          </p:nvCxnSpPr>
          <p:spPr>
            <a:xfrm flipH="1">
              <a:off x="3223014" y="2733574"/>
              <a:ext cx="1396880" cy="4645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1F824BBA-2D1C-449B-B132-CDE6F75448FE}"/>
                </a:ext>
              </a:extLst>
            </p:cNvPr>
            <p:cNvCxnSpPr>
              <a:cxnSpLocks/>
              <a:stCxn id="610" idx="6"/>
              <a:endCxn id="63" idx="6"/>
            </p:cNvCxnSpPr>
            <p:nvPr/>
          </p:nvCxnSpPr>
          <p:spPr>
            <a:xfrm flipH="1">
              <a:off x="3223014" y="2438103"/>
              <a:ext cx="1404749" cy="76001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1AFDCE91-589C-4A79-BBD8-5D2E433B753F}"/>
                </a:ext>
              </a:extLst>
            </p:cNvPr>
            <p:cNvCxnSpPr>
              <a:cxnSpLocks/>
              <a:stCxn id="611" idx="6"/>
              <a:endCxn id="63" idx="6"/>
            </p:cNvCxnSpPr>
            <p:nvPr/>
          </p:nvCxnSpPr>
          <p:spPr>
            <a:xfrm flipH="1">
              <a:off x="3223014" y="2142634"/>
              <a:ext cx="1404750" cy="1055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9" name="Straight Connector 588">
              <a:extLst>
                <a:ext uri="{FF2B5EF4-FFF2-40B4-BE49-F238E27FC236}">
                  <a16:creationId xmlns:a16="http://schemas.microsoft.com/office/drawing/2014/main" id="{BA2D900D-07F7-4E49-879B-D760892E6DD9}"/>
                </a:ext>
              </a:extLst>
            </p:cNvPr>
            <p:cNvCxnSpPr>
              <a:cxnSpLocks/>
              <a:stCxn id="600" idx="6"/>
              <a:endCxn id="65" idx="6"/>
            </p:cNvCxnSpPr>
            <p:nvPr/>
          </p:nvCxnSpPr>
          <p:spPr>
            <a:xfrm flipH="1" flipV="1">
              <a:off x="3223014" y="2784146"/>
              <a:ext cx="1389009" cy="260866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0" name="Straight Connector 589">
              <a:extLst>
                <a:ext uri="{FF2B5EF4-FFF2-40B4-BE49-F238E27FC236}">
                  <a16:creationId xmlns:a16="http://schemas.microsoft.com/office/drawing/2014/main" id="{690EAA8A-20D7-4717-BA0F-36A5DF697943}"/>
                </a:ext>
              </a:extLst>
            </p:cNvPr>
            <p:cNvCxnSpPr>
              <a:cxnSpLocks/>
              <a:stCxn id="601" idx="6"/>
              <a:endCxn id="65" idx="6"/>
            </p:cNvCxnSpPr>
            <p:nvPr/>
          </p:nvCxnSpPr>
          <p:spPr>
            <a:xfrm flipH="1" flipV="1">
              <a:off x="3223014" y="2784146"/>
              <a:ext cx="1389009" cy="231319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1" name="Straight Connector 590">
              <a:extLst>
                <a:ext uri="{FF2B5EF4-FFF2-40B4-BE49-F238E27FC236}">
                  <a16:creationId xmlns:a16="http://schemas.microsoft.com/office/drawing/2014/main" id="{E4B7BC20-9071-4ECD-A0CA-33B22F5AE31A}"/>
                </a:ext>
              </a:extLst>
            </p:cNvPr>
            <p:cNvCxnSpPr>
              <a:cxnSpLocks/>
              <a:stCxn id="602" idx="6"/>
              <a:endCxn id="65" idx="6"/>
            </p:cNvCxnSpPr>
            <p:nvPr/>
          </p:nvCxnSpPr>
          <p:spPr>
            <a:xfrm flipH="1" flipV="1">
              <a:off x="3223014" y="2784146"/>
              <a:ext cx="1389009" cy="201772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2" name="Straight Connector 591">
              <a:extLst>
                <a:ext uri="{FF2B5EF4-FFF2-40B4-BE49-F238E27FC236}">
                  <a16:creationId xmlns:a16="http://schemas.microsoft.com/office/drawing/2014/main" id="{078997C6-F912-458D-9B5B-600C7C4595BB}"/>
                </a:ext>
              </a:extLst>
            </p:cNvPr>
            <p:cNvCxnSpPr>
              <a:cxnSpLocks/>
              <a:stCxn id="603" idx="6"/>
              <a:endCxn id="65" idx="6"/>
            </p:cNvCxnSpPr>
            <p:nvPr/>
          </p:nvCxnSpPr>
          <p:spPr>
            <a:xfrm flipH="1" flipV="1">
              <a:off x="3223014" y="2784146"/>
              <a:ext cx="1389009" cy="172225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3" name="Straight Connector 592">
              <a:extLst>
                <a:ext uri="{FF2B5EF4-FFF2-40B4-BE49-F238E27FC236}">
                  <a16:creationId xmlns:a16="http://schemas.microsoft.com/office/drawing/2014/main" id="{74D4A1AB-8766-42AE-BB68-963B684CD268}"/>
                </a:ext>
              </a:extLst>
            </p:cNvPr>
            <p:cNvCxnSpPr>
              <a:cxnSpLocks/>
              <a:stCxn id="604" idx="6"/>
              <a:endCxn id="65" idx="6"/>
            </p:cNvCxnSpPr>
            <p:nvPr/>
          </p:nvCxnSpPr>
          <p:spPr>
            <a:xfrm flipH="1" flipV="1">
              <a:off x="3223014" y="2784146"/>
              <a:ext cx="1396879" cy="14267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D424F8BB-15BF-4765-B813-843F4409BF6F}"/>
                </a:ext>
              </a:extLst>
            </p:cNvPr>
            <p:cNvCxnSpPr>
              <a:cxnSpLocks/>
              <a:stCxn id="605" idx="6"/>
              <a:endCxn id="65" idx="6"/>
            </p:cNvCxnSpPr>
            <p:nvPr/>
          </p:nvCxnSpPr>
          <p:spPr>
            <a:xfrm flipH="1" flipV="1">
              <a:off x="3223014" y="2784146"/>
              <a:ext cx="1396880" cy="11313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BDE5745F-FB01-4300-90A3-5518AD27F792}"/>
                </a:ext>
              </a:extLst>
            </p:cNvPr>
            <p:cNvCxnSpPr>
              <a:cxnSpLocks/>
              <a:stCxn id="606" idx="6"/>
              <a:endCxn id="65" idx="6"/>
            </p:cNvCxnSpPr>
            <p:nvPr/>
          </p:nvCxnSpPr>
          <p:spPr>
            <a:xfrm flipH="1" flipV="1">
              <a:off x="3223014" y="2784146"/>
              <a:ext cx="1396880" cy="8358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6CA3150F-07E9-465F-8C62-D99D95073E6F}"/>
                </a:ext>
              </a:extLst>
            </p:cNvPr>
            <p:cNvCxnSpPr>
              <a:cxnSpLocks/>
              <a:stCxn id="608" idx="6"/>
              <a:endCxn id="65" idx="6"/>
            </p:cNvCxnSpPr>
            <p:nvPr/>
          </p:nvCxnSpPr>
          <p:spPr>
            <a:xfrm flipH="1" flipV="1">
              <a:off x="3223014" y="2784146"/>
              <a:ext cx="1396880" cy="24490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23591ABB-57D1-4E1C-AA55-5023A3D15FA0}"/>
                </a:ext>
              </a:extLst>
            </p:cNvPr>
            <p:cNvCxnSpPr>
              <a:cxnSpLocks/>
              <a:stCxn id="609" idx="6"/>
              <a:endCxn id="65" idx="6"/>
            </p:cNvCxnSpPr>
            <p:nvPr/>
          </p:nvCxnSpPr>
          <p:spPr>
            <a:xfrm flipH="1">
              <a:off x="3223014" y="2733574"/>
              <a:ext cx="1396880" cy="505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710571C8-C4DF-403F-8C70-7FF720D96EC2}"/>
                </a:ext>
              </a:extLst>
            </p:cNvPr>
            <p:cNvCxnSpPr>
              <a:cxnSpLocks/>
              <a:stCxn id="610" idx="6"/>
              <a:endCxn id="65" idx="6"/>
            </p:cNvCxnSpPr>
            <p:nvPr/>
          </p:nvCxnSpPr>
          <p:spPr>
            <a:xfrm flipH="1">
              <a:off x="3223014" y="2438103"/>
              <a:ext cx="1404749" cy="3460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B9B02652-FE09-49DF-A976-B44309E707DF}"/>
                </a:ext>
              </a:extLst>
            </p:cNvPr>
            <p:cNvCxnSpPr>
              <a:cxnSpLocks/>
              <a:stCxn id="611" idx="6"/>
              <a:endCxn id="65" idx="6"/>
            </p:cNvCxnSpPr>
            <p:nvPr/>
          </p:nvCxnSpPr>
          <p:spPr>
            <a:xfrm flipH="1">
              <a:off x="3223014" y="2142634"/>
              <a:ext cx="1404750" cy="641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00" name="Google Shape;219;p33">
              <a:extLst>
                <a:ext uri="{FF2B5EF4-FFF2-40B4-BE49-F238E27FC236}">
                  <a16:creationId xmlns:a16="http://schemas.microsoft.com/office/drawing/2014/main" id="{5FE74B17-2FC1-42DC-86A6-776342AD7ABC}"/>
                </a:ext>
              </a:extLst>
            </p:cNvPr>
            <p:cNvSpPr/>
            <p:nvPr/>
          </p:nvSpPr>
          <p:spPr>
            <a:xfrm flipH="1">
              <a:off x="4612023" y="527794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01" name="Google Shape;219;p33">
              <a:extLst>
                <a:ext uri="{FF2B5EF4-FFF2-40B4-BE49-F238E27FC236}">
                  <a16:creationId xmlns:a16="http://schemas.microsoft.com/office/drawing/2014/main" id="{993A7618-29FD-4856-B7D4-0A63211EB1DB}"/>
                </a:ext>
              </a:extLst>
            </p:cNvPr>
            <p:cNvSpPr/>
            <p:nvPr/>
          </p:nvSpPr>
          <p:spPr>
            <a:xfrm flipH="1">
              <a:off x="4612023" y="4982475"/>
              <a:ext cx="265419" cy="22973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02" name="Google Shape;219;p33">
              <a:extLst>
                <a:ext uri="{FF2B5EF4-FFF2-40B4-BE49-F238E27FC236}">
                  <a16:creationId xmlns:a16="http://schemas.microsoft.com/office/drawing/2014/main" id="{D284402B-B489-40F1-9781-42145473D7CE}"/>
                </a:ext>
              </a:extLst>
            </p:cNvPr>
            <p:cNvSpPr/>
            <p:nvPr/>
          </p:nvSpPr>
          <p:spPr>
            <a:xfrm flipH="1">
              <a:off x="4612023" y="468700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03" name="Google Shape;219;p33">
              <a:extLst>
                <a:ext uri="{FF2B5EF4-FFF2-40B4-BE49-F238E27FC236}">
                  <a16:creationId xmlns:a16="http://schemas.microsoft.com/office/drawing/2014/main" id="{241D4D81-CE60-479B-B552-7076E28C402F}"/>
                </a:ext>
              </a:extLst>
            </p:cNvPr>
            <p:cNvSpPr/>
            <p:nvPr/>
          </p:nvSpPr>
          <p:spPr>
            <a:xfrm flipH="1">
              <a:off x="4612023" y="4391532"/>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04" name="Google Shape;219;p33">
              <a:extLst>
                <a:ext uri="{FF2B5EF4-FFF2-40B4-BE49-F238E27FC236}">
                  <a16:creationId xmlns:a16="http://schemas.microsoft.com/office/drawing/2014/main" id="{E8D1B0B7-0F47-4D99-BB8A-2DB26ABC1003}"/>
                </a:ext>
              </a:extLst>
            </p:cNvPr>
            <p:cNvSpPr/>
            <p:nvPr/>
          </p:nvSpPr>
          <p:spPr>
            <a:xfrm flipH="1">
              <a:off x="4619893" y="4096061"/>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05" name="Google Shape;219;p33">
              <a:extLst>
                <a:ext uri="{FF2B5EF4-FFF2-40B4-BE49-F238E27FC236}">
                  <a16:creationId xmlns:a16="http://schemas.microsoft.com/office/drawing/2014/main" id="{EDCF9D9B-8F89-40E4-B02D-5E23252E6ED3}"/>
                </a:ext>
              </a:extLst>
            </p:cNvPr>
            <p:cNvSpPr/>
            <p:nvPr/>
          </p:nvSpPr>
          <p:spPr>
            <a:xfrm flipH="1">
              <a:off x="4619894" y="3800590"/>
              <a:ext cx="265420" cy="229739"/>
            </a:xfrm>
            <a:prstGeom prst="ellipse">
              <a:avLst/>
            </a:prstGeom>
            <a:solidFill>
              <a:schemeClr val="tx2">
                <a:lumMod val="75000"/>
              </a:schemeClr>
            </a:solidFill>
            <a:ln w="28575" cap="flat" cmpd="sng">
              <a:solidFill>
                <a:schemeClr val="bg1">
                  <a:lumMod val="95000"/>
                  <a:lumOff val="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06" name="Google Shape;219;p33">
              <a:extLst>
                <a:ext uri="{FF2B5EF4-FFF2-40B4-BE49-F238E27FC236}">
                  <a16:creationId xmlns:a16="http://schemas.microsoft.com/office/drawing/2014/main" id="{5AFE410C-ABCA-4B66-9F44-00878F5B9978}"/>
                </a:ext>
              </a:extLst>
            </p:cNvPr>
            <p:cNvSpPr/>
            <p:nvPr/>
          </p:nvSpPr>
          <p:spPr>
            <a:xfrm flipH="1">
              <a:off x="4619894" y="3505118"/>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07" name="Google Shape;219;p33">
              <a:extLst>
                <a:ext uri="{FF2B5EF4-FFF2-40B4-BE49-F238E27FC236}">
                  <a16:creationId xmlns:a16="http://schemas.microsoft.com/office/drawing/2014/main" id="{3DB8C067-3E50-478C-A0C5-5027DF1040DD}"/>
                </a:ext>
              </a:extLst>
            </p:cNvPr>
            <p:cNvSpPr/>
            <p:nvPr/>
          </p:nvSpPr>
          <p:spPr>
            <a:xfrm flipH="1">
              <a:off x="4619894" y="3209648"/>
              <a:ext cx="265419" cy="229738"/>
            </a:xfrm>
            <a:prstGeom prst="ellipse">
              <a:avLst/>
            </a:prstGeom>
            <a:solidFill>
              <a:srgbClr val="E7FFBE"/>
            </a:solidFill>
            <a:ln w="12700" cap="flat" cmpd="sng">
              <a:solidFill>
                <a:schemeClr val="tx1">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08" name="Google Shape;219;p33">
              <a:extLst>
                <a:ext uri="{FF2B5EF4-FFF2-40B4-BE49-F238E27FC236}">
                  <a16:creationId xmlns:a16="http://schemas.microsoft.com/office/drawing/2014/main" id="{DB69E608-9C4F-4EF2-9265-ED6F55E4F7A7}"/>
                </a:ext>
              </a:extLst>
            </p:cNvPr>
            <p:cNvSpPr/>
            <p:nvPr/>
          </p:nvSpPr>
          <p:spPr>
            <a:xfrm flipH="1">
              <a:off x="4619894" y="291417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09" name="Google Shape;219;p33">
              <a:extLst>
                <a:ext uri="{FF2B5EF4-FFF2-40B4-BE49-F238E27FC236}">
                  <a16:creationId xmlns:a16="http://schemas.microsoft.com/office/drawing/2014/main" id="{D3C718F4-8B43-40E3-BD3B-D30A7E1277AD}"/>
                </a:ext>
              </a:extLst>
            </p:cNvPr>
            <p:cNvSpPr/>
            <p:nvPr/>
          </p:nvSpPr>
          <p:spPr>
            <a:xfrm flipH="1">
              <a:off x="4619894" y="2618704"/>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10" name="Google Shape;219;p33">
              <a:extLst>
                <a:ext uri="{FF2B5EF4-FFF2-40B4-BE49-F238E27FC236}">
                  <a16:creationId xmlns:a16="http://schemas.microsoft.com/office/drawing/2014/main" id="{756730DC-84D5-4B1B-8DDC-26597D9C4348}"/>
                </a:ext>
              </a:extLst>
            </p:cNvPr>
            <p:cNvSpPr/>
            <p:nvPr/>
          </p:nvSpPr>
          <p:spPr>
            <a:xfrm flipH="1">
              <a:off x="4627763" y="232323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11" name="Google Shape;219;p33">
              <a:extLst>
                <a:ext uri="{FF2B5EF4-FFF2-40B4-BE49-F238E27FC236}">
                  <a16:creationId xmlns:a16="http://schemas.microsoft.com/office/drawing/2014/main" id="{D9B92884-EA2B-4A32-93CE-132264B6D896}"/>
                </a:ext>
              </a:extLst>
            </p:cNvPr>
            <p:cNvSpPr/>
            <p:nvPr/>
          </p:nvSpPr>
          <p:spPr>
            <a:xfrm flipH="1">
              <a:off x="4627763" y="2027764"/>
              <a:ext cx="265420" cy="229739"/>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629" name="Straight Connector 628">
              <a:extLst>
                <a:ext uri="{FF2B5EF4-FFF2-40B4-BE49-F238E27FC236}">
                  <a16:creationId xmlns:a16="http://schemas.microsoft.com/office/drawing/2014/main" id="{B476DACF-9DD6-453D-A33E-F34C4F0271E0}"/>
                </a:ext>
              </a:extLst>
            </p:cNvPr>
            <p:cNvCxnSpPr>
              <a:cxnSpLocks/>
              <a:stCxn id="607" idx="6"/>
              <a:endCxn id="65" idx="6"/>
            </p:cNvCxnSpPr>
            <p:nvPr/>
          </p:nvCxnSpPr>
          <p:spPr>
            <a:xfrm flipH="1" flipV="1">
              <a:off x="3223014" y="2784146"/>
              <a:ext cx="1396880" cy="54037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5" name="Google Shape;219;p33">
              <a:extLst>
                <a:ext uri="{FF2B5EF4-FFF2-40B4-BE49-F238E27FC236}">
                  <a16:creationId xmlns:a16="http://schemas.microsoft.com/office/drawing/2014/main" id="{47A19769-EF15-4F37-A57A-4061A07F1DCE}"/>
                </a:ext>
              </a:extLst>
            </p:cNvPr>
            <p:cNvSpPr/>
            <p:nvPr/>
          </p:nvSpPr>
          <p:spPr>
            <a:xfrm>
              <a:off x="2957593" y="473912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57" name="Google Shape;219;p33">
              <a:extLst>
                <a:ext uri="{FF2B5EF4-FFF2-40B4-BE49-F238E27FC236}">
                  <a16:creationId xmlns:a16="http://schemas.microsoft.com/office/drawing/2014/main" id="{E91CCBA9-13E3-42B3-84A2-80B6A69A4000}"/>
                </a:ext>
              </a:extLst>
            </p:cNvPr>
            <p:cNvSpPr/>
            <p:nvPr/>
          </p:nvSpPr>
          <p:spPr>
            <a:xfrm>
              <a:off x="2957593" y="432515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59" name="Google Shape;219;p33">
              <a:extLst>
                <a:ext uri="{FF2B5EF4-FFF2-40B4-BE49-F238E27FC236}">
                  <a16:creationId xmlns:a16="http://schemas.microsoft.com/office/drawing/2014/main" id="{B4CD93E3-CF83-496F-8753-C3542A8F3D9B}"/>
                </a:ext>
              </a:extLst>
            </p:cNvPr>
            <p:cNvSpPr/>
            <p:nvPr/>
          </p:nvSpPr>
          <p:spPr>
            <a:xfrm>
              <a:off x="2957593" y="391118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1" name="Google Shape;219;p33">
              <a:extLst>
                <a:ext uri="{FF2B5EF4-FFF2-40B4-BE49-F238E27FC236}">
                  <a16:creationId xmlns:a16="http://schemas.microsoft.com/office/drawing/2014/main" id="{7D3479EC-5A84-463B-9640-4C39AC639AD1}"/>
                </a:ext>
              </a:extLst>
            </p:cNvPr>
            <p:cNvSpPr/>
            <p:nvPr/>
          </p:nvSpPr>
          <p:spPr>
            <a:xfrm>
              <a:off x="2957593" y="349721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3" name="Google Shape;219;p33">
              <a:extLst>
                <a:ext uri="{FF2B5EF4-FFF2-40B4-BE49-F238E27FC236}">
                  <a16:creationId xmlns:a16="http://schemas.microsoft.com/office/drawing/2014/main" id="{3C3A8175-CB71-4C7C-9B04-5CD3345F3505}"/>
                </a:ext>
              </a:extLst>
            </p:cNvPr>
            <p:cNvSpPr/>
            <p:nvPr/>
          </p:nvSpPr>
          <p:spPr>
            <a:xfrm>
              <a:off x="2957593" y="308324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5" name="Google Shape;219;p33">
              <a:extLst>
                <a:ext uri="{FF2B5EF4-FFF2-40B4-BE49-F238E27FC236}">
                  <a16:creationId xmlns:a16="http://schemas.microsoft.com/office/drawing/2014/main" id="{03D81F53-5025-4DE3-9DAE-2E0129C4F7F0}"/>
                </a:ext>
              </a:extLst>
            </p:cNvPr>
            <p:cNvSpPr/>
            <p:nvPr/>
          </p:nvSpPr>
          <p:spPr>
            <a:xfrm>
              <a:off x="2957593" y="266927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grpSp>
      <p:sp>
        <p:nvSpPr>
          <p:cNvPr id="788" name="Rectangle 787">
            <a:extLst>
              <a:ext uri="{FF2B5EF4-FFF2-40B4-BE49-F238E27FC236}">
                <a16:creationId xmlns:a16="http://schemas.microsoft.com/office/drawing/2014/main" id="{CB596E44-664B-4A68-AB1A-9376CF251B46}"/>
              </a:ext>
            </a:extLst>
          </p:cNvPr>
          <p:cNvSpPr/>
          <p:nvPr/>
        </p:nvSpPr>
        <p:spPr>
          <a:xfrm>
            <a:off x="839583" y="1379042"/>
            <a:ext cx="1174249" cy="482612"/>
          </a:xfrm>
          <a:prstGeom prst="rect">
            <a:avLst/>
          </a:prstGeom>
          <a:solidFill>
            <a:schemeClr val="tx2"/>
          </a:solidFill>
          <a:ln w="2857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Trebuchet MS"/>
                <a:ea typeface="+mn-ea"/>
                <a:cs typeface="+mn-cs"/>
              </a:rPr>
              <a:t>Inputs</a:t>
            </a:r>
          </a:p>
        </p:txBody>
      </p:sp>
      <p:sp>
        <p:nvSpPr>
          <p:cNvPr id="790" name="Rectangle 789">
            <a:extLst>
              <a:ext uri="{FF2B5EF4-FFF2-40B4-BE49-F238E27FC236}">
                <a16:creationId xmlns:a16="http://schemas.microsoft.com/office/drawing/2014/main" id="{466B0ED8-8C97-4E11-9DBE-EC7B4BCE574A}"/>
              </a:ext>
            </a:extLst>
          </p:cNvPr>
          <p:cNvSpPr/>
          <p:nvPr/>
        </p:nvSpPr>
        <p:spPr>
          <a:xfrm>
            <a:off x="4173348" y="1379042"/>
            <a:ext cx="1174249" cy="482612"/>
          </a:xfrm>
          <a:prstGeom prst="rect">
            <a:avLst/>
          </a:prstGeom>
          <a:solidFill>
            <a:schemeClr val="tx2"/>
          </a:solidFill>
          <a:ln w="2857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Trebuchet MS"/>
                <a:ea typeface="+mn-ea"/>
                <a:cs typeface="+mn-cs"/>
              </a:rPr>
              <a:t>Outputs</a:t>
            </a:r>
          </a:p>
        </p:txBody>
      </p:sp>
    </p:spTree>
    <p:extLst>
      <p:ext uri="{BB962C8B-B14F-4D97-AF65-F5344CB8AC3E}">
        <p14:creationId xmlns:p14="http://schemas.microsoft.com/office/powerpoint/2010/main" val="1521715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a:xfrm>
            <a:off x="498348" y="403007"/>
            <a:ext cx="9976104" cy="590931"/>
          </a:xfrm>
        </p:spPr>
        <p:txBody>
          <a:bodyPr/>
          <a:lstStyle/>
          <a:p>
            <a:r>
              <a:rPr lang="en-US"/>
              <a:t>From Words to Numbers</a:t>
            </a:r>
          </a:p>
        </p:txBody>
      </p:sp>
      <p:sp>
        <p:nvSpPr>
          <p:cNvPr id="3" name="Scroll: Vertical 2">
            <a:extLst>
              <a:ext uri="{FF2B5EF4-FFF2-40B4-BE49-F238E27FC236}">
                <a16:creationId xmlns:a16="http://schemas.microsoft.com/office/drawing/2014/main" id="{42E02F80-2BAC-46A7-ADF3-3FEC8DAC1254}"/>
              </a:ext>
            </a:extLst>
          </p:cNvPr>
          <p:cNvSpPr/>
          <p:nvPr/>
        </p:nvSpPr>
        <p:spPr>
          <a:xfrm>
            <a:off x="5991225" y="1657350"/>
            <a:ext cx="4124325" cy="3771900"/>
          </a:xfrm>
          <a:prstGeom prst="verticalScroll">
            <a:avLst>
              <a:gd name="adj" fmla="val 6500"/>
            </a:avLst>
          </a:prstGeom>
          <a:solidFill>
            <a:srgbClr val="EDE1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ctr"/>
            <a:endParaRPr lang="en-US"/>
          </a:p>
          <a:p>
            <a:pPr algn="ctr"/>
            <a:r>
              <a:rPr lang="en-US" sz="2400">
                <a:solidFill>
                  <a:schemeClr val="bg1"/>
                </a:solidFill>
                <a:latin typeface="Algerian" panose="020B0604020202020204" pitchFamily="82" charset="0"/>
              </a:rPr>
              <a:t>Dictionary</a:t>
            </a:r>
          </a:p>
          <a:p>
            <a:pPr algn="ctr"/>
            <a:endParaRPr lang="en-US" sz="2400">
              <a:solidFill>
                <a:schemeClr val="bg1"/>
              </a:solidFill>
              <a:latin typeface="Algerian" panose="020B0604020202020204" pitchFamily="82" charset="0"/>
            </a:endParaRPr>
          </a:p>
        </p:txBody>
      </p:sp>
      <p:sp>
        <p:nvSpPr>
          <p:cNvPr id="5" name="TextBox 4">
            <a:extLst>
              <a:ext uri="{FF2B5EF4-FFF2-40B4-BE49-F238E27FC236}">
                <a16:creationId xmlns:a16="http://schemas.microsoft.com/office/drawing/2014/main" id="{2B892057-55EF-4725-B2B1-584A436320EC}"/>
              </a:ext>
            </a:extLst>
          </p:cNvPr>
          <p:cNvSpPr txBox="1"/>
          <p:nvPr/>
        </p:nvSpPr>
        <p:spPr>
          <a:xfrm>
            <a:off x="6337008" y="2906250"/>
            <a:ext cx="3426117" cy="2308324"/>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numCol="2" rtlCol="0" anchor="ctr">
            <a:spAutoFit/>
          </a:bodyPr>
          <a:lstStyle/>
          <a:p>
            <a:pPr marL="457200" indent="-457200">
              <a:buClr>
                <a:schemeClr val="bg1"/>
              </a:buClr>
              <a:buFont typeface="+mj-lt"/>
              <a:buAutoNum type="arabicPeriod"/>
            </a:pPr>
            <a:r>
              <a:rPr lang="en-US" sz="2000">
                <a:solidFill>
                  <a:schemeClr val="bg1"/>
                </a:solidFill>
                <a:latin typeface="Algerian" panose="020B0604020202020204" pitchFamily="82" charset="0"/>
              </a:rPr>
              <a:t>A</a:t>
            </a:r>
          </a:p>
          <a:p>
            <a:pPr marL="457200" indent="-457200">
              <a:buClr>
                <a:schemeClr val="bg1"/>
              </a:buClr>
              <a:buFont typeface="+mj-lt"/>
              <a:buAutoNum type="arabicPeriod"/>
            </a:pPr>
            <a:r>
              <a:rPr lang="en-US" sz="2000">
                <a:solidFill>
                  <a:schemeClr val="bg1"/>
                </a:solidFill>
                <a:latin typeface="Algerian" panose="020B0604020202020204" pitchFamily="82" charset="0"/>
              </a:rPr>
              <a:t>An</a:t>
            </a:r>
          </a:p>
          <a:p>
            <a:pPr marL="457200" indent="-457200">
              <a:buClr>
                <a:schemeClr val="bg1"/>
              </a:buClr>
              <a:buFont typeface="+mj-lt"/>
              <a:buAutoNum type="arabicPeriod"/>
            </a:pPr>
            <a:r>
              <a:rPr lang="en-US" sz="2000">
                <a:solidFill>
                  <a:schemeClr val="bg1"/>
                </a:solidFill>
                <a:latin typeface="Algerian" panose="020B0604020202020204" pitchFamily="82" charset="0"/>
              </a:rPr>
              <a:t>And</a:t>
            </a:r>
          </a:p>
          <a:p>
            <a:pPr marL="457200" indent="-457200">
              <a:buClr>
                <a:schemeClr val="bg1"/>
              </a:buClr>
              <a:buFont typeface="+mj-lt"/>
              <a:buAutoNum type="arabicPeriod"/>
            </a:pPr>
            <a:r>
              <a:rPr lang="en-US" sz="2000">
                <a:solidFill>
                  <a:schemeClr val="bg1"/>
                </a:solidFill>
                <a:latin typeface="Algerian" panose="020B0604020202020204" pitchFamily="82" charset="0"/>
              </a:rPr>
              <a:t>At</a:t>
            </a:r>
          </a:p>
          <a:p>
            <a:pPr marL="457200" indent="-457200">
              <a:buClr>
                <a:schemeClr val="bg1"/>
              </a:buClr>
              <a:buFont typeface="+mj-lt"/>
              <a:buAutoNum type="arabicPeriod"/>
            </a:pPr>
            <a:r>
              <a:rPr lang="en-US" sz="2000">
                <a:solidFill>
                  <a:schemeClr val="bg1"/>
                </a:solidFill>
                <a:latin typeface="Algerian" panose="020B0604020202020204" pitchFamily="82" charset="0"/>
              </a:rPr>
              <a:t>Ate</a:t>
            </a:r>
          </a:p>
          <a:p>
            <a:pPr marL="457200" indent="-457200">
              <a:buClr>
                <a:schemeClr val="bg1"/>
              </a:buClr>
              <a:buFont typeface="+mj-lt"/>
              <a:buAutoNum type="arabicPeriod"/>
            </a:pPr>
            <a:r>
              <a:rPr lang="en-US" sz="2000">
                <a:solidFill>
                  <a:schemeClr val="bg1"/>
                </a:solidFill>
                <a:latin typeface="Algerian" panose="020B0604020202020204" pitchFamily="82" charset="0"/>
              </a:rPr>
              <a:t>Bark</a:t>
            </a:r>
          </a:p>
          <a:p>
            <a:pPr marL="457200" indent="-457200">
              <a:buClr>
                <a:schemeClr val="bg1"/>
              </a:buClr>
              <a:buFont typeface="+mj-lt"/>
              <a:buAutoNum type="arabicPeriod"/>
            </a:pPr>
            <a:r>
              <a:rPr lang="en-US" sz="2000">
                <a:solidFill>
                  <a:schemeClr val="bg1"/>
                </a:solidFill>
                <a:latin typeface="Algerian" panose="020B0604020202020204" pitchFamily="82" charset="0"/>
              </a:rPr>
              <a:t>Barked</a:t>
            </a:r>
          </a:p>
          <a:p>
            <a:pPr marL="457200" indent="-457200">
              <a:buClr>
                <a:schemeClr val="bg1"/>
              </a:buClr>
              <a:buFont typeface="+mj-lt"/>
              <a:buAutoNum type="arabicPeriod"/>
            </a:pPr>
            <a:r>
              <a:rPr lang="en-US" sz="2000">
                <a:solidFill>
                  <a:schemeClr val="bg1"/>
                </a:solidFill>
                <a:latin typeface="Algerian" panose="020B0604020202020204" pitchFamily="82" charset="0"/>
              </a:rPr>
              <a:t>Cat</a:t>
            </a:r>
          </a:p>
          <a:p>
            <a:pPr marL="457200" indent="-457200">
              <a:buClr>
                <a:schemeClr val="bg1"/>
              </a:buClr>
              <a:buFont typeface="+mj-lt"/>
              <a:buAutoNum type="arabicPeriod"/>
            </a:pPr>
            <a:r>
              <a:rPr lang="en-US" sz="2000">
                <a:solidFill>
                  <a:schemeClr val="bg1"/>
                </a:solidFill>
                <a:latin typeface="Algerian" panose="020B0604020202020204" pitchFamily="82" charset="0"/>
              </a:rPr>
              <a:t>Cats</a:t>
            </a:r>
          </a:p>
          <a:p>
            <a:pPr marL="457200" indent="-457200">
              <a:buClr>
                <a:schemeClr val="bg1"/>
              </a:buClr>
              <a:buFont typeface="+mj-lt"/>
              <a:buAutoNum type="arabicPeriod"/>
            </a:pPr>
            <a:r>
              <a:rPr lang="en-US" sz="2000">
                <a:solidFill>
                  <a:schemeClr val="bg1"/>
                </a:solidFill>
                <a:latin typeface="Algerian" panose="020B0604020202020204" pitchFamily="82" charset="0"/>
              </a:rPr>
              <a:t>Dog</a:t>
            </a:r>
          </a:p>
          <a:p>
            <a:pPr marL="457200" indent="-457200">
              <a:buClr>
                <a:schemeClr val="bg1"/>
              </a:buClr>
              <a:buFont typeface="+mj-lt"/>
              <a:buAutoNum type="arabicPeriod"/>
            </a:pPr>
            <a:r>
              <a:rPr lang="en-US" sz="2000">
                <a:solidFill>
                  <a:schemeClr val="bg1"/>
                </a:solidFill>
                <a:latin typeface="Algerian" panose="020B0604020202020204" pitchFamily="82" charset="0"/>
              </a:rPr>
              <a:t>Dogs</a:t>
            </a:r>
          </a:p>
          <a:p>
            <a:pPr marL="457200" indent="-457200">
              <a:buClr>
                <a:schemeClr val="bg1"/>
              </a:buClr>
              <a:buFont typeface="+mj-lt"/>
              <a:buAutoNum type="arabicPeriod"/>
            </a:pPr>
            <a:r>
              <a:rPr lang="en-US" sz="2000">
                <a:solidFill>
                  <a:schemeClr val="bg1"/>
                </a:solidFill>
                <a:latin typeface="Algerian" panose="020B0604020202020204" pitchFamily="82" charset="0"/>
              </a:rPr>
              <a:t>Eat</a:t>
            </a:r>
          </a:p>
          <a:p>
            <a:pPr algn="ctr">
              <a:lnSpc>
                <a:spcPct val="90000"/>
              </a:lnSpc>
            </a:pPr>
            <a:endParaRPr lang="en-US" sz="2000">
              <a:solidFill>
                <a:schemeClr val="bg1"/>
              </a:solidFill>
            </a:endParaRPr>
          </a:p>
        </p:txBody>
      </p:sp>
      <p:grpSp>
        <p:nvGrpSpPr>
          <p:cNvPr id="786" name="Group 785">
            <a:extLst>
              <a:ext uri="{FF2B5EF4-FFF2-40B4-BE49-F238E27FC236}">
                <a16:creationId xmlns:a16="http://schemas.microsoft.com/office/drawing/2014/main" id="{FD17C6DE-B1A2-454F-BC84-1E1F25B9EEC1}"/>
              </a:ext>
            </a:extLst>
          </p:cNvPr>
          <p:cNvGrpSpPr/>
          <p:nvPr/>
        </p:nvGrpSpPr>
        <p:grpSpPr>
          <a:xfrm>
            <a:off x="548381" y="2027764"/>
            <a:ext cx="5090419" cy="3496524"/>
            <a:chOff x="122961" y="1618451"/>
            <a:chExt cx="5620375" cy="3860542"/>
          </a:xfrm>
        </p:grpSpPr>
        <p:sp>
          <p:nvSpPr>
            <p:cNvPr id="527" name="TextBox 526">
              <a:extLst>
                <a:ext uri="{FF2B5EF4-FFF2-40B4-BE49-F238E27FC236}">
                  <a16:creationId xmlns:a16="http://schemas.microsoft.com/office/drawing/2014/main" id="{7A1A98DF-642E-4DDD-9794-4AA20D2BA0C6}"/>
                </a:ext>
              </a:extLst>
            </p:cNvPr>
            <p:cNvSpPr txBox="1"/>
            <p:nvPr/>
          </p:nvSpPr>
          <p:spPr>
            <a:xfrm flipH="1">
              <a:off x="4953811" y="3569656"/>
              <a:ext cx="789525" cy="28544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1"/>
                  </a:solidFill>
                </a:rPr>
                <a:t>50%</a:t>
              </a:r>
            </a:p>
          </p:txBody>
        </p:sp>
        <p:sp>
          <p:nvSpPr>
            <p:cNvPr id="618" name="TextBox 617">
              <a:extLst>
                <a:ext uri="{FF2B5EF4-FFF2-40B4-BE49-F238E27FC236}">
                  <a16:creationId xmlns:a16="http://schemas.microsoft.com/office/drawing/2014/main" id="{21D1A62E-B0E5-4237-98D4-27898314DB71}"/>
                </a:ext>
              </a:extLst>
            </p:cNvPr>
            <p:cNvSpPr txBox="1"/>
            <p:nvPr/>
          </p:nvSpPr>
          <p:spPr>
            <a:xfrm flipH="1">
              <a:off x="4953811" y="3244879"/>
              <a:ext cx="789525" cy="28544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1"/>
                  </a:solidFill>
                </a:rPr>
                <a:t>0%</a:t>
              </a:r>
            </a:p>
          </p:txBody>
        </p:sp>
        <p:sp>
          <p:nvSpPr>
            <p:cNvPr id="619" name="TextBox 618">
              <a:extLst>
                <a:ext uri="{FF2B5EF4-FFF2-40B4-BE49-F238E27FC236}">
                  <a16:creationId xmlns:a16="http://schemas.microsoft.com/office/drawing/2014/main" id="{B079B986-6827-4CF7-ADFF-E68A1DE04A1E}"/>
                </a:ext>
              </a:extLst>
            </p:cNvPr>
            <p:cNvSpPr txBox="1"/>
            <p:nvPr/>
          </p:nvSpPr>
          <p:spPr>
            <a:xfrm flipH="1">
              <a:off x="4953811" y="2920102"/>
              <a:ext cx="789525" cy="28544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1"/>
                  </a:solidFill>
                </a:rPr>
                <a:t>35%</a:t>
              </a:r>
            </a:p>
          </p:txBody>
        </p:sp>
        <p:sp>
          <p:nvSpPr>
            <p:cNvPr id="620" name="TextBox 619">
              <a:extLst>
                <a:ext uri="{FF2B5EF4-FFF2-40B4-BE49-F238E27FC236}">
                  <a16:creationId xmlns:a16="http://schemas.microsoft.com/office/drawing/2014/main" id="{BDA0FBFA-9DFD-4CDB-B864-1438F2B3DECC}"/>
                </a:ext>
              </a:extLst>
            </p:cNvPr>
            <p:cNvSpPr txBox="1"/>
            <p:nvPr/>
          </p:nvSpPr>
          <p:spPr>
            <a:xfrm flipH="1">
              <a:off x="4953811" y="2270549"/>
              <a:ext cx="789525" cy="28544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1"/>
                  </a:solidFill>
                </a:rPr>
                <a:t>10%</a:t>
              </a:r>
            </a:p>
          </p:txBody>
        </p:sp>
        <p:sp>
          <p:nvSpPr>
            <p:cNvPr id="621" name="TextBox 620">
              <a:extLst>
                <a:ext uri="{FF2B5EF4-FFF2-40B4-BE49-F238E27FC236}">
                  <a16:creationId xmlns:a16="http://schemas.microsoft.com/office/drawing/2014/main" id="{39981636-CAFA-4561-BC64-50E1CD589D46}"/>
                </a:ext>
              </a:extLst>
            </p:cNvPr>
            <p:cNvSpPr txBox="1"/>
            <p:nvPr/>
          </p:nvSpPr>
          <p:spPr>
            <a:xfrm flipH="1">
              <a:off x="4953811" y="2595325"/>
              <a:ext cx="789525" cy="28544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1"/>
                  </a:solidFill>
                </a:rPr>
                <a:t>5%</a:t>
              </a:r>
            </a:p>
          </p:txBody>
        </p:sp>
        <p:sp>
          <p:nvSpPr>
            <p:cNvPr id="622" name="TextBox 621">
              <a:extLst>
                <a:ext uri="{FF2B5EF4-FFF2-40B4-BE49-F238E27FC236}">
                  <a16:creationId xmlns:a16="http://schemas.microsoft.com/office/drawing/2014/main" id="{D7AF132E-720A-411D-991B-05C970B28091}"/>
                </a:ext>
              </a:extLst>
            </p:cNvPr>
            <p:cNvSpPr txBox="1"/>
            <p:nvPr/>
          </p:nvSpPr>
          <p:spPr>
            <a:xfrm flipH="1">
              <a:off x="4953811" y="1945771"/>
              <a:ext cx="789525" cy="28544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1"/>
                  </a:solidFill>
                </a:rPr>
                <a:t>0%</a:t>
              </a:r>
            </a:p>
          </p:txBody>
        </p:sp>
        <p:sp>
          <p:nvSpPr>
            <p:cNvPr id="623" name="TextBox 622">
              <a:extLst>
                <a:ext uri="{FF2B5EF4-FFF2-40B4-BE49-F238E27FC236}">
                  <a16:creationId xmlns:a16="http://schemas.microsoft.com/office/drawing/2014/main" id="{629375CB-F9AE-40F6-91A1-9689BA95D98D}"/>
                </a:ext>
              </a:extLst>
            </p:cNvPr>
            <p:cNvSpPr txBox="1"/>
            <p:nvPr/>
          </p:nvSpPr>
          <p:spPr>
            <a:xfrm flipH="1">
              <a:off x="4953811" y="1620994"/>
              <a:ext cx="789525" cy="28544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1"/>
                  </a:solidFill>
                </a:rPr>
                <a:t>0%</a:t>
              </a:r>
            </a:p>
          </p:txBody>
        </p:sp>
        <p:sp>
          <p:nvSpPr>
            <p:cNvPr id="624" name="TextBox 623">
              <a:extLst>
                <a:ext uri="{FF2B5EF4-FFF2-40B4-BE49-F238E27FC236}">
                  <a16:creationId xmlns:a16="http://schemas.microsoft.com/office/drawing/2014/main" id="{2AF42400-8EEA-40CD-A466-0A7E0ADB9FA8}"/>
                </a:ext>
              </a:extLst>
            </p:cNvPr>
            <p:cNvSpPr txBox="1"/>
            <p:nvPr/>
          </p:nvSpPr>
          <p:spPr>
            <a:xfrm flipH="1">
              <a:off x="4953811" y="3894433"/>
              <a:ext cx="789525" cy="28544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1"/>
                  </a:solidFill>
                </a:rPr>
                <a:t>0%</a:t>
              </a:r>
            </a:p>
          </p:txBody>
        </p:sp>
        <p:sp>
          <p:nvSpPr>
            <p:cNvPr id="625" name="TextBox 624">
              <a:extLst>
                <a:ext uri="{FF2B5EF4-FFF2-40B4-BE49-F238E27FC236}">
                  <a16:creationId xmlns:a16="http://schemas.microsoft.com/office/drawing/2014/main" id="{A4BE0429-8068-4B42-999E-132554236736}"/>
                </a:ext>
              </a:extLst>
            </p:cNvPr>
            <p:cNvSpPr txBox="1"/>
            <p:nvPr/>
          </p:nvSpPr>
          <p:spPr>
            <a:xfrm flipH="1">
              <a:off x="4953811" y="4219210"/>
              <a:ext cx="789525" cy="28544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1"/>
                  </a:solidFill>
                </a:rPr>
                <a:t>0%</a:t>
              </a:r>
            </a:p>
          </p:txBody>
        </p:sp>
        <p:sp>
          <p:nvSpPr>
            <p:cNvPr id="626" name="TextBox 625">
              <a:extLst>
                <a:ext uri="{FF2B5EF4-FFF2-40B4-BE49-F238E27FC236}">
                  <a16:creationId xmlns:a16="http://schemas.microsoft.com/office/drawing/2014/main" id="{A3B0F004-3805-4B01-868A-DC233746DC85}"/>
                </a:ext>
              </a:extLst>
            </p:cNvPr>
            <p:cNvSpPr txBox="1"/>
            <p:nvPr/>
          </p:nvSpPr>
          <p:spPr>
            <a:xfrm flipH="1">
              <a:off x="4953811" y="4543988"/>
              <a:ext cx="789525" cy="28544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1"/>
                  </a:solidFill>
                </a:rPr>
                <a:t>0%</a:t>
              </a:r>
            </a:p>
          </p:txBody>
        </p:sp>
        <p:sp>
          <p:nvSpPr>
            <p:cNvPr id="627" name="TextBox 626">
              <a:extLst>
                <a:ext uri="{FF2B5EF4-FFF2-40B4-BE49-F238E27FC236}">
                  <a16:creationId xmlns:a16="http://schemas.microsoft.com/office/drawing/2014/main" id="{64ADE1BF-A706-4C97-85B2-179D6661CDE1}"/>
                </a:ext>
              </a:extLst>
            </p:cNvPr>
            <p:cNvSpPr txBox="1"/>
            <p:nvPr/>
          </p:nvSpPr>
          <p:spPr>
            <a:xfrm flipH="1">
              <a:off x="4953811" y="4868764"/>
              <a:ext cx="789525" cy="28544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1"/>
                  </a:solidFill>
                </a:rPr>
                <a:t>0%</a:t>
              </a:r>
            </a:p>
          </p:txBody>
        </p:sp>
        <p:sp>
          <p:nvSpPr>
            <p:cNvPr id="628" name="TextBox 627">
              <a:extLst>
                <a:ext uri="{FF2B5EF4-FFF2-40B4-BE49-F238E27FC236}">
                  <a16:creationId xmlns:a16="http://schemas.microsoft.com/office/drawing/2014/main" id="{C5547728-75A6-4C37-A3D9-45E56A377394}"/>
                </a:ext>
              </a:extLst>
            </p:cNvPr>
            <p:cNvSpPr txBox="1"/>
            <p:nvPr/>
          </p:nvSpPr>
          <p:spPr>
            <a:xfrm flipH="1">
              <a:off x="4953811" y="5193546"/>
              <a:ext cx="789525" cy="28544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1"/>
                  </a:solidFill>
                </a:rPr>
                <a:t>0%</a:t>
              </a:r>
            </a:p>
          </p:txBody>
        </p:sp>
        <p:grpSp>
          <p:nvGrpSpPr>
            <p:cNvPr id="785" name="Group 784">
              <a:extLst>
                <a:ext uri="{FF2B5EF4-FFF2-40B4-BE49-F238E27FC236}">
                  <a16:creationId xmlns:a16="http://schemas.microsoft.com/office/drawing/2014/main" id="{43F3E305-481E-4939-A6BF-0CE425B52D32}"/>
                </a:ext>
              </a:extLst>
            </p:cNvPr>
            <p:cNvGrpSpPr/>
            <p:nvPr/>
          </p:nvGrpSpPr>
          <p:grpSpPr>
            <a:xfrm>
              <a:off x="122961" y="1618451"/>
              <a:ext cx="4797133" cy="3860542"/>
              <a:chOff x="122961" y="1618451"/>
              <a:chExt cx="4797133" cy="3860542"/>
            </a:xfrm>
          </p:grpSpPr>
          <p:sp>
            <p:nvSpPr>
              <p:cNvPr id="31" name="TextBox 30">
                <a:extLst>
                  <a:ext uri="{FF2B5EF4-FFF2-40B4-BE49-F238E27FC236}">
                    <a16:creationId xmlns:a16="http://schemas.microsoft.com/office/drawing/2014/main" id="{72FA278C-F696-4C59-B914-5BACAF653CE2}"/>
                  </a:ext>
                </a:extLst>
              </p:cNvPr>
              <p:cNvSpPr txBox="1"/>
              <p:nvPr/>
            </p:nvSpPr>
            <p:spPr>
              <a:xfrm>
                <a:off x="122961" y="3569656"/>
                <a:ext cx="789525" cy="28544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1"/>
                    </a:solidFill>
                  </a:rPr>
                  <a:t>0</a:t>
                </a:r>
              </a:p>
            </p:txBody>
          </p:sp>
          <p:cxnSp>
            <p:nvCxnSpPr>
              <p:cNvPr id="67" name="Straight Connector 66">
                <a:extLst>
                  <a:ext uri="{FF2B5EF4-FFF2-40B4-BE49-F238E27FC236}">
                    <a16:creationId xmlns:a16="http://schemas.microsoft.com/office/drawing/2014/main" id="{118E7DBE-13A3-4C2C-9EB4-343C4D06D548}"/>
                  </a:ext>
                </a:extLst>
              </p:cNvPr>
              <p:cNvCxnSpPr>
                <a:stCxn id="4" idx="6"/>
                <a:endCxn id="55" idx="2"/>
              </p:cNvCxnSpPr>
              <p:nvPr/>
            </p:nvCxnSpPr>
            <p:spPr>
              <a:xfrm flipV="1">
                <a:off x="1256634" y="4738918"/>
                <a:ext cx="1526359" cy="59491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B378B97-BB1A-4394-BF13-C41BDD64C23B}"/>
                  </a:ext>
                </a:extLst>
              </p:cNvPr>
              <p:cNvCxnSpPr>
                <a:cxnSpLocks/>
                <a:stCxn id="10" idx="6"/>
                <a:endCxn id="55" idx="2"/>
              </p:cNvCxnSpPr>
              <p:nvPr/>
            </p:nvCxnSpPr>
            <p:spPr>
              <a:xfrm flipV="1">
                <a:off x="1256634" y="4738918"/>
                <a:ext cx="1526359" cy="2686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053345F-E10F-4F6B-972D-61F37BCA65E7}"/>
                  </a:ext>
                </a:extLst>
              </p:cNvPr>
              <p:cNvCxnSpPr>
                <a:cxnSpLocks/>
                <a:stCxn id="12" idx="6"/>
                <a:endCxn id="55" idx="2"/>
              </p:cNvCxnSpPr>
              <p:nvPr/>
            </p:nvCxnSpPr>
            <p:spPr>
              <a:xfrm>
                <a:off x="1256634" y="4681369"/>
                <a:ext cx="1526359" cy="5754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4595BB4-39F7-45A6-A359-B2A4AD5591E4}"/>
                  </a:ext>
                </a:extLst>
              </p:cNvPr>
              <p:cNvCxnSpPr>
                <a:cxnSpLocks/>
                <a:stCxn id="14" idx="6"/>
                <a:endCxn id="55" idx="2"/>
              </p:cNvCxnSpPr>
              <p:nvPr/>
            </p:nvCxnSpPr>
            <p:spPr>
              <a:xfrm>
                <a:off x="1256634" y="4355136"/>
                <a:ext cx="1526359" cy="3837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5D07970-5949-40B1-A57A-00FA9E23F1BC}"/>
                  </a:ext>
                </a:extLst>
              </p:cNvPr>
              <p:cNvCxnSpPr>
                <a:cxnSpLocks/>
                <a:stCxn id="16" idx="6"/>
                <a:endCxn id="55" idx="2"/>
              </p:cNvCxnSpPr>
              <p:nvPr/>
            </p:nvCxnSpPr>
            <p:spPr>
              <a:xfrm>
                <a:off x="1247945" y="4028904"/>
                <a:ext cx="1535048" cy="7100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67A314D-0E57-4DA6-9EFE-EEEBC7A18C48}"/>
                  </a:ext>
                </a:extLst>
              </p:cNvPr>
              <p:cNvCxnSpPr>
                <a:cxnSpLocks/>
                <a:stCxn id="18" idx="6"/>
                <a:endCxn id="55" idx="2"/>
              </p:cNvCxnSpPr>
              <p:nvPr/>
            </p:nvCxnSpPr>
            <p:spPr>
              <a:xfrm>
                <a:off x="1247944" y="3702672"/>
                <a:ext cx="1535049" cy="10362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A4DD295-0F36-4F4E-B422-AFA4A214E2EC}"/>
                  </a:ext>
                </a:extLst>
              </p:cNvPr>
              <p:cNvCxnSpPr>
                <a:cxnSpLocks/>
                <a:stCxn id="20" idx="6"/>
                <a:endCxn id="55" idx="2"/>
              </p:cNvCxnSpPr>
              <p:nvPr/>
            </p:nvCxnSpPr>
            <p:spPr>
              <a:xfrm>
                <a:off x="1247944" y="3376439"/>
                <a:ext cx="1535049" cy="136247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8092EAD-5D76-4ACF-9777-55D473B0D181}"/>
                  </a:ext>
                </a:extLst>
              </p:cNvPr>
              <p:cNvCxnSpPr>
                <a:cxnSpLocks/>
                <a:stCxn id="22" idx="6"/>
                <a:endCxn id="55" idx="2"/>
              </p:cNvCxnSpPr>
              <p:nvPr/>
            </p:nvCxnSpPr>
            <p:spPr>
              <a:xfrm>
                <a:off x="1247944" y="3050207"/>
                <a:ext cx="1535049" cy="168871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AC03EFE-A82E-43D0-9291-350FA8F91557}"/>
                  </a:ext>
                </a:extLst>
              </p:cNvPr>
              <p:cNvCxnSpPr>
                <a:cxnSpLocks/>
                <a:stCxn id="24" idx="6"/>
                <a:endCxn id="55" idx="2"/>
              </p:cNvCxnSpPr>
              <p:nvPr/>
            </p:nvCxnSpPr>
            <p:spPr>
              <a:xfrm>
                <a:off x="1247944" y="2723975"/>
                <a:ext cx="1535049" cy="20149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811CF71-CAC8-4C73-B39D-7A9D09085117}"/>
                  </a:ext>
                </a:extLst>
              </p:cNvPr>
              <p:cNvCxnSpPr>
                <a:cxnSpLocks/>
                <a:stCxn id="26" idx="6"/>
                <a:endCxn id="55" idx="2"/>
              </p:cNvCxnSpPr>
              <p:nvPr/>
            </p:nvCxnSpPr>
            <p:spPr>
              <a:xfrm>
                <a:off x="1247944" y="2397742"/>
                <a:ext cx="1535049" cy="234117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9CC2B57-D04D-4462-9F4F-0013E87ADEC1}"/>
                  </a:ext>
                </a:extLst>
              </p:cNvPr>
              <p:cNvCxnSpPr>
                <a:cxnSpLocks/>
                <a:stCxn id="28" idx="6"/>
                <a:endCxn id="55" idx="2"/>
              </p:cNvCxnSpPr>
              <p:nvPr/>
            </p:nvCxnSpPr>
            <p:spPr>
              <a:xfrm>
                <a:off x="1239256" y="2071510"/>
                <a:ext cx="1543737" cy="26674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1C64DDC-A2DD-4752-9AF1-35844B2D5D96}"/>
                  </a:ext>
                </a:extLst>
              </p:cNvPr>
              <p:cNvCxnSpPr>
                <a:cxnSpLocks/>
                <a:stCxn id="30" idx="6"/>
                <a:endCxn id="55" idx="2"/>
              </p:cNvCxnSpPr>
              <p:nvPr/>
            </p:nvCxnSpPr>
            <p:spPr>
              <a:xfrm>
                <a:off x="1239255" y="1745280"/>
                <a:ext cx="1543738" cy="299363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AA9535C-9942-4AF3-A486-8530E3AC8515}"/>
                  </a:ext>
                </a:extLst>
              </p:cNvPr>
              <p:cNvCxnSpPr>
                <a:cxnSpLocks/>
                <a:stCxn id="4" idx="6"/>
                <a:endCxn id="57" idx="2"/>
              </p:cNvCxnSpPr>
              <p:nvPr/>
            </p:nvCxnSpPr>
            <p:spPr>
              <a:xfrm flipV="1">
                <a:off x="1256634" y="4281850"/>
                <a:ext cx="1526359" cy="10519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76986BD-52A4-44A5-8FF0-50ED6CBC180D}"/>
                  </a:ext>
                </a:extLst>
              </p:cNvPr>
              <p:cNvCxnSpPr>
                <a:cxnSpLocks/>
                <a:stCxn id="10" idx="6"/>
                <a:endCxn id="57" idx="2"/>
              </p:cNvCxnSpPr>
              <p:nvPr/>
            </p:nvCxnSpPr>
            <p:spPr>
              <a:xfrm flipV="1">
                <a:off x="1256634" y="4281850"/>
                <a:ext cx="1526359" cy="72575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645EF08-E2FD-42BA-9469-6E040F8E1226}"/>
                  </a:ext>
                </a:extLst>
              </p:cNvPr>
              <p:cNvCxnSpPr>
                <a:cxnSpLocks/>
                <a:stCxn id="12" idx="6"/>
                <a:endCxn id="57" idx="2"/>
              </p:cNvCxnSpPr>
              <p:nvPr/>
            </p:nvCxnSpPr>
            <p:spPr>
              <a:xfrm flipV="1">
                <a:off x="1256634" y="4281850"/>
                <a:ext cx="1526359" cy="3995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20E1F66-6838-449D-BD9A-39F7DAF9C31B}"/>
                  </a:ext>
                </a:extLst>
              </p:cNvPr>
              <p:cNvCxnSpPr>
                <a:cxnSpLocks/>
                <a:stCxn id="14" idx="6"/>
                <a:endCxn id="57" idx="2"/>
              </p:cNvCxnSpPr>
              <p:nvPr/>
            </p:nvCxnSpPr>
            <p:spPr>
              <a:xfrm flipV="1">
                <a:off x="1256634" y="4281850"/>
                <a:ext cx="1526359" cy="7328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D635739-2226-4D01-B214-DE8C8DA7DFBE}"/>
                  </a:ext>
                </a:extLst>
              </p:cNvPr>
              <p:cNvCxnSpPr>
                <a:cxnSpLocks/>
                <a:stCxn id="16" idx="6"/>
                <a:endCxn id="57" idx="2"/>
              </p:cNvCxnSpPr>
              <p:nvPr/>
            </p:nvCxnSpPr>
            <p:spPr>
              <a:xfrm>
                <a:off x="1247945" y="4028904"/>
                <a:ext cx="1535048" cy="2529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5F29A1F-5FC2-47A4-B1B8-71DC0B741404}"/>
                  </a:ext>
                </a:extLst>
              </p:cNvPr>
              <p:cNvCxnSpPr>
                <a:cxnSpLocks/>
                <a:stCxn id="18" idx="6"/>
                <a:endCxn id="57" idx="2"/>
              </p:cNvCxnSpPr>
              <p:nvPr/>
            </p:nvCxnSpPr>
            <p:spPr>
              <a:xfrm>
                <a:off x="1247944" y="3702672"/>
                <a:ext cx="1535049" cy="57917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5BF8A3C-DEBC-42F9-B351-A2574A667826}"/>
                  </a:ext>
                </a:extLst>
              </p:cNvPr>
              <p:cNvCxnSpPr>
                <a:cxnSpLocks/>
                <a:stCxn id="20" idx="6"/>
                <a:endCxn id="57" idx="2"/>
              </p:cNvCxnSpPr>
              <p:nvPr/>
            </p:nvCxnSpPr>
            <p:spPr>
              <a:xfrm>
                <a:off x="1247944" y="3376439"/>
                <a:ext cx="1535049" cy="90541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66104DB7-3579-4997-9CB7-B45F3839B193}"/>
                  </a:ext>
                </a:extLst>
              </p:cNvPr>
              <p:cNvCxnSpPr>
                <a:cxnSpLocks/>
                <a:stCxn id="22" idx="6"/>
                <a:endCxn id="57" idx="2"/>
              </p:cNvCxnSpPr>
              <p:nvPr/>
            </p:nvCxnSpPr>
            <p:spPr>
              <a:xfrm>
                <a:off x="1247944" y="3050207"/>
                <a:ext cx="1535049" cy="12316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6512EA57-DAEA-4FDF-8D0F-88F924849AEC}"/>
                  </a:ext>
                </a:extLst>
              </p:cNvPr>
              <p:cNvCxnSpPr>
                <a:cxnSpLocks/>
                <a:stCxn id="24" idx="6"/>
                <a:endCxn id="57" idx="2"/>
              </p:cNvCxnSpPr>
              <p:nvPr/>
            </p:nvCxnSpPr>
            <p:spPr>
              <a:xfrm>
                <a:off x="1247944" y="2723975"/>
                <a:ext cx="1535049" cy="15578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B936D733-6700-4222-9D75-8891E4474B30}"/>
                  </a:ext>
                </a:extLst>
              </p:cNvPr>
              <p:cNvCxnSpPr>
                <a:cxnSpLocks/>
                <a:stCxn id="26" idx="6"/>
                <a:endCxn id="57" idx="2"/>
              </p:cNvCxnSpPr>
              <p:nvPr/>
            </p:nvCxnSpPr>
            <p:spPr>
              <a:xfrm>
                <a:off x="1247944" y="2397742"/>
                <a:ext cx="1535049" cy="18841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C337E3D0-3E5A-485A-9AAB-24CCE0040D87}"/>
                  </a:ext>
                </a:extLst>
              </p:cNvPr>
              <p:cNvCxnSpPr>
                <a:cxnSpLocks/>
                <a:stCxn id="28" idx="6"/>
                <a:endCxn id="57" idx="2"/>
              </p:cNvCxnSpPr>
              <p:nvPr/>
            </p:nvCxnSpPr>
            <p:spPr>
              <a:xfrm>
                <a:off x="1239256" y="2071510"/>
                <a:ext cx="1543737" cy="221034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9FE47BCD-1F8D-453B-BCD6-43384A04909D}"/>
                  </a:ext>
                </a:extLst>
              </p:cNvPr>
              <p:cNvCxnSpPr>
                <a:cxnSpLocks/>
                <a:stCxn id="30" idx="6"/>
                <a:endCxn id="57" idx="2"/>
              </p:cNvCxnSpPr>
              <p:nvPr/>
            </p:nvCxnSpPr>
            <p:spPr>
              <a:xfrm>
                <a:off x="1239255" y="1745280"/>
                <a:ext cx="1543738" cy="25365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64C2C2CE-5CF3-4865-AA27-FBCA2071D8E8}"/>
                  </a:ext>
                </a:extLst>
              </p:cNvPr>
              <p:cNvCxnSpPr>
                <a:cxnSpLocks/>
                <a:stCxn id="4" idx="6"/>
                <a:endCxn id="59" idx="2"/>
              </p:cNvCxnSpPr>
              <p:nvPr/>
            </p:nvCxnSpPr>
            <p:spPr>
              <a:xfrm flipV="1">
                <a:off x="1256634" y="3824782"/>
                <a:ext cx="1526359" cy="150905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80AD4EF-50B4-4233-899F-D3BE8668D01A}"/>
                  </a:ext>
                </a:extLst>
              </p:cNvPr>
              <p:cNvCxnSpPr>
                <a:cxnSpLocks/>
                <a:stCxn id="10" idx="6"/>
                <a:endCxn id="59" idx="2"/>
              </p:cNvCxnSpPr>
              <p:nvPr/>
            </p:nvCxnSpPr>
            <p:spPr>
              <a:xfrm flipV="1">
                <a:off x="1256634" y="3824782"/>
                <a:ext cx="1526359" cy="11828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D2FAE5BA-79F7-4369-B014-F1672B001968}"/>
                  </a:ext>
                </a:extLst>
              </p:cNvPr>
              <p:cNvCxnSpPr>
                <a:cxnSpLocks/>
                <a:stCxn id="12" idx="6"/>
                <a:endCxn id="59" idx="2"/>
              </p:cNvCxnSpPr>
              <p:nvPr/>
            </p:nvCxnSpPr>
            <p:spPr>
              <a:xfrm flipV="1">
                <a:off x="1256634" y="3824782"/>
                <a:ext cx="1526359" cy="8565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97B924D0-770F-4094-94CB-6928BE71C1CD}"/>
                  </a:ext>
                </a:extLst>
              </p:cNvPr>
              <p:cNvCxnSpPr>
                <a:cxnSpLocks/>
                <a:stCxn id="14" idx="6"/>
                <a:endCxn id="59" idx="2"/>
              </p:cNvCxnSpPr>
              <p:nvPr/>
            </p:nvCxnSpPr>
            <p:spPr>
              <a:xfrm flipV="1">
                <a:off x="1256634" y="3824782"/>
                <a:ext cx="1526359" cy="5303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DE6F8426-B71E-4CBB-B2D5-20CD01294E95}"/>
                  </a:ext>
                </a:extLst>
              </p:cNvPr>
              <p:cNvCxnSpPr>
                <a:cxnSpLocks/>
                <a:stCxn id="16" idx="6"/>
                <a:endCxn id="59" idx="2"/>
              </p:cNvCxnSpPr>
              <p:nvPr/>
            </p:nvCxnSpPr>
            <p:spPr>
              <a:xfrm flipV="1">
                <a:off x="1247945" y="3824782"/>
                <a:ext cx="1535048" cy="2041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6CFB054-185A-4F2B-803A-86E15AA8564B}"/>
                  </a:ext>
                </a:extLst>
              </p:cNvPr>
              <p:cNvCxnSpPr>
                <a:cxnSpLocks/>
                <a:stCxn id="18" idx="6"/>
                <a:endCxn id="59" idx="2"/>
              </p:cNvCxnSpPr>
              <p:nvPr/>
            </p:nvCxnSpPr>
            <p:spPr>
              <a:xfrm>
                <a:off x="1247944" y="3702672"/>
                <a:ext cx="1535049" cy="1221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E8F7E9E-B138-4DE3-AEFA-AE6C2239689D}"/>
                  </a:ext>
                </a:extLst>
              </p:cNvPr>
              <p:cNvCxnSpPr>
                <a:cxnSpLocks/>
                <a:stCxn id="20" idx="6"/>
                <a:endCxn id="59" idx="2"/>
              </p:cNvCxnSpPr>
              <p:nvPr/>
            </p:nvCxnSpPr>
            <p:spPr>
              <a:xfrm>
                <a:off x="1247944" y="3376439"/>
                <a:ext cx="1535049" cy="4483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BA9C277-FCCA-4C2C-9061-14A139B0F6EA}"/>
                  </a:ext>
                </a:extLst>
              </p:cNvPr>
              <p:cNvCxnSpPr>
                <a:cxnSpLocks/>
                <a:stCxn id="22" idx="6"/>
                <a:endCxn id="59" idx="2"/>
              </p:cNvCxnSpPr>
              <p:nvPr/>
            </p:nvCxnSpPr>
            <p:spPr>
              <a:xfrm>
                <a:off x="1247944" y="3050207"/>
                <a:ext cx="1535049" cy="7745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4FC2F58C-56F2-4082-A397-A93128B0E96E}"/>
                  </a:ext>
                </a:extLst>
              </p:cNvPr>
              <p:cNvCxnSpPr>
                <a:cxnSpLocks/>
                <a:stCxn id="24" idx="6"/>
                <a:endCxn id="59" idx="2"/>
              </p:cNvCxnSpPr>
              <p:nvPr/>
            </p:nvCxnSpPr>
            <p:spPr>
              <a:xfrm>
                <a:off x="1247944" y="2723975"/>
                <a:ext cx="1535049" cy="110080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DC14D2F-E266-4DA5-BC22-A796D2E44A7C}"/>
                  </a:ext>
                </a:extLst>
              </p:cNvPr>
              <p:cNvCxnSpPr>
                <a:cxnSpLocks/>
                <a:stCxn id="26" idx="6"/>
                <a:endCxn id="59" idx="2"/>
              </p:cNvCxnSpPr>
              <p:nvPr/>
            </p:nvCxnSpPr>
            <p:spPr>
              <a:xfrm>
                <a:off x="1247944" y="2397742"/>
                <a:ext cx="1535049" cy="142704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0AD8CE9F-175B-40CE-8C6E-1B8EDA99816F}"/>
                  </a:ext>
                </a:extLst>
              </p:cNvPr>
              <p:cNvCxnSpPr>
                <a:cxnSpLocks/>
                <a:stCxn id="28" idx="6"/>
                <a:endCxn id="59" idx="2"/>
              </p:cNvCxnSpPr>
              <p:nvPr/>
            </p:nvCxnSpPr>
            <p:spPr>
              <a:xfrm>
                <a:off x="1239256" y="2071510"/>
                <a:ext cx="1543737" cy="17532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3E4F92F-95DF-4FFD-AE7C-D59A4C8BB8FB}"/>
                  </a:ext>
                </a:extLst>
              </p:cNvPr>
              <p:cNvCxnSpPr>
                <a:cxnSpLocks/>
                <a:stCxn id="30" idx="6"/>
                <a:endCxn id="59" idx="2"/>
              </p:cNvCxnSpPr>
              <p:nvPr/>
            </p:nvCxnSpPr>
            <p:spPr>
              <a:xfrm>
                <a:off x="1239255" y="1745280"/>
                <a:ext cx="1543738" cy="207950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797EB4FD-DC72-46CC-8B25-9E400599FA1F}"/>
                  </a:ext>
                </a:extLst>
              </p:cNvPr>
              <p:cNvCxnSpPr>
                <a:cxnSpLocks/>
                <a:stCxn id="4" idx="6"/>
                <a:endCxn id="61" idx="2"/>
              </p:cNvCxnSpPr>
              <p:nvPr/>
            </p:nvCxnSpPr>
            <p:spPr>
              <a:xfrm flipV="1">
                <a:off x="1256634" y="3367715"/>
                <a:ext cx="1526359" cy="196611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16D80E1B-A2CA-4DB8-AED0-D36276003F08}"/>
                  </a:ext>
                </a:extLst>
              </p:cNvPr>
              <p:cNvCxnSpPr>
                <a:cxnSpLocks/>
                <a:stCxn id="10" idx="6"/>
                <a:endCxn id="61" idx="2"/>
              </p:cNvCxnSpPr>
              <p:nvPr/>
            </p:nvCxnSpPr>
            <p:spPr>
              <a:xfrm flipV="1">
                <a:off x="1256634" y="3367715"/>
                <a:ext cx="1526359" cy="163988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00692F41-3B46-4E91-AE80-21DB42E38B5B}"/>
                  </a:ext>
                </a:extLst>
              </p:cNvPr>
              <p:cNvCxnSpPr>
                <a:cxnSpLocks/>
                <a:stCxn id="12" idx="6"/>
                <a:endCxn id="61" idx="2"/>
              </p:cNvCxnSpPr>
              <p:nvPr/>
            </p:nvCxnSpPr>
            <p:spPr>
              <a:xfrm flipV="1">
                <a:off x="1256634" y="3367715"/>
                <a:ext cx="1526359" cy="13136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11F3545D-3259-48AC-80AC-6E275AB4A11B}"/>
                  </a:ext>
                </a:extLst>
              </p:cNvPr>
              <p:cNvCxnSpPr>
                <a:cxnSpLocks/>
                <a:stCxn id="14" idx="6"/>
                <a:endCxn id="61" idx="2"/>
              </p:cNvCxnSpPr>
              <p:nvPr/>
            </p:nvCxnSpPr>
            <p:spPr>
              <a:xfrm flipV="1">
                <a:off x="1256634" y="3367715"/>
                <a:ext cx="1526359" cy="98742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40D34C9C-DC7D-406C-957F-609EAA1A733D}"/>
                  </a:ext>
                </a:extLst>
              </p:cNvPr>
              <p:cNvCxnSpPr>
                <a:cxnSpLocks/>
                <a:stCxn id="16" idx="6"/>
                <a:endCxn id="61" idx="2"/>
              </p:cNvCxnSpPr>
              <p:nvPr/>
            </p:nvCxnSpPr>
            <p:spPr>
              <a:xfrm flipV="1">
                <a:off x="1247945" y="3367715"/>
                <a:ext cx="1535048" cy="6611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6E6E7697-3A12-4A42-8D01-182B357979BF}"/>
                  </a:ext>
                </a:extLst>
              </p:cNvPr>
              <p:cNvCxnSpPr>
                <a:cxnSpLocks/>
                <a:stCxn id="18" idx="6"/>
                <a:endCxn id="61" idx="2"/>
              </p:cNvCxnSpPr>
              <p:nvPr/>
            </p:nvCxnSpPr>
            <p:spPr>
              <a:xfrm flipV="1">
                <a:off x="1247944" y="3367715"/>
                <a:ext cx="1535049" cy="3349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34B1A1E-EA1F-4D51-A151-76C192E79320}"/>
                  </a:ext>
                </a:extLst>
              </p:cNvPr>
              <p:cNvCxnSpPr>
                <a:cxnSpLocks/>
                <a:stCxn id="20" idx="6"/>
                <a:endCxn id="61" idx="2"/>
              </p:cNvCxnSpPr>
              <p:nvPr/>
            </p:nvCxnSpPr>
            <p:spPr>
              <a:xfrm flipV="1">
                <a:off x="1247944" y="3367715"/>
                <a:ext cx="1535049" cy="872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672A9AFF-24E4-4F70-9791-2DA1FCE5FF9D}"/>
                  </a:ext>
                </a:extLst>
              </p:cNvPr>
              <p:cNvCxnSpPr>
                <a:cxnSpLocks/>
                <a:stCxn id="22" idx="6"/>
                <a:endCxn id="61" idx="2"/>
              </p:cNvCxnSpPr>
              <p:nvPr/>
            </p:nvCxnSpPr>
            <p:spPr>
              <a:xfrm>
                <a:off x="1247944" y="3050207"/>
                <a:ext cx="1535049" cy="3175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0934526-F334-4A70-BB3F-C4DFF10D604E}"/>
                  </a:ext>
                </a:extLst>
              </p:cNvPr>
              <p:cNvCxnSpPr>
                <a:cxnSpLocks/>
                <a:stCxn id="24" idx="6"/>
                <a:endCxn id="61" idx="2"/>
              </p:cNvCxnSpPr>
              <p:nvPr/>
            </p:nvCxnSpPr>
            <p:spPr>
              <a:xfrm>
                <a:off x="1247944" y="2723975"/>
                <a:ext cx="1535049" cy="64374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F71CC82B-691E-4F8B-B747-1BF45760FF22}"/>
                  </a:ext>
                </a:extLst>
              </p:cNvPr>
              <p:cNvCxnSpPr>
                <a:cxnSpLocks/>
                <a:stCxn id="26" idx="6"/>
                <a:endCxn id="61" idx="2"/>
              </p:cNvCxnSpPr>
              <p:nvPr/>
            </p:nvCxnSpPr>
            <p:spPr>
              <a:xfrm>
                <a:off x="1247944" y="2397742"/>
                <a:ext cx="1535049" cy="9699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2883EB5E-7BBC-41EA-9CFF-5E5BB824BA29}"/>
                  </a:ext>
                </a:extLst>
              </p:cNvPr>
              <p:cNvCxnSpPr>
                <a:cxnSpLocks/>
                <a:stCxn id="26" idx="6"/>
                <a:endCxn id="61" idx="2"/>
              </p:cNvCxnSpPr>
              <p:nvPr/>
            </p:nvCxnSpPr>
            <p:spPr>
              <a:xfrm>
                <a:off x="1247944" y="2397742"/>
                <a:ext cx="1535049" cy="9699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B3DDF7B4-592A-4157-8ADF-D93B0AE841CE}"/>
                  </a:ext>
                </a:extLst>
              </p:cNvPr>
              <p:cNvCxnSpPr>
                <a:cxnSpLocks/>
                <a:stCxn id="28" idx="6"/>
                <a:endCxn id="61" idx="2"/>
              </p:cNvCxnSpPr>
              <p:nvPr/>
            </p:nvCxnSpPr>
            <p:spPr>
              <a:xfrm>
                <a:off x="1239256" y="2071510"/>
                <a:ext cx="1543737" cy="12962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98E44DAE-0362-43FA-B12D-3BF5B9F7EEED}"/>
                  </a:ext>
                </a:extLst>
              </p:cNvPr>
              <p:cNvCxnSpPr>
                <a:cxnSpLocks/>
                <a:stCxn id="30" idx="6"/>
                <a:endCxn id="61" idx="2"/>
              </p:cNvCxnSpPr>
              <p:nvPr/>
            </p:nvCxnSpPr>
            <p:spPr>
              <a:xfrm>
                <a:off x="1239255" y="1745280"/>
                <a:ext cx="1543738" cy="162243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C56C780F-CFB3-430C-9B98-9534CAA2C41B}"/>
                  </a:ext>
                </a:extLst>
              </p:cNvPr>
              <p:cNvCxnSpPr>
                <a:cxnSpLocks/>
                <a:stCxn id="4" idx="6"/>
                <a:endCxn id="63" idx="2"/>
              </p:cNvCxnSpPr>
              <p:nvPr/>
            </p:nvCxnSpPr>
            <p:spPr>
              <a:xfrm flipV="1">
                <a:off x="1256634" y="2910647"/>
                <a:ext cx="1526359" cy="242318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AD341847-96E1-4B41-9095-B9D56886BD84}"/>
                  </a:ext>
                </a:extLst>
              </p:cNvPr>
              <p:cNvCxnSpPr>
                <a:cxnSpLocks/>
                <a:stCxn id="10" idx="6"/>
                <a:endCxn id="63" idx="2"/>
              </p:cNvCxnSpPr>
              <p:nvPr/>
            </p:nvCxnSpPr>
            <p:spPr>
              <a:xfrm flipV="1">
                <a:off x="1256634" y="2910647"/>
                <a:ext cx="1526359" cy="20969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386AFFD-65A0-4CDE-8B16-AEFEAB2928CB}"/>
                  </a:ext>
                </a:extLst>
              </p:cNvPr>
              <p:cNvCxnSpPr>
                <a:cxnSpLocks/>
                <a:stCxn id="12" idx="6"/>
                <a:endCxn id="63" idx="2"/>
              </p:cNvCxnSpPr>
              <p:nvPr/>
            </p:nvCxnSpPr>
            <p:spPr>
              <a:xfrm flipV="1">
                <a:off x="1256634" y="2910647"/>
                <a:ext cx="1526359" cy="17707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766C6D77-DDF1-4590-95D1-6130F1E4AE58}"/>
                  </a:ext>
                </a:extLst>
              </p:cNvPr>
              <p:cNvCxnSpPr>
                <a:cxnSpLocks/>
                <a:stCxn id="14" idx="6"/>
                <a:endCxn id="63" idx="2"/>
              </p:cNvCxnSpPr>
              <p:nvPr/>
            </p:nvCxnSpPr>
            <p:spPr>
              <a:xfrm flipV="1">
                <a:off x="1256634" y="2910647"/>
                <a:ext cx="1526359" cy="14444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FC3B5AE3-B5EC-41E7-88D9-7D692B4AB6D9}"/>
                  </a:ext>
                </a:extLst>
              </p:cNvPr>
              <p:cNvCxnSpPr>
                <a:cxnSpLocks/>
                <a:stCxn id="16" idx="6"/>
                <a:endCxn id="63" idx="2"/>
              </p:cNvCxnSpPr>
              <p:nvPr/>
            </p:nvCxnSpPr>
            <p:spPr>
              <a:xfrm flipV="1">
                <a:off x="1247945" y="2910647"/>
                <a:ext cx="1535048" cy="11182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2958A669-C861-4757-A316-2FA418D40D29}"/>
                  </a:ext>
                </a:extLst>
              </p:cNvPr>
              <p:cNvCxnSpPr>
                <a:cxnSpLocks/>
                <a:stCxn id="18" idx="6"/>
                <a:endCxn id="63" idx="2"/>
              </p:cNvCxnSpPr>
              <p:nvPr/>
            </p:nvCxnSpPr>
            <p:spPr>
              <a:xfrm flipV="1">
                <a:off x="1247944" y="2910647"/>
                <a:ext cx="1535049" cy="79202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B8BCC987-343E-4706-A052-B131B263DC2B}"/>
                  </a:ext>
                </a:extLst>
              </p:cNvPr>
              <p:cNvCxnSpPr>
                <a:cxnSpLocks/>
                <a:stCxn id="20" idx="6"/>
                <a:endCxn id="63" idx="2"/>
              </p:cNvCxnSpPr>
              <p:nvPr/>
            </p:nvCxnSpPr>
            <p:spPr>
              <a:xfrm flipV="1">
                <a:off x="1247944" y="2910647"/>
                <a:ext cx="1535049" cy="46579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0228378A-72DC-4C81-AFF0-6C9B633069AA}"/>
                  </a:ext>
                </a:extLst>
              </p:cNvPr>
              <p:cNvCxnSpPr>
                <a:cxnSpLocks/>
                <a:stCxn id="22" idx="6"/>
                <a:endCxn id="63" idx="2"/>
              </p:cNvCxnSpPr>
              <p:nvPr/>
            </p:nvCxnSpPr>
            <p:spPr>
              <a:xfrm flipV="1">
                <a:off x="1247944" y="2910647"/>
                <a:ext cx="1535049" cy="1395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FBB65AB-284C-4CA8-A156-82693C581DDA}"/>
                  </a:ext>
                </a:extLst>
              </p:cNvPr>
              <p:cNvCxnSpPr>
                <a:cxnSpLocks/>
                <a:stCxn id="24" idx="6"/>
                <a:endCxn id="63" idx="2"/>
              </p:cNvCxnSpPr>
              <p:nvPr/>
            </p:nvCxnSpPr>
            <p:spPr>
              <a:xfrm>
                <a:off x="1247944" y="2723975"/>
                <a:ext cx="1535049" cy="1866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AB8B5C0E-3DAB-4B23-A2DB-587754B5FF44}"/>
                  </a:ext>
                </a:extLst>
              </p:cNvPr>
              <p:cNvCxnSpPr>
                <a:cxnSpLocks/>
                <a:stCxn id="26" idx="6"/>
                <a:endCxn id="63" idx="2"/>
              </p:cNvCxnSpPr>
              <p:nvPr/>
            </p:nvCxnSpPr>
            <p:spPr>
              <a:xfrm>
                <a:off x="1247944" y="2397742"/>
                <a:ext cx="1535049" cy="5129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5635DC57-0570-43FE-9D9F-98C310B3A90D}"/>
                  </a:ext>
                </a:extLst>
              </p:cNvPr>
              <p:cNvCxnSpPr>
                <a:cxnSpLocks/>
                <a:stCxn id="28" idx="6"/>
                <a:endCxn id="63" idx="2"/>
              </p:cNvCxnSpPr>
              <p:nvPr/>
            </p:nvCxnSpPr>
            <p:spPr>
              <a:xfrm>
                <a:off x="1239256" y="2071510"/>
                <a:ext cx="1543737" cy="83913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8108D625-EEA5-4790-A666-33E3A2B78446}"/>
                  </a:ext>
                </a:extLst>
              </p:cNvPr>
              <p:cNvCxnSpPr>
                <a:cxnSpLocks/>
                <a:stCxn id="30" idx="6"/>
                <a:endCxn id="63" idx="2"/>
              </p:cNvCxnSpPr>
              <p:nvPr/>
            </p:nvCxnSpPr>
            <p:spPr>
              <a:xfrm>
                <a:off x="1239255" y="1745280"/>
                <a:ext cx="1543738" cy="116536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8ECEBE8B-875F-4C28-97B3-4A850FB97CF2}"/>
                  </a:ext>
                </a:extLst>
              </p:cNvPr>
              <p:cNvCxnSpPr>
                <a:cxnSpLocks/>
                <a:stCxn id="4" idx="6"/>
                <a:endCxn id="65" idx="2"/>
              </p:cNvCxnSpPr>
              <p:nvPr/>
            </p:nvCxnSpPr>
            <p:spPr>
              <a:xfrm flipV="1">
                <a:off x="1256634" y="2453579"/>
                <a:ext cx="1526359" cy="28802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BF12485E-9E4F-4AC7-836B-8023937A491D}"/>
                  </a:ext>
                </a:extLst>
              </p:cNvPr>
              <p:cNvCxnSpPr>
                <a:cxnSpLocks/>
                <a:stCxn id="10" idx="6"/>
                <a:endCxn id="65" idx="2"/>
              </p:cNvCxnSpPr>
              <p:nvPr/>
            </p:nvCxnSpPr>
            <p:spPr>
              <a:xfrm flipV="1">
                <a:off x="1256634" y="2453579"/>
                <a:ext cx="1526359" cy="25540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1E3BF5BC-A2E2-4C75-BABB-8DE31F4ED180}"/>
                  </a:ext>
                </a:extLst>
              </p:cNvPr>
              <p:cNvCxnSpPr>
                <a:cxnSpLocks/>
                <a:stCxn id="12" idx="6"/>
                <a:endCxn id="65" idx="2"/>
              </p:cNvCxnSpPr>
              <p:nvPr/>
            </p:nvCxnSpPr>
            <p:spPr>
              <a:xfrm flipV="1">
                <a:off x="1256634" y="2453579"/>
                <a:ext cx="1526359" cy="222779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CCADF3D6-6BD2-498A-93B7-7345566FA277}"/>
                  </a:ext>
                </a:extLst>
              </p:cNvPr>
              <p:cNvCxnSpPr>
                <a:cxnSpLocks/>
                <a:stCxn id="14" idx="6"/>
                <a:endCxn id="65" idx="2"/>
              </p:cNvCxnSpPr>
              <p:nvPr/>
            </p:nvCxnSpPr>
            <p:spPr>
              <a:xfrm flipV="1">
                <a:off x="1256634" y="2453579"/>
                <a:ext cx="1526359" cy="19015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8697E3DE-DE91-4FBE-95BF-AED6C22CC30D}"/>
                  </a:ext>
                </a:extLst>
              </p:cNvPr>
              <p:cNvCxnSpPr>
                <a:cxnSpLocks/>
                <a:stCxn id="16" idx="6"/>
                <a:endCxn id="65" idx="2"/>
              </p:cNvCxnSpPr>
              <p:nvPr/>
            </p:nvCxnSpPr>
            <p:spPr>
              <a:xfrm flipV="1">
                <a:off x="1247945" y="2453579"/>
                <a:ext cx="1535048" cy="157532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FAE921AD-E659-4F84-89F9-84B30B5264F2}"/>
                  </a:ext>
                </a:extLst>
              </p:cNvPr>
              <p:cNvCxnSpPr>
                <a:cxnSpLocks/>
                <a:stCxn id="18" idx="6"/>
                <a:endCxn id="65" idx="2"/>
              </p:cNvCxnSpPr>
              <p:nvPr/>
            </p:nvCxnSpPr>
            <p:spPr>
              <a:xfrm flipV="1">
                <a:off x="1247944" y="2453579"/>
                <a:ext cx="1535049" cy="12490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4F42DE8F-ECF5-4261-BBA8-1E86DD9F9956}"/>
                  </a:ext>
                </a:extLst>
              </p:cNvPr>
              <p:cNvCxnSpPr>
                <a:cxnSpLocks/>
                <a:stCxn id="20" idx="6"/>
                <a:endCxn id="65" idx="2"/>
              </p:cNvCxnSpPr>
              <p:nvPr/>
            </p:nvCxnSpPr>
            <p:spPr>
              <a:xfrm flipV="1">
                <a:off x="1247944" y="2453579"/>
                <a:ext cx="1535049" cy="9228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40F07D12-3D34-46D1-B9CB-00F397FD4DE5}"/>
                  </a:ext>
                </a:extLst>
              </p:cNvPr>
              <p:cNvCxnSpPr>
                <a:cxnSpLocks/>
                <a:stCxn id="24" idx="6"/>
                <a:endCxn id="65" idx="2"/>
              </p:cNvCxnSpPr>
              <p:nvPr/>
            </p:nvCxnSpPr>
            <p:spPr>
              <a:xfrm flipV="1">
                <a:off x="1247944" y="2453579"/>
                <a:ext cx="1535049" cy="2703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805FD365-3D40-4068-B0EA-3612FCABB030}"/>
                  </a:ext>
                </a:extLst>
              </p:cNvPr>
              <p:cNvCxnSpPr>
                <a:cxnSpLocks/>
                <a:stCxn id="26" idx="6"/>
                <a:endCxn id="65" idx="2"/>
              </p:cNvCxnSpPr>
              <p:nvPr/>
            </p:nvCxnSpPr>
            <p:spPr>
              <a:xfrm>
                <a:off x="1247944" y="2397742"/>
                <a:ext cx="1535049" cy="5583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5EAD367C-9E51-41E2-B359-C79FC50E60F0}"/>
                  </a:ext>
                </a:extLst>
              </p:cNvPr>
              <p:cNvCxnSpPr>
                <a:cxnSpLocks/>
                <a:stCxn id="28" idx="6"/>
                <a:endCxn id="65" idx="2"/>
              </p:cNvCxnSpPr>
              <p:nvPr/>
            </p:nvCxnSpPr>
            <p:spPr>
              <a:xfrm>
                <a:off x="1239256" y="2071510"/>
                <a:ext cx="1543737" cy="38206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52EA4023-8660-499F-BAAA-F52EDDE72A61}"/>
                  </a:ext>
                </a:extLst>
              </p:cNvPr>
              <p:cNvCxnSpPr>
                <a:cxnSpLocks/>
                <a:stCxn id="30" idx="6"/>
                <a:endCxn id="65" idx="2"/>
              </p:cNvCxnSpPr>
              <p:nvPr/>
            </p:nvCxnSpPr>
            <p:spPr>
              <a:xfrm>
                <a:off x="1239255" y="1745280"/>
                <a:ext cx="1543738" cy="7082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219;p33">
                <a:extLst>
                  <a:ext uri="{FF2B5EF4-FFF2-40B4-BE49-F238E27FC236}">
                    <a16:creationId xmlns:a16="http://schemas.microsoft.com/office/drawing/2014/main" id="{5AECF445-4529-4A99-B50A-60D98E48FA17}"/>
                  </a:ext>
                </a:extLst>
              </p:cNvPr>
              <p:cNvSpPr/>
              <p:nvPr/>
            </p:nvSpPr>
            <p:spPr>
              <a:xfrm>
                <a:off x="963581" y="5207004"/>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0" name="Google Shape;219;p33">
                <a:extLst>
                  <a:ext uri="{FF2B5EF4-FFF2-40B4-BE49-F238E27FC236}">
                    <a16:creationId xmlns:a16="http://schemas.microsoft.com/office/drawing/2014/main" id="{98DB02E9-C5CE-4327-8331-980996A30599}"/>
                  </a:ext>
                </a:extLst>
              </p:cNvPr>
              <p:cNvSpPr/>
              <p:nvPr/>
            </p:nvSpPr>
            <p:spPr>
              <a:xfrm>
                <a:off x="963583" y="4880773"/>
                <a:ext cx="293051" cy="253656"/>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 name="Google Shape;219;p33">
                <a:extLst>
                  <a:ext uri="{FF2B5EF4-FFF2-40B4-BE49-F238E27FC236}">
                    <a16:creationId xmlns:a16="http://schemas.microsoft.com/office/drawing/2014/main" id="{D056D7E3-488B-4A18-996C-604F7C4B2AC4}"/>
                  </a:ext>
                </a:extLst>
              </p:cNvPr>
              <p:cNvSpPr/>
              <p:nvPr/>
            </p:nvSpPr>
            <p:spPr>
              <a:xfrm>
                <a:off x="963581" y="4554540"/>
                <a:ext cx="293053" cy="253658"/>
              </a:xfrm>
              <a:prstGeom prst="ellipse">
                <a:avLst/>
              </a:prstGeom>
              <a:solidFill>
                <a:schemeClr val="tx2">
                  <a:lumMod val="75000"/>
                </a:schemeClr>
              </a:solidFill>
              <a:ln w="28575" cap="flat" cmpd="sng">
                <a:solidFill>
                  <a:schemeClr val="bg1">
                    <a:lumMod val="95000"/>
                    <a:lumOff val="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4" name="Google Shape;219;p33">
                <a:extLst>
                  <a:ext uri="{FF2B5EF4-FFF2-40B4-BE49-F238E27FC236}">
                    <a16:creationId xmlns:a16="http://schemas.microsoft.com/office/drawing/2014/main" id="{0B555D3C-7D50-4383-950D-0542631BC12B}"/>
                  </a:ext>
                </a:extLst>
              </p:cNvPr>
              <p:cNvSpPr/>
              <p:nvPr/>
            </p:nvSpPr>
            <p:spPr>
              <a:xfrm>
                <a:off x="963581" y="4228307"/>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6" name="Google Shape;219;p33">
                <a:extLst>
                  <a:ext uri="{FF2B5EF4-FFF2-40B4-BE49-F238E27FC236}">
                    <a16:creationId xmlns:a16="http://schemas.microsoft.com/office/drawing/2014/main" id="{28E2D224-7CE4-432C-B49A-C643012435FA}"/>
                  </a:ext>
                </a:extLst>
              </p:cNvPr>
              <p:cNvSpPr/>
              <p:nvPr/>
            </p:nvSpPr>
            <p:spPr>
              <a:xfrm>
                <a:off x="954892" y="3902075"/>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8" name="Google Shape;219;p33">
                <a:extLst>
                  <a:ext uri="{FF2B5EF4-FFF2-40B4-BE49-F238E27FC236}">
                    <a16:creationId xmlns:a16="http://schemas.microsoft.com/office/drawing/2014/main" id="{A2C38CBE-466D-4A27-8ED7-4FABE1D9C412}"/>
                  </a:ext>
                </a:extLst>
              </p:cNvPr>
              <p:cNvSpPr/>
              <p:nvPr/>
            </p:nvSpPr>
            <p:spPr>
              <a:xfrm>
                <a:off x="954892" y="3575843"/>
                <a:ext cx="293052" cy="253657"/>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0" name="Google Shape;219;p33">
                <a:extLst>
                  <a:ext uri="{FF2B5EF4-FFF2-40B4-BE49-F238E27FC236}">
                    <a16:creationId xmlns:a16="http://schemas.microsoft.com/office/drawing/2014/main" id="{E80758C0-7932-40FF-A430-80B21DAD8ACB}"/>
                  </a:ext>
                </a:extLst>
              </p:cNvPr>
              <p:cNvSpPr/>
              <p:nvPr/>
            </p:nvSpPr>
            <p:spPr>
              <a:xfrm>
                <a:off x="954891" y="3249610"/>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2" name="Google Shape;219;p33">
                <a:extLst>
                  <a:ext uri="{FF2B5EF4-FFF2-40B4-BE49-F238E27FC236}">
                    <a16:creationId xmlns:a16="http://schemas.microsoft.com/office/drawing/2014/main" id="{F3CE1ABB-96F0-4FEC-A4B8-18ED498BDB92}"/>
                  </a:ext>
                </a:extLst>
              </p:cNvPr>
              <p:cNvSpPr/>
              <p:nvPr/>
            </p:nvSpPr>
            <p:spPr>
              <a:xfrm>
                <a:off x="954893" y="2923379"/>
                <a:ext cx="293051" cy="253656"/>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4" name="Google Shape;219;p33">
                <a:extLst>
                  <a:ext uri="{FF2B5EF4-FFF2-40B4-BE49-F238E27FC236}">
                    <a16:creationId xmlns:a16="http://schemas.microsoft.com/office/drawing/2014/main" id="{EABA3CFD-3568-40C2-96AE-19EE360508EA}"/>
                  </a:ext>
                </a:extLst>
              </p:cNvPr>
              <p:cNvSpPr/>
              <p:nvPr/>
            </p:nvSpPr>
            <p:spPr>
              <a:xfrm>
                <a:off x="954891" y="2597146"/>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6" name="Google Shape;219;p33">
                <a:extLst>
                  <a:ext uri="{FF2B5EF4-FFF2-40B4-BE49-F238E27FC236}">
                    <a16:creationId xmlns:a16="http://schemas.microsoft.com/office/drawing/2014/main" id="{C52ADCD7-A9A4-49F6-9AE4-3011ACD22026}"/>
                  </a:ext>
                </a:extLst>
              </p:cNvPr>
              <p:cNvSpPr/>
              <p:nvPr/>
            </p:nvSpPr>
            <p:spPr>
              <a:xfrm>
                <a:off x="954891" y="2270913"/>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8" name="Google Shape;219;p33">
                <a:extLst>
                  <a:ext uri="{FF2B5EF4-FFF2-40B4-BE49-F238E27FC236}">
                    <a16:creationId xmlns:a16="http://schemas.microsoft.com/office/drawing/2014/main" id="{878FED14-B32E-491E-892D-46D344357053}"/>
                  </a:ext>
                </a:extLst>
              </p:cNvPr>
              <p:cNvSpPr/>
              <p:nvPr/>
            </p:nvSpPr>
            <p:spPr>
              <a:xfrm>
                <a:off x="946203" y="1944681"/>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0" name="Google Shape;219;p33">
                <a:extLst>
                  <a:ext uri="{FF2B5EF4-FFF2-40B4-BE49-F238E27FC236}">
                    <a16:creationId xmlns:a16="http://schemas.microsoft.com/office/drawing/2014/main" id="{2A97E92D-5C0F-4801-B3E9-1ED203E21146}"/>
                  </a:ext>
                </a:extLst>
              </p:cNvPr>
              <p:cNvSpPr/>
              <p:nvPr/>
            </p:nvSpPr>
            <p:spPr>
              <a:xfrm>
                <a:off x="946203" y="1618451"/>
                <a:ext cx="293052" cy="253657"/>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7" name="TextBox 6">
                <a:extLst>
                  <a:ext uri="{FF2B5EF4-FFF2-40B4-BE49-F238E27FC236}">
                    <a16:creationId xmlns:a16="http://schemas.microsoft.com/office/drawing/2014/main" id="{EB7A5488-4143-48F4-B0F0-EF50D907BB31}"/>
                  </a:ext>
                </a:extLst>
              </p:cNvPr>
              <p:cNvSpPr txBox="1"/>
              <p:nvPr/>
            </p:nvSpPr>
            <p:spPr>
              <a:xfrm>
                <a:off x="122961" y="3244879"/>
                <a:ext cx="789525" cy="28544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1"/>
                    </a:solidFill>
                  </a:rPr>
                  <a:t>0</a:t>
                </a:r>
              </a:p>
            </p:txBody>
          </p:sp>
          <p:sp>
            <p:nvSpPr>
              <p:cNvPr id="8" name="TextBox 7">
                <a:extLst>
                  <a:ext uri="{FF2B5EF4-FFF2-40B4-BE49-F238E27FC236}">
                    <a16:creationId xmlns:a16="http://schemas.microsoft.com/office/drawing/2014/main" id="{DE9CF50D-7AE9-43D7-A523-2046536FBE06}"/>
                  </a:ext>
                </a:extLst>
              </p:cNvPr>
              <p:cNvSpPr txBox="1"/>
              <p:nvPr/>
            </p:nvSpPr>
            <p:spPr>
              <a:xfrm>
                <a:off x="122961" y="2920102"/>
                <a:ext cx="789525" cy="28544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1"/>
                    </a:solidFill>
                  </a:rPr>
                  <a:t>0</a:t>
                </a:r>
              </a:p>
            </p:txBody>
          </p:sp>
          <p:sp>
            <p:nvSpPr>
              <p:cNvPr id="9" name="TextBox 8">
                <a:extLst>
                  <a:ext uri="{FF2B5EF4-FFF2-40B4-BE49-F238E27FC236}">
                    <a16:creationId xmlns:a16="http://schemas.microsoft.com/office/drawing/2014/main" id="{637F3C1E-DAC8-404F-8323-BB46E85B55A4}"/>
                  </a:ext>
                </a:extLst>
              </p:cNvPr>
              <p:cNvSpPr txBox="1"/>
              <p:nvPr/>
            </p:nvSpPr>
            <p:spPr>
              <a:xfrm>
                <a:off x="122961" y="2270549"/>
                <a:ext cx="789525" cy="28544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1"/>
                    </a:solidFill>
                  </a:rPr>
                  <a:t>0</a:t>
                </a:r>
              </a:p>
            </p:txBody>
          </p:sp>
          <p:sp>
            <p:nvSpPr>
              <p:cNvPr id="11" name="TextBox 10">
                <a:extLst>
                  <a:ext uri="{FF2B5EF4-FFF2-40B4-BE49-F238E27FC236}">
                    <a16:creationId xmlns:a16="http://schemas.microsoft.com/office/drawing/2014/main" id="{B8643F3D-8932-45E3-B288-B102363E6A04}"/>
                  </a:ext>
                </a:extLst>
              </p:cNvPr>
              <p:cNvSpPr txBox="1"/>
              <p:nvPr/>
            </p:nvSpPr>
            <p:spPr>
              <a:xfrm>
                <a:off x="122961" y="2595325"/>
                <a:ext cx="789525" cy="28544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1"/>
                    </a:solidFill>
                  </a:rPr>
                  <a:t>0</a:t>
                </a:r>
              </a:p>
            </p:txBody>
          </p:sp>
          <p:sp>
            <p:nvSpPr>
              <p:cNvPr id="13" name="TextBox 12">
                <a:extLst>
                  <a:ext uri="{FF2B5EF4-FFF2-40B4-BE49-F238E27FC236}">
                    <a16:creationId xmlns:a16="http://schemas.microsoft.com/office/drawing/2014/main" id="{4807D723-5706-499A-BE3B-73A00BDDF806}"/>
                  </a:ext>
                </a:extLst>
              </p:cNvPr>
              <p:cNvSpPr txBox="1"/>
              <p:nvPr/>
            </p:nvSpPr>
            <p:spPr>
              <a:xfrm>
                <a:off x="122961" y="1945771"/>
                <a:ext cx="789525" cy="28544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1"/>
                    </a:solidFill>
                  </a:rPr>
                  <a:t>0</a:t>
                </a:r>
              </a:p>
            </p:txBody>
          </p:sp>
          <p:sp>
            <p:nvSpPr>
              <p:cNvPr id="15" name="TextBox 14">
                <a:extLst>
                  <a:ext uri="{FF2B5EF4-FFF2-40B4-BE49-F238E27FC236}">
                    <a16:creationId xmlns:a16="http://schemas.microsoft.com/office/drawing/2014/main" id="{C7D63D5E-E68C-46B0-9A2C-4F225B9C992E}"/>
                  </a:ext>
                </a:extLst>
              </p:cNvPr>
              <p:cNvSpPr txBox="1"/>
              <p:nvPr/>
            </p:nvSpPr>
            <p:spPr>
              <a:xfrm>
                <a:off x="122961" y="1620994"/>
                <a:ext cx="789525" cy="28544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1"/>
                    </a:solidFill>
                  </a:rPr>
                  <a:t>0</a:t>
                </a:r>
              </a:p>
            </p:txBody>
          </p:sp>
          <p:sp>
            <p:nvSpPr>
              <p:cNvPr id="17" name="TextBox 16">
                <a:extLst>
                  <a:ext uri="{FF2B5EF4-FFF2-40B4-BE49-F238E27FC236}">
                    <a16:creationId xmlns:a16="http://schemas.microsoft.com/office/drawing/2014/main" id="{D17C8EF2-30B3-4B8E-AF47-B043E12329BA}"/>
                  </a:ext>
                </a:extLst>
              </p:cNvPr>
              <p:cNvSpPr txBox="1"/>
              <p:nvPr/>
            </p:nvSpPr>
            <p:spPr>
              <a:xfrm>
                <a:off x="122961" y="3894433"/>
                <a:ext cx="789525" cy="28544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1"/>
                    </a:solidFill>
                  </a:rPr>
                  <a:t>0</a:t>
                </a:r>
              </a:p>
            </p:txBody>
          </p:sp>
          <p:sp>
            <p:nvSpPr>
              <p:cNvPr id="19" name="TextBox 18">
                <a:extLst>
                  <a:ext uri="{FF2B5EF4-FFF2-40B4-BE49-F238E27FC236}">
                    <a16:creationId xmlns:a16="http://schemas.microsoft.com/office/drawing/2014/main" id="{CC443F26-122B-48A5-860E-E3D5F7A83B0C}"/>
                  </a:ext>
                </a:extLst>
              </p:cNvPr>
              <p:cNvSpPr txBox="1"/>
              <p:nvPr/>
            </p:nvSpPr>
            <p:spPr>
              <a:xfrm>
                <a:off x="122961" y="4219211"/>
                <a:ext cx="789525" cy="28544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1"/>
                    </a:solidFill>
                  </a:rPr>
                  <a:t>0</a:t>
                </a:r>
              </a:p>
            </p:txBody>
          </p:sp>
          <p:sp>
            <p:nvSpPr>
              <p:cNvPr id="21" name="TextBox 20">
                <a:extLst>
                  <a:ext uri="{FF2B5EF4-FFF2-40B4-BE49-F238E27FC236}">
                    <a16:creationId xmlns:a16="http://schemas.microsoft.com/office/drawing/2014/main" id="{BF511357-A4C6-4FD7-8FFD-A7DB25C8BD95}"/>
                  </a:ext>
                </a:extLst>
              </p:cNvPr>
              <p:cNvSpPr txBox="1"/>
              <p:nvPr/>
            </p:nvSpPr>
            <p:spPr>
              <a:xfrm>
                <a:off x="122961" y="4543988"/>
                <a:ext cx="789525" cy="28544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1"/>
                    </a:solidFill>
                  </a:rPr>
                  <a:t>1</a:t>
                </a:r>
              </a:p>
            </p:txBody>
          </p:sp>
          <p:sp>
            <p:nvSpPr>
              <p:cNvPr id="23" name="TextBox 22">
                <a:extLst>
                  <a:ext uri="{FF2B5EF4-FFF2-40B4-BE49-F238E27FC236}">
                    <a16:creationId xmlns:a16="http://schemas.microsoft.com/office/drawing/2014/main" id="{9DB56F4E-78A0-47D3-ADF3-5B9DAC95A49C}"/>
                  </a:ext>
                </a:extLst>
              </p:cNvPr>
              <p:cNvSpPr txBox="1"/>
              <p:nvPr/>
            </p:nvSpPr>
            <p:spPr>
              <a:xfrm>
                <a:off x="122961" y="4868764"/>
                <a:ext cx="789525" cy="28544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1"/>
                    </a:solidFill>
                  </a:rPr>
                  <a:t>0</a:t>
                </a:r>
              </a:p>
            </p:txBody>
          </p:sp>
          <p:sp>
            <p:nvSpPr>
              <p:cNvPr id="25" name="TextBox 24">
                <a:extLst>
                  <a:ext uri="{FF2B5EF4-FFF2-40B4-BE49-F238E27FC236}">
                    <a16:creationId xmlns:a16="http://schemas.microsoft.com/office/drawing/2014/main" id="{0218D346-16B2-4911-AAF1-AF6D0DAA9843}"/>
                  </a:ext>
                </a:extLst>
              </p:cNvPr>
              <p:cNvSpPr txBox="1"/>
              <p:nvPr/>
            </p:nvSpPr>
            <p:spPr>
              <a:xfrm>
                <a:off x="122961" y="5193546"/>
                <a:ext cx="789525" cy="28544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1"/>
                    </a:solidFill>
                  </a:rPr>
                  <a:t>0</a:t>
                </a:r>
              </a:p>
            </p:txBody>
          </p:sp>
          <p:cxnSp>
            <p:nvCxnSpPr>
              <p:cNvPr id="320" name="Straight Connector 319">
                <a:extLst>
                  <a:ext uri="{FF2B5EF4-FFF2-40B4-BE49-F238E27FC236}">
                    <a16:creationId xmlns:a16="http://schemas.microsoft.com/office/drawing/2014/main" id="{B2C98677-4BEB-4621-A4F2-2704B8BBAA07}"/>
                  </a:ext>
                </a:extLst>
              </p:cNvPr>
              <p:cNvCxnSpPr>
                <a:cxnSpLocks/>
                <a:stCxn id="22" idx="6"/>
                <a:endCxn id="65" idx="2"/>
              </p:cNvCxnSpPr>
              <p:nvPr/>
            </p:nvCxnSpPr>
            <p:spPr>
              <a:xfrm flipV="1">
                <a:off x="1247944" y="2453579"/>
                <a:ext cx="1535049" cy="59662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9E268294-D25C-4C34-A8DD-62F6C84C8248}"/>
                  </a:ext>
                </a:extLst>
              </p:cNvPr>
              <p:cNvCxnSpPr>
                <a:cxnSpLocks/>
                <a:stCxn id="600" idx="6"/>
                <a:endCxn id="55" idx="6"/>
              </p:cNvCxnSpPr>
              <p:nvPr/>
            </p:nvCxnSpPr>
            <p:spPr>
              <a:xfrm flipH="1" flipV="1">
                <a:off x="3076046" y="4738918"/>
                <a:ext cx="1533617" cy="59491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5EE5926A-3B71-470F-A575-7687C22C2678}"/>
                  </a:ext>
                </a:extLst>
              </p:cNvPr>
              <p:cNvCxnSpPr>
                <a:cxnSpLocks/>
                <a:stCxn id="601" idx="6"/>
                <a:endCxn id="55" idx="6"/>
              </p:cNvCxnSpPr>
              <p:nvPr/>
            </p:nvCxnSpPr>
            <p:spPr>
              <a:xfrm flipH="1" flipV="1">
                <a:off x="3076046" y="4738918"/>
                <a:ext cx="1533617" cy="2686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a:extLst>
                  <a:ext uri="{FF2B5EF4-FFF2-40B4-BE49-F238E27FC236}">
                    <a16:creationId xmlns:a16="http://schemas.microsoft.com/office/drawing/2014/main" id="{1E5111D2-520F-4A7D-AC4E-F607AC3013E3}"/>
                  </a:ext>
                </a:extLst>
              </p:cNvPr>
              <p:cNvCxnSpPr>
                <a:cxnSpLocks/>
                <a:stCxn id="602" idx="6"/>
                <a:endCxn id="55" idx="6"/>
              </p:cNvCxnSpPr>
              <p:nvPr/>
            </p:nvCxnSpPr>
            <p:spPr>
              <a:xfrm flipH="1">
                <a:off x="3076046" y="4681369"/>
                <a:ext cx="1533617" cy="5754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a:extLst>
                  <a:ext uri="{FF2B5EF4-FFF2-40B4-BE49-F238E27FC236}">
                    <a16:creationId xmlns:a16="http://schemas.microsoft.com/office/drawing/2014/main" id="{CAF72B7B-4A45-4147-A738-4A7E9D4185AD}"/>
                  </a:ext>
                </a:extLst>
              </p:cNvPr>
              <p:cNvCxnSpPr>
                <a:cxnSpLocks/>
                <a:stCxn id="603" idx="6"/>
                <a:endCxn id="55" idx="6"/>
              </p:cNvCxnSpPr>
              <p:nvPr/>
            </p:nvCxnSpPr>
            <p:spPr>
              <a:xfrm flipH="1">
                <a:off x="3076046" y="4355136"/>
                <a:ext cx="1533617" cy="3837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a:extLst>
                  <a:ext uri="{FF2B5EF4-FFF2-40B4-BE49-F238E27FC236}">
                    <a16:creationId xmlns:a16="http://schemas.microsoft.com/office/drawing/2014/main" id="{DAC71A7A-643E-439D-BD39-F052F6AC4E20}"/>
                  </a:ext>
                </a:extLst>
              </p:cNvPr>
              <p:cNvCxnSpPr>
                <a:cxnSpLocks/>
                <a:stCxn id="604" idx="6"/>
                <a:endCxn id="55" idx="6"/>
              </p:cNvCxnSpPr>
              <p:nvPr/>
            </p:nvCxnSpPr>
            <p:spPr>
              <a:xfrm flipH="1">
                <a:off x="3076046" y="4028904"/>
                <a:ext cx="1542306" cy="7100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a:extLst>
                  <a:ext uri="{FF2B5EF4-FFF2-40B4-BE49-F238E27FC236}">
                    <a16:creationId xmlns:a16="http://schemas.microsoft.com/office/drawing/2014/main" id="{C3EB29B6-EB0B-4602-A6CD-046348FE62A7}"/>
                  </a:ext>
                </a:extLst>
              </p:cNvPr>
              <p:cNvCxnSpPr>
                <a:cxnSpLocks/>
                <a:stCxn id="605" idx="6"/>
                <a:endCxn id="55" idx="6"/>
              </p:cNvCxnSpPr>
              <p:nvPr/>
            </p:nvCxnSpPr>
            <p:spPr>
              <a:xfrm flipH="1">
                <a:off x="3076046" y="3702672"/>
                <a:ext cx="1542307" cy="10362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a:extLst>
                  <a:ext uri="{FF2B5EF4-FFF2-40B4-BE49-F238E27FC236}">
                    <a16:creationId xmlns:a16="http://schemas.microsoft.com/office/drawing/2014/main" id="{907968F8-1068-4E72-B801-66330F5DA829}"/>
                  </a:ext>
                </a:extLst>
              </p:cNvPr>
              <p:cNvCxnSpPr>
                <a:cxnSpLocks/>
                <a:stCxn id="606" idx="6"/>
                <a:endCxn id="55" idx="6"/>
              </p:cNvCxnSpPr>
              <p:nvPr/>
            </p:nvCxnSpPr>
            <p:spPr>
              <a:xfrm flipH="1">
                <a:off x="3076046" y="3376439"/>
                <a:ext cx="1542307" cy="136247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a:extLst>
                  <a:ext uri="{FF2B5EF4-FFF2-40B4-BE49-F238E27FC236}">
                    <a16:creationId xmlns:a16="http://schemas.microsoft.com/office/drawing/2014/main" id="{8EEA0342-EE77-48D9-A463-AF76996FC9A9}"/>
                  </a:ext>
                </a:extLst>
              </p:cNvPr>
              <p:cNvCxnSpPr>
                <a:cxnSpLocks/>
                <a:stCxn id="607" idx="6"/>
                <a:endCxn id="55" idx="6"/>
              </p:cNvCxnSpPr>
              <p:nvPr/>
            </p:nvCxnSpPr>
            <p:spPr>
              <a:xfrm flipH="1">
                <a:off x="3076046" y="3050207"/>
                <a:ext cx="1542307" cy="168871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9FDA0BF6-A651-4FDC-9A94-591B3F8BF5B3}"/>
                  </a:ext>
                </a:extLst>
              </p:cNvPr>
              <p:cNvCxnSpPr>
                <a:cxnSpLocks/>
                <a:stCxn id="608" idx="6"/>
                <a:endCxn id="55" idx="6"/>
              </p:cNvCxnSpPr>
              <p:nvPr/>
            </p:nvCxnSpPr>
            <p:spPr>
              <a:xfrm flipH="1">
                <a:off x="3076046" y="2723975"/>
                <a:ext cx="1542307" cy="20149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C7F58611-20C9-4786-B14D-7E98649D34C9}"/>
                  </a:ext>
                </a:extLst>
              </p:cNvPr>
              <p:cNvCxnSpPr>
                <a:cxnSpLocks/>
                <a:stCxn id="609" idx="6"/>
                <a:endCxn id="55" idx="6"/>
              </p:cNvCxnSpPr>
              <p:nvPr/>
            </p:nvCxnSpPr>
            <p:spPr>
              <a:xfrm flipH="1">
                <a:off x="3076046" y="2397742"/>
                <a:ext cx="1542307" cy="234117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51F0BD90-9DD0-4561-BDFE-33FCBF6F1718}"/>
                  </a:ext>
                </a:extLst>
              </p:cNvPr>
              <p:cNvCxnSpPr>
                <a:cxnSpLocks/>
                <a:stCxn id="610" idx="6"/>
                <a:endCxn id="55" idx="6"/>
              </p:cNvCxnSpPr>
              <p:nvPr/>
            </p:nvCxnSpPr>
            <p:spPr>
              <a:xfrm flipH="1">
                <a:off x="3076046" y="2071510"/>
                <a:ext cx="1550995" cy="26674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9" name="Straight Connector 538">
                <a:extLst>
                  <a:ext uri="{FF2B5EF4-FFF2-40B4-BE49-F238E27FC236}">
                    <a16:creationId xmlns:a16="http://schemas.microsoft.com/office/drawing/2014/main" id="{E8125993-8B8C-4E26-B788-6EFDBCFB0081}"/>
                  </a:ext>
                </a:extLst>
              </p:cNvPr>
              <p:cNvCxnSpPr>
                <a:cxnSpLocks/>
                <a:stCxn id="611" idx="6"/>
                <a:endCxn id="55" idx="6"/>
              </p:cNvCxnSpPr>
              <p:nvPr/>
            </p:nvCxnSpPr>
            <p:spPr>
              <a:xfrm flipH="1">
                <a:off x="3076046" y="1745280"/>
                <a:ext cx="1550996" cy="299363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392152A1-AFF6-414C-AE6D-C752F5EE6581}"/>
                  </a:ext>
                </a:extLst>
              </p:cNvPr>
              <p:cNvCxnSpPr>
                <a:cxnSpLocks/>
                <a:stCxn id="600" idx="6"/>
                <a:endCxn id="57" idx="6"/>
              </p:cNvCxnSpPr>
              <p:nvPr/>
            </p:nvCxnSpPr>
            <p:spPr>
              <a:xfrm flipH="1" flipV="1">
                <a:off x="3076046" y="4281850"/>
                <a:ext cx="1533617" cy="10519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1" name="Straight Connector 540">
                <a:extLst>
                  <a:ext uri="{FF2B5EF4-FFF2-40B4-BE49-F238E27FC236}">
                    <a16:creationId xmlns:a16="http://schemas.microsoft.com/office/drawing/2014/main" id="{7F5C439D-9C78-4D6D-BC57-99C3D209FFA3}"/>
                  </a:ext>
                </a:extLst>
              </p:cNvPr>
              <p:cNvCxnSpPr>
                <a:cxnSpLocks/>
                <a:stCxn id="601" idx="6"/>
                <a:endCxn id="57" idx="6"/>
              </p:cNvCxnSpPr>
              <p:nvPr/>
            </p:nvCxnSpPr>
            <p:spPr>
              <a:xfrm flipH="1" flipV="1">
                <a:off x="3076046" y="4281850"/>
                <a:ext cx="1533617" cy="72575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D3681A71-158E-47B9-92D5-9AB81ADF0A6F}"/>
                  </a:ext>
                </a:extLst>
              </p:cNvPr>
              <p:cNvCxnSpPr>
                <a:cxnSpLocks/>
                <a:stCxn id="602" idx="6"/>
                <a:endCxn id="57" idx="6"/>
              </p:cNvCxnSpPr>
              <p:nvPr/>
            </p:nvCxnSpPr>
            <p:spPr>
              <a:xfrm flipH="1" flipV="1">
                <a:off x="3076046" y="4281850"/>
                <a:ext cx="1533617" cy="3995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EAF603A6-8109-4E70-998B-089305A5B028}"/>
                  </a:ext>
                </a:extLst>
              </p:cNvPr>
              <p:cNvCxnSpPr>
                <a:cxnSpLocks/>
                <a:stCxn id="603" idx="6"/>
                <a:endCxn id="57" idx="6"/>
              </p:cNvCxnSpPr>
              <p:nvPr/>
            </p:nvCxnSpPr>
            <p:spPr>
              <a:xfrm flipH="1" flipV="1">
                <a:off x="3076046" y="4281850"/>
                <a:ext cx="1533617" cy="7328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4" name="Straight Connector 543">
                <a:extLst>
                  <a:ext uri="{FF2B5EF4-FFF2-40B4-BE49-F238E27FC236}">
                    <a16:creationId xmlns:a16="http://schemas.microsoft.com/office/drawing/2014/main" id="{24909178-45A9-4AFE-ADBC-12CAE0F24153}"/>
                  </a:ext>
                </a:extLst>
              </p:cNvPr>
              <p:cNvCxnSpPr>
                <a:cxnSpLocks/>
                <a:stCxn id="604" idx="6"/>
                <a:endCxn id="57" idx="6"/>
              </p:cNvCxnSpPr>
              <p:nvPr/>
            </p:nvCxnSpPr>
            <p:spPr>
              <a:xfrm flipH="1">
                <a:off x="3076046" y="4028904"/>
                <a:ext cx="1542306" cy="2529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5" name="Straight Connector 544">
                <a:extLst>
                  <a:ext uri="{FF2B5EF4-FFF2-40B4-BE49-F238E27FC236}">
                    <a16:creationId xmlns:a16="http://schemas.microsoft.com/office/drawing/2014/main" id="{9517D913-9681-4C34-A669-8C29FBAF170E}"/>
                  </a:ext>
                </a:extLst>
              </p:cNvPr>
              <p:cNvCxnSpPr>
                <a:cxnSpLocks/>
                <a:stCxn id="605" idx="6"/>
                <a:endCxn id="57" idx="6"/>
              </p:cNvCxnSpPr>
              <p:nvPr/>
            </p:nvCxnSpPr>
            <p:spPr>
              <a:xfrm flipH="1">
                <a:off x="3076046" y="3702672"/>
                <a:ext cx="1542307" cy="57917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F9CF52A3-D8AE-4B0F-8CF2-0009B8533844}"/>
                  </a:ext>
                </a:extLst>
              </p:cNvPr>
              <p:cNvCxnSpPr>
                <a:cxnSpLocks/>
                <a:stCxn id="606" idx="6"/>
                <a:endCxn id="57" idx="6"/>
              </p:cNvCxnSpPr>
              <p:nvPr/>
            </p:nvCxnSpPr>
            <p:spPr>
              <a:xfrm flipH="1">
                <a:off x="3076046" y="3376439"/>
                <a:ext cx="1542307" cy="90541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7" name="Straight Connector 546">
                <a:extLst>
                  <a:ext uri="{FF2B5EF4-FFF2-40B4-BE49-F238E27FC236}">
                    <a16:creationId xmlns:a16="http://schemas.microsoft.com/office/drawing/2014/main" id="{AF0AFB90-99E5-479F-AC2E-1645379C2A6C}"/>
                  </a:ext>
                </a:extLst>
              </p:cNvPr>
              <p:cNvCxnSpPr>
                <a:cxnSpLocks/>
                <a:stCxn id="607" idx="6"/>
                <a:endCxn id="57" idx="6"/>
              </p:cNvCxnSpPr>
              <p:nvPr/>
            </p:nvCxnSpPr>
            <p:spPr>
              <a:xfrm flipH="1">
                <a:off x="3076046" y="3050207"/>
                <a:ext cx="1542307" cy="12316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8" name="Straight Connector 547">
                <a:extLst>
                  <a:ext uri="{FF2B5EF4-FFF2-40B4-BE49-F238E27FC236}">
                    <a16:creationId xmlns:a16="http://schemas.microsoft.com/office/drawing/2014/main" id="{DFDC214C-512E-4A4A-878E-D4ADFE9A8F2F}"/>
                  </a:ext>
                </a:extLst>
              </p:cNvPr>
              <p:cNvCxnSpPr>
                <a:cxnSpLocks/>
                <a:stCxn id="608" idx="6"/>
                <a:endCxn id="57" idx="6"/>
              </p:cNvCxnSpPr>
              <p:nvPr/>
            </p:nvCxnSpPr>
            <p:spPr>
              <a:xfrm flipH="1">
                <a:off x="3076046" y="2723975"/>
                <a:ext cx="1542307" cy="15578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9" name="Straight Connector 548">
                <a:extLst>
                  <a:ext uri="{FF2B5EF4-FFF2-40B4-BE49-F238E27FC236}">
                    <a16:creationId xmlns:a16="http://schemas.microsoft.com/office/drawing/2014/main" id="{9AD82F72-4757-491E-AD30-685D865E0E4C}"/>
                  </a:ext>
                </a:extLst>
              </p:cNvPr>
              <p:cNvCxnSpPr>
                <a:cxnSpLocks/>
                <a:stCxn id="609" idx="6"/>
                <a:endCxn id="57" idx="6"/>
              </p:cNvCxnSpPr>
              <p:nvPr/>
            </p:nvCxnSpPr>
            <p:spPr>
              <a:xfrm flipH="1">
                <a:off x="3076046" y="2397742"/>
                <a:ext cx="1542307" cy="18841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0" name="Straight Connector 549">
                <a:extLst>
                  <a:ext uri="{FF2B5EF4-FFF2-40B4-BE49-F238E27FC236}">
                    <a16:creationId xmlns:a16="http://schemas.microsoft.com/office/drawing/2014/main" id="{A472C02B-C803-466B-8B25-629DA177F146}"/>
                  </a:ext>
                </a:extLst>
              </p:cNvPr>
              <p:cNvCxnSpPr>
                <a:cxnSpLocks/>
                <a:stCxn id="610" idx="6"/>
                <a:endCxn id="57" idx="6"/>
              </p:cNvCxnSpPr>
              <p:nvPr/>
            </p:nvCxnSpPr>
            <p:spPr>
              <a:xfrm flipH="1">
                <a:off x="3076046" y="2071510"/>
                <a:ext cx="1550995" cy="221034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1" name="Straight Connector 550">
                <a:extLst>
                  <a:ext uri="{FF2B5EF4-FFF2-40B4-BE49-F238E27FC236}">
                    <a16:creationId xmlns:a16="http://schemas.microsoft.com/office/drawing/2014/main" id="{E2F6F8EC-0212-4332-9254-B162D8DB0088}"/>
                  </a:ext>
                </a:extLst>
              </p:cNvPr>
              <p:cNvCxnSpPr>
                <a:cxnSpLocks/>
                <a:stCxn id="611" idx="6"/>
                <a:endCxn id="57" idx="6"/>
              </p:cNvCxnSpPr>
              <p:nvPr/>
            </p:nvCxnSpPr>
            <p:spPr>
              <a:xfrm flipH="1">
                <a:off x="3076046" y="1745280"/>
                <a:ext cx="1550996" cy="25365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2" name="Straight Connector 551">
                <a:extLst>
                  <a:ext uri="{FF2B5EF4-FFF2-40B4-BE49-F238E27FC236}">
                    <a16:creationId xmlns:a16="http://schemas.microsoft.com/office/drawing/2014/main" id="{77D4C7B1-0C6C-469F-9681-A1E9E19073E8}"/>
                  </a:ext>
                </a:extLst>
              </p:cNvPr>
              <p:cNvCxnSpPr>
                <a:cxnSpLocks/>
                <a:stCxn id="600" idx="6"/>
                <a:endCxn id="59" idx="6"/>
              </p:cNvCxnSpPr>
              <p:nvPr/>
            </p:nvCxnSpPr>
            <p:spPr>
              <a:xfrm flipH="1" flipV="1">
                <a:off x="3076046" y="3824782"/>
                <a:ext cx="1533617" cy="150905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a:extLst>
                  <a:ext uri="{FF2B5EF4-FFF2-40B4-BE49-F238E27FC236}">
                    <a16:creationId xmlns:a16="http://schemas.microsoft.com/office/drawing/2014/main" id="{8E33BDAA-A6CE-44F7-B563-F530D3ECD7A6}"/>
                  </a:ext>
                </a:extLst>
              </p:cNvPr>
              <p:cNvCxnSpPr>
                <a:cxnSpLocks/>
                <a:stCxn id="601" idx="6"/>
                <a:endCxn id="59" idx="6"/>
              </p:cNvCxnSpPr>
              <p:nvPr/>
            </p:nvCxnSpPr>
            <p:spPr>
              <a:xfrm flipH="1" flipV="1">
                <a:off x="3076046" y="3824782"/>
                <a:ext cx="1533617" cy="11828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a:extLst>
                  <a:ext uri="{FF2B5EF4-FFF2-40B4-BE49-F238E27FC236}">
                    <a16:creationId xmlns:a16="http://schemas.microsoft.com/office/drawing/2014/main" id="{A3421CAA-AB34-4215-8B64-EE81BBA23AAD}"/>
                  </a:ext>
                </a:extLst>
              </p:cNvPr>
              <p:cNvCxnSpPr>
                <a:cxnSpLocks/>
                <a:stCxn id="602" idx="6"/>
                <a:endCxn id="59" idx="6"/>
              </p:cNvCxnSpPr>
              <p:nvPr/>
            </p:nvCxnSpPr>
            <p:spPr>
              <a:xfrm flipH="1" flipV="1">
                <a:off x="3076046" y="3824782"/>
                <a:ext cx="1533617" cy="8565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a:extLst>
                  <a:ext uri="{FF2B5EF4-FFF2-40B4-BE49-F238E27FC236}">
                    <a16:creationId xmlns:a16="http://schemas.microsoft.com/office/drawing/2014/main" id="{1D8DC317-5740-49D8-A79C-571B5E927D0B}"/>
                  </a:ext>
                </a:extLst>
              </p:cNvPr>
              <p:cNvCxnSpPr>
                <a:cxnSpLocks/>
                <a:stCxn id="603" idx="6"/>
                <a:endCxn id="59" idx="6"/>
              </p:cNvCxnSpPr>
              <p:nvPr/>
            </p:nvCxnSpPr>
            <p:spPr>
              <a:xfrm flipH="1" flipV="1">
                <a:off x="3076046" y="3824782"/>
                <a:ext cx="1533617" cy="5303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a:extLst>
                  <a:ext uri="{FF2B5EF4-FFF2-40B4-BE49-F238E27FC236}">
                    <a16:creationId xmlns:a16="http://schemas.microsoft.com/office/drawing/2014/main" id="{641C78CD-1FEB-46BC-9536-4D9DF2E513C9}"/>
                  </a:ext>
                </a:extLst>
              </p:cNvPr>
              <p:cNvCxnSpPr>
                <a:cxnSpLocks/>
                <a:stCxn id="604" idx="6"/>
                <a:endCxn id="59" idx="6"/>
              </p:cNvCxnSpPr>
              <p:nvPr/>
            </p:nvCxnSpPr>
            <p:spPr>
              <a:xfrm flipH="1" flipV="1">
                <a:off x="3076046" y="3824782"/>
                <a:ext cx="1542306" cy="2041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F3CDCC62-7181-4481-8413-BC9F359D6F37}"/>
                  </a:ext>
                </a:extLst>
              </p:cNvPr>
              <p:cNvCxnSpPr>
                <a:cxnSpLocks/>
                <a:stCxn id="605" idx="6"/>
                <a:endCxn id="59" idx="6"/>
              </p:cNvCxnSpPr>
              <p:nvPr/>
            </p:nvCxnSpPr>
            <p:spPr>
              <a:xfrm flipH="1">
                <a:off x="3076046" y="3702672"/>
                <a:ext cx="1542307" cy="1221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793C9854-E1E7-468D-B6DE-F0A6DC52E8E2}"/>
                  </a:ext>
                </a:extLst>
              </p:cNvPr>
              <p:cNvCxnSpPr>
                <a:cxnSpLocks/>
                <a:stCxn id="606" idx="6"/>
                <a:endCxn id="59" idx="6"/>
              </p:cNvCxnSpPr>
              <p:nvPr/>
            </p:nvCxnSpPr>
            <p:spPr>
              <a:xfrm flipH="1">
                <a:off x="3076046" y="3376439"/>
                <a:ext cx="1542307" cy="4483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54C8C96E-B813-4A44-9D4E-1C6F49D02D16}"/>
                  </a:ext>
                </a:extLst>
              </p:cNvPr>
              <p:cNvCxnSpPr>
                <a:cxnSpLocks/>
                <a:stCxn id="607" idx="6"/>
                <a:endCxn id="59" idx="6"/>
              </p:cNvCxnSpPr>
              <p:nvPr/>
            </p:nvCxnSpPr>
            <p:spPr>
              <a:xfrm flipH="1">
                <a:off x="3076046" y="3050207"/>
                <a:ext cx="1542307" cy="7745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CCE42C37-EA20-494A-BAF2-9FB6865DB572}"/>
                  </a:ext>
                </a:extLst>
              </p:cNvPr>
              <p:cNvCxnSpPr>
                <a:cxnSpLocks/>
                <a:stCxn id="608" idx="6"/>
                <a:endCxn id="59" idx="6"/>
              </p:cNvCxnSpPr>
              <p:nvPr/>
            </p:nvCxnSpPr>
            <p:spPr>
              <a:xfrm flipH="1">
                <a:off x="3076046" y="2723975"/>
                <a:ext cx="1542307" cy="110080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77E24FBF-A72C-4748-8688-C312F0CD26C3}"/>
                  </a:ext>
                </a:extLst>
              </p:cNvPr>
              <p:cNvCxnSpPr>
                <a:cxnSpLocks/>
                <a:stCxn id="609" idx="6"/>
                <a:endCxn id="59" idx="6"/>
              </p:cNvCxnSpPr>
              <p:nvPr/>
            </p:nvCxnSpPr>
            <p:spPr>
              <a:xfrm flipH="1">
                <a:off x="3076046" y="2397742"/>
                <a:ext cx="1542307" cy="142704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CACE7979-00AB-4DE5-8CD6-9CD910E17960}"/>
                  </a:ext>
                </a:extLst>
              </p:cNvPr>
              <p:cNvCxnSpPr>
                <a:cxnSpLocks/>
                <a:stCxn id="610" idx="6"/>
                <a:endCxn id="59" idx="6"/>
              </p:cNvCxnSpPr>
              <p:nvPr/>
            </p:nvCxnSpPr>
            <p:spPr>
              <a:xfrm flipH="1">
                <a:off x="3076046" y="2071510"/>
                <a:ext cx="1550995" cy="17532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F06FE6BB-06C7-40C8-98CA-95C2BA7C09D9}"/>
                  </a:ext>
                </a:extLst>
              </p:cNvPr>
              <p:cNvCxnSpPr>
                <a:cxnSpLocks/>
                <a:stCxn id="611" idx="6"/>
                <a:endCxn id="59" idx="6"/>
              </p:cNvCxnSpPr>
              <p:nvPr/>
            </p:nvCxnSpPr>
            <p:spPr>
              <a:xfrm flipH="1">
                <a:off x="3076046" y="1745280"/>
                <a:ext cx="1550996" cy="207950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AACFD3D6-CCA6-4F86-A083-C5CFAA1B9483}"/>
                  </a:ext>
                </a:extLst>
              </p:cNvPr>
              <p:cNvCxnSpPr>
                <a:cxnSpLocks/>
                <a:stCxn id="600" idx="6"/>
                <a:endCxn id="61" idx="6"/>
              </p:cNvCxnSpPr>
              <p:nvPr/>
            </p:nvCxnSpPr>
            <p:spPr>
              <a:xfrm flipH="1" flipV="1">
                <a:off x="3076046" y="3367715"/>
                <a:ext cx="1533617" cy="196611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id="{A987B66F-7D12-434E-8223-E761CDEFD454}"/>
                  </a:ext>
                </a:extLst>
              </p:cNvPr>
              <p:cNvCxnSpPr>
                <a:cxnSpLocks/>
                <a:stCxn id="601" idx="6"/>
                <a:endCxn id="61" idx="6"/>
              </p:cNvCxnSpPr>
              <p:nvPr/>
            </p:nvCxnSpPr>
            <p:spPr>
              <a:xfrm flipH="1" flipV="1">
                <a:off x="3076046" y="3367715"/>
                <a:ext cx="1533617" cy="163988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F67EF811-C6EE-4CE8-B976-BBEEFCF90E98}"/>
                  </a:ext>
                </a:extLst>
              </p:cNvPr>
              <p:cNvCxnSpPr>
                <a:cxnSpLocks/>
                <a:stCxn id="602" idx="6"/>
                <a:endCxn id="61" idx="6"/>
              </p:cNvCxnSpPr>
              <p:nvPr/>
            </p:nvCxnSpPr>
            <p:spPr>
              <a:xfrm flipH="1" flipV="1">
                <a:off x="3076046" y="3367715"/>
                <a:ext cx="1533617" cy="13136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7" name="Straight Connector 566">
                <a:extLst>
                  <a:ext uri="{FF2B5EF4-FFF2-40B4-BE49-F238E27FC236}">
                    <a16:creationId xmlns:a16="http://schemas.microsoft.com/office/drawing/2014/main" id="{97833DA4-2B76-4D6F-9F7D-D6C90784269F}"/>
                  </a:ext>
                </a:extLst>
              </p:cNvPr>
              <p:cNvCxnSpPr>
                <a:cxnSpLocks/>
                <a:stCxn id="603" idx="6"/>
                <a:endCxn id="61" idx="6"/>
              </p:cNvCxnSpPr>
              <p:nvPr/>
            </p:nvCxnSpPr>
            <p:spPr>
              <a:xfrm flipH="1" flipV="1">
                <a:off x="3076046" y="3367715"/>
                <a:ext cx="1533617" cy="98742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7A8D2475-21C8-4A63-BFDE-D4F946AC0AB8}"/>
                  </a:ext>
                </a:extLst>
              </p:cNvPr>
              <p:cNvCxnSpPr>
                <a:cxnSpLocks/>
                <a:stCxn id="604" idx="6"/>
                <a:endCxn id="61" idx="6"/>
              </p:cNvCxnSpPr>
              <p:nvPr/>
            </p:nvCxnSpPr>
            <p:spPr>
              <a:xfrm flipH="1" flipV="1">
                <a:off x="3076046" y="3367715"/>
                <a:ext cx="1542306" cy="6611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9C11BF4F-42A7-45AD-976E-032960832626}"/>
                  </a:ext>
                </a:extLst>
              </p:cNvPr>
              <p:cNvCxnSpPr>
                <a:cxnSpLocks/>
                <a:stCxn id="605" idx="6"/>
                <a:endCxn id="61" idx="6"/>
              </p:cNvCxnSpPr>
              <p:nvPr/>
            </p:nvCxnSpPr>
            <p:spPr>
              <a:xfrm flipH="1" flipV="1">
                <a:off x="3076046" y="3367715"/>
                <a:ext cx="1542307" cy="3349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a:extLst>
                  <a:ext uri="{FF2B5EF4-FFF2-40B4-BE49-F238E27FC236}">
                    <a16:creationId xmlns:a16="http://schemas.microsoft.com/office/drawing/2014/main" id="{F83F92D6-9340-4C01-B8EF-451D9B408FE4}"/>
                  </a:ext>
                </a:extLst>
              </p:cNvPr>
              <p:cNvCxnSpPr>
                <a:cxnSpLocks/>
                <a:stCxn id="606" idx="6"/>
                <a:endCxn id="61" idx="6"/>
              </p:cNvCxnSpPr>
              <p:nvPr/>
            </p:nvCxnSpPr>
            <p:spPr>
              <a:xfrm flipH="1" flipV="1">
                <a:off x="3076046" y="3367715"/>
                <a:ext cx="1542307" cy="872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a:extLst>
                  <a:ext uri="{FF2B5EF4-FFF2-40B4-BE49-F238E27FC236}">
                    <a16:creationId xmlns:a16="http://schemas.microsoft.com/office/drawing/2014/main" id="{566A1DDC-7E75-4C3C-907E-28B3A9CA43F4}"/>
                  </a:ext>
                </a:extLst>
              </p:cNvPr>
              <p:cNvCxnSpPr>
                <a:cxnSpLocks/>
                <a:stCxn id="607" idx="6"/>
                <a:endCxn id="61" idx="6"/>
              </p:cNvCxnSpPr>
              <p:nvPr/>
            </p:nvCxnSpPr>
            <p:spPr>
              <a:xfrm flipH="1">
                <a:off x="3076046" y="3050207"/>
                <a:ext cx="1542307" cy="3175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7C7175DC-10B8-4937-AC7C-6275BA60B6D1}"/>
                  </a:ext>
                </a:extLst>
              </p:cNvPr>
              <p:cNvCxnSpPr>
                <a:cxnSpLocks/>
                <a:stCxn id="608" idx="6"/>
                <a:endCxn id="61" idx="6"/>
              </p:cNvCxnSpPr>
              <p:nvPr/>
            </p:nvCxnSpPr>
            <p:spPr>
              <a:xfrm flipH="1">
                <a:off x="3076046" y="2723975"/>
                <a:ext cx="1542307" cy="64374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2BC0A31C-82C3-4F06-9768-08FB82A94669}"/>
                  </a:ext>
                </a:extLst>
              </p:cNvPr>
              <p:cNvCxnSpPr>
                <a:cxnSpLocks/>
                <a:stCxn id="609" idx="6"/>
                <a:endCxn id="61" idx="6"/>
              </p:cNvCxnSpPr>
              <p:nvPr/>
            </p:nvCxnSpPr>
            <p:spPr>
              <a:xfrm flipH="1">
                <a:off x="3076046" y="2397742"/>
                <a:ext cx="1542307" cy="9699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05749D0C-EB0F-44A1-83FD-73D9AE275F0A}"/>
                  </a:ext>
                </a:extLst>
              </p:cNvPr>
              <p:cNvCxnSpPr>
                <a:cxnSpLocks/>
                <a:stCxn id="609" idx="6"/>
                <a:endCxn id="61" idx="6"/>
              </p:cNvCxnSpPr>
              <p:nvPr/>
            </p:nvCxnSpPr>
            <p:spPr>
              <a:xfrm flipH="1">
                <a:off x="3076046" y="2397742"/>
                <a:ext cx="1542307" cy="9699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7955A5B4-BBD3-495B-8C8A-1B931CA4831B}"/>
                  </a:ext>
                </a:extLst>
              </p:cNvPr>
              <p:cNvCxnSpPr>
                <a:cxnSpLocks/>
                <a:stCxn id="610" idx="6"/>
                <a:endCxn id="61" idx="6"/>
              </p:cNvCxnSpPr>
              <p:nvPr/>
            </p:nvCxnSpPr>
            <p:spPr>
              <a:xfrm flipH="1">
                <a:off x="3076046" y="2071510"/>
                <a:ext cx="1550995" cy="12962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9DC0FE8D-8F07-4F6B-BD99-066D0B6EEE58}"/>
                  </a:ext>
                </a:extLst>
              </p:cNvPr>
              <p:cNvCxnSpPr>
                <a:cxnSpLocks/>
                <a:stCxn id="611" idx="6"/>
                <a:endCxn id="61" idx="6"/>
              </p:cNvCxnSpPr>
              <p:nvPr/>
            </p:nvCxnSpPr>
            <p:spPr>
              <a:xfrm flipH="1">
                <a:off x="3076046" y="1745280"/>
                <a:ext cx="1550996" cy="162243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CEEC7089-1EB0-4F1F-9DF8-DDF9C0A06F20}"/>
                  </a:ext>
                </a:extLst>
              </p:cNvPr>
              <p:cNvCxnSpPr>
                <a:cxnSpLocks/>
                <a:stCxn id="600" idx="6"/>
                <a:endCxn id="63" idx="6"/>
              </p:cNvCxnSpPr>
              <p:nvPr/>
            </p:nvCxnSpPr>
            <p:spPr>
              <a:xfrm flipH="1" flipV="1">
                <a:off x="3076046" y="2910647"/>
                <a:ext cx="1533617" cy="242318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9AA2F49D-D77C-4231-96AB-3C1390ACC597}"/>
                  </a:ext>
                </a:extLst>
              </p:cNvPr>
              <p:cNvCxnSpPr>
                <a:cxnSpLocks/>
                <a:stCxn id="601" idx="6"/>
                <a:endCxn id="63" idx="6"/>
              </p:cNvCxnSpPr>
              <p:nvPr/>
            </p:nvCxnSpPr>
            <p:spPr>
              <a:xfrm flipH="1" flipV="1">
                <a:off x="3076046" y="2910647"/>
                <a:ext cx="1533617" cy="20969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B2DE35BE-B44D-4E5F-A86D-B69891840696}"/>
                  </a:ext>
                </a:extLst>
              </p:cNvPr>
              <p:cNvCxnSpPr>
                <a:cxnSpLocks/>
                <a:endCxn id="63" idx="6"/>
              </p:cNvCxnSpPr>
              <p:nvPr/>
            </p:nvCxnSpPr>
            <p:spPr>
              <a:xfrm flipH="1" flipV="1">
                <a:off x="3076046" y="2910647"/>
                <a:ext cx="1562810" cy="176406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C59E3E0A-9EB3-4085-8F77-48E2E6DE1DDF}"/>
                  </a:ext>
                </a:extLst>
              </p:cNvPr>
              <p:cNvCxnSpPr>
                <a:cxnSpLocks/>
                <a:stCxn id="603" idx="6"/>
                <a:endCxn id="63" idx="6"/>
              </p:cNvCxnSpPr>
              <p:nvPr/>
            </p:nvCxnSpPr>
            <p:spPr>
              <a:xfrm flipH="1" flipV="1">
                <a:off x="3076046" y="2910647"/>
                <a:ext cx="1533617" cy="14444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B63A048C-27F2-4646-AB18-0B7D1D487C17}"/>
                  </a:ext>
                </a:extLst>
              </p:cNvPr>
              <p:cNvCxnSpPr>
                <a:cxnSpLocks/>
                <a:stCxn id="604" idx="6"/>
                <a:endCxn id="63" idx="6"/>
              </p:cNvCxnSpPr>
              <p:nvPr/>
            </p:nvCxnSpPr>
            <p:spPr>
              <a:xfrm flipH="1" flipV="1">
                <a:off x="3076046" y="2910647"/>
                <a:ext cx="1542306" cy="11182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2" name="Straight Connector 581">
                <a:extLst>
                  <a:ext uri="{FF2B5EF4-FFF2-40B4-BE49-F238E27FC236}">
                    <a16:creationId xmlns:a16="http://schemas.microsoft.com/office/drawing/2014/main" id="{DDE9343C-5C19-4CAB-8983-EA924E085D60}"/>
                  </a:ext>
                </a:extLst>
              </p:cNvPr>
              <p:cNvCxnSpPr>
                <a:cxnSpLocks/>
                <a:stCxn id="605" idx="6"/>
                <a:endCxn id="63" idx="6"/>
              </p:cNvCxnSpPr>
              <p:nvPr/>
            </p:nvCxnSpPr>
            <p:spPr>
              <a:xfrm flipH="1" flipV="1">
                <a:off x="3076046" y="2910647"/>
                <a:ext cx="1542307" cy="79202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3" name="Straight Connector 582">
                <a:extLst>
                  <a:ext uri="{FF2B5EF4-FFF2-40B4-BE49-F238E27FC236}">
                    <a16:creationId xmlns:a16="http://schemas.microsoft.com/office/drawing/2014/main" id="{58D1E7C2-5C04-4DA0-B550-4C6CC5C07E18}"/>
                  </a:ext>
                </a:extLst>
              </p:cNvPr>
              <p:cNvCxnSpPr>
                <a:cxnSpLocks/>
                <a:stCxn id="606" idx="6"/>
                <a:endCxn id="63" idx="6"/>
              </p:cNvCxnSpPr>
              <p:nvPr/>
            </p:nvCxnSpPr>
            <p:spPr>
              <a:xfrm flipH="1" flipV="1">
                <a:off x="3076046" y="2910647"/>
                <a:ext cx="1542307" cy="46579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4" name="Straight Connector 583">
                <a:extLst>
                  <a:ext uri="{FF2B5EF4-FFF2-40B4-BE49-F238E27FC236}">
                    <a16:creationId xmlns:a16="http://schemas.microsoft.com/office/drawing/2014/main" id="{78302A22-AC8B-4BDF-AFF8-42F81CC14DA4}"/>
                  </a:ext>
                </a:extLst>
              </p:cNvPr>
              <p:cNvCxnSpPr>
                <a:cxnSpLocks/>
                <a:stCxn id="607" idx="6"/>
                <a:endCxn id="63" idx="6"/>
              </p:cNvCxnSpPr>
              <p:nvPr/>
            </p:nvCxnSpPr>
            <p:spPr>
              <a:xfrm flipH="1" flipV="1">
                <a:off x="3076046" y="2910647"/>
                <a:ext cx="1542307" cy="1395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5" name="Straight Connector 584">
                <a:extLst>
                  <a:ext uri="{FF2B5EF4-FFF2-40B4-BE49-F238E27FC236}">
                    <a16:creationId xmlns:a16="http://schemas.microsoft.com/office/drawing/2014/main" id="{6DEC3B0C-8FF2-441E-931F-3005ACD0BDAF}"/>
                  </a:ext>
                </a:extLst>
              </p:cNvPr>
              <p:cNvCxnSpPr>
                <a:cxnSpLocks/>
                <a:stCxn id="608" idx="6"/>
                <a:endCxn id="63" idx="6"/>
              </p:cNvCxnSpPr>
              <p:nvPr/>
            </p:nvCxnSpPr>
            <p:spPr>
              <a:xfrm flipH="1">
                <a:off x="3076046" y="2723975"/>
                <a:ext cx="1542307" cy="1866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5E8C2CDD-B0CA-4600-A2CE-0FCB13392AAB}"/>
                  </a:ext>
                </a:extLst>
              </p:cNvPr>
              <p:cNvCxnSpPr>
                <a:cxnSpLocks/>
                <a:stCxn id="609" idx="6"/>
                <a:endCxn id="63" idx="6"/>
              </p:cNvCxnSpPr>
              <p:nvPr/>
            </p:nvCxnSpPr>
            <p:spPr>
              <a:xfrm flipH="1">
                <a:off x="3076046" y="2397742"/>
                <a:ext cx="1542307" cy="5129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1F824BBA-2D1C-449B-B132-CDE6F75448FE}"/>
                  </a:ext>
                </a:extLst>
              </p:cNvPr>
              <p:cNvCxnSpPr>
                <a:cxnSpLocks/>
                <a:stCxn id="610" idx="6"/>
                <a:endCxn id="63" idx="6"/>
              </p:cNvCxnSpPr>
              <p:nvPr/>
            </p:nvCxnSpPr>
            <p:spPr>
              <a:xfrm flipH="1">
                <a:off x="3076046" y="2071510"/>
                <a:ext cx="1550995" cy="83913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1AFDCE91-589C-4A79-BBD8-5D2E433B753F}"/>
                  </a:ext>
                </a:extLst>
              </p:cNvPr>
              <p:cNvCxnSpPr>
                <a:cxnSpLocks/>
                <a:stCxn id="611" idx="6"/>
                <a:endCxn id="63" idx="6"/>
              </p:cNvCxnSpPr>
              <p:nvPr/>
            </p:nvCxnSpPr>
            <p:spPr>
              <a:xfrm flipH="1">
                <a:off x="3076046" y="1745280"/>
                <a:ext cx="1550996" cy="116536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9" name="Straight Connector 588">
                <a:extLst>
                  <a:ext uri="{FF2B5EF4-FFF2-40B4-BE49-F238E27FC236}">
                    <a16:creationId xmlns:a16="http://schemas.microsoft.com/office/drawing/2014/main" id="{BA2D900D-07F7-4E49-879B-D760892E6DD9}"/>
                  </a:ext>
                </a:extLst>
              </p:cNvPr>
              <p:cNvCxnSpPr>
                <a:cxnSpLocks/>
                <a:stCxn id="600" idx="6"/>
                <a:endCxn id="65" idx="6"/>
              </p:cNvCxnSpPr>
              <p:nvPr/>
            </p:nvCxnSpPr>
            <p:spPr>
              <a:xfrm flipH="1" flipV="1">
                <a:off x="3076046" y="2453579"/>
                <a:ext cx="1533617" cy="28802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0" name="Straight Connector 589">
                <a:extLst>
                  <a:ext uri="{FF2B5EF4-FFF2-40B4-BE49-F238E27FC236}">
                    <a16:creationId xmlns:a16="http://schemas.microsoft.com/office/drawing/2014/main" id="{690EAA8A-20D7-4717-BA0F-36A5DF697943}"/>
                  </a:ext>
                </a:extLst>
              </p:cNvPr>
              <p:cNvCxnSpPr>
                <a:cxnSpLocks/>
                <a:stCxn id="601" idx="6"/>
                <a:endCxn id="65" idx="6"/>
              </p:cNvCxnSpPr>
              <p:nvPr/>
            </p:nvCxnSpPr>
            <p:spPr>
              <a:xfrm flipH="1" flipV="1">
                <a:off x="3076046" y="2453579"/>
                <a:ext cx="1533617" cy="25540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1" name="Straight Connector 590">
                <a:extLst>
                  <a:ext uri="{FF2B5EF4-FFF2-40B4-BE49-F238E27FC236}">
                    <a16:creationId xmlns:a16="http://schemas.microsoft.com/office/drawing/2014/main" id="{E4B7BC20-9071-4ECD-A0CA-33B22F5AE31A}"/>
                  </a:ext>
                </a:extLst>
              </p:cNvPr>
              <p:cNvCxnSpPr>
                <a:cxnSpLocks/>
                <a:stCxn id="602" idx="6"/>
                <a:endCxn id="65" idx="6"/>
              </p:cNvCxnSpPr>
              <p:nvPr/>
            </p:nvCxnSpPr>
            <p:spPr>
              <a:xfrm flipH="1" flipV="1">
                <a:off x="3076046" y="2453579"/>
                <a:ext cx="1533617" cy="222779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2" name="Straight Connector 591">
                <a:extLst>
                  <a:ext uri="{FF2B5EF4-FFF2-40B4-BE49-F238E27FC236}">
                    <a16:creationId xmlns:a16="http://schemas.microsoft.com/office/drawing/2014/main" id="{078997C6-F912-458D-9B5B-600C7C4595BB}"/>
                  </a:ext>
                </a:extLst>
              </p:cNvPr>
              <p:cNvCxnSpPr>
                <a:cxnSpLocks/>
                <a:stCxn id="603" idx="6"/>
                <a:endCxn id="65" idx="6"/>
              </p:cNvCxnSpPr>
              <p:nvPr/>
            </p:nvCxnSpPr>
            <p:spPr>
              <a:xfrm flipH="1" flipV="1">
                <a:off x="3076046" y="2453579"/>
                <a:ext cx="1533617" cy="19015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3" name="Straight Connector 592">
                <a:extLst>
                  <a:ext uri="{FF2B5EF4-FFF2-40B4-BE49-F238E27FC236}">
                    <a16:creationId xmlns:a16="http://schemas.microsoft.com/office/drawing/2014/main" id="{74D4A1AB-8766-42AE-BB68-963B684CD268}"/>
                  </a:ext>
                </a:extLst>
              </p:cNvPr>
              <p:cNvCxnSpPr>
                <a:cxnSpLocks/>
                <a:stCxn id="604" idx="6"/>
                <a:endCxn id="65" idx="6"/>
              </p:cNvCxnSpPr>
              <p:nvPr/>
            </p:nvCxnSpPr>
            <p:spPr>
              <a:xfrm flipH="1" flipV="1">
                <a:off x="3076046" y="2453579"/>
                <a:ext cx="1542306" cy="157532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D424F8BB-15BF-4765-B813-843F4409BF6F}"/>
                  </a:ext>
                </a:extLst>
              </p:cNvPr>
              <p:cNvCxnSpPr>
                <a:cxnSpLocks/>
                <a:stCxn id="605" idx="6"/>
                <a:endCxn id="65" idx="6"/>
              </p:cNvCxnSpPr>
              <p:nvPr/>
            </p:nvCxnSpPr>
            <p:spPr>
              <a:xfrm flipH="1" flipV="1">
                <a:off x="3076046" y="2453579"/>
                <a:ext cx="1542307" cy="12490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BDE5745F-FB01-4300-90A3-5518AD27F792}"/>
                  </a:ext>
                </a:extLst>
              </p:cNvPr>
              <p:cNvCxnSpPr>
                <a:cxnSpLocks/>
                <a:stCxn id="606" idx="6"/>
                <a:endCxn id="65" idx="6"/>
              </p:cNvCxnSpPr>
              <p:nvPr/>
            </p:nvCxnSpPr>
            <p:spPr>
              <a:xfrm flipH="1" flipV="1">
                <a:off x="3076046" y="2453579"/>
                <a:ext cx="1542307" cy="9228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6CA3150F-07E9-465F-8C62-D99D95073E6F}"/>
                  </a:ext>
                </a:extLst>
              </p:cNvPr>
              <p:cNvCxnSpPr>
                <a:cxnSpLocks/>
                <a:stCxn id="608" idx="6"/>
                <a:endCxn id="65" idx="6"/>
              </p:cNvCxnSpPr>
              <p:nvPr/>
            </p:nvCxnSpPr>
            <p:spPr>
              <a:xfrm flipH="1" flipV="1">
                <a:off x="3076046" y="2453579"/>
                <a:ext cx="1542307" cy="2703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23591ABB-57D1-4E1C-AA55-5023A3D15FA0}"/>
                  </a:ext>
                </a:extLst>
              </p:cNvPr>
              <p:cNvCxnSpPr>
                <a:cxnSpLocks/>
                <a:stCxn id="609" idx="6"/>
                <a:endCxn id="65" idx="6"/>
              </p:cNvCxnSpPr>
              <p:nvPr/>
            </p:nvCxnSpPr>
            <p:spPr>
              <a:xfrm flipH="1">
                <a:off x="3076046" y="2397742"/>
                <a:ext cx="1542307" cy="5583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710571C8-C4DF-403F-8C70-7FF720D96EC2}"/>
                  </a:ext>
                </a:extLst>
              </p:cNvPr>
              <p:cNvCxnSpPr>
                <a:cxnSpLocks/>
                <a:stCxn id="610" idx="6"/>
                <a:endCxn id="65" idx="6"/>
              </p:cNvCxnSpPr>
              <p:nvPr/>
            </p:nvCxnSpPr>
            <p:spPr>
              <a:xfrm flipH="1">
                <a:off x="3076046" y="2071510"/>
                <a:ext cx="1550995" cy="38206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B9B02652-FE09-49DF-A976-B44309E707DF}"/>
                  </a:ext>
                </a:extLst>
              </p:cNvPr>
              <p:cNvCxnSpPr>
                <a:cxnSpLocks/>
                <a:stCxn id="611" idx="6"/>
                <a:endCxn id="65" idx="6"/>
              </p:cNvCxnSpPr>
              <p:nvPr/>
            </p:nvCxnSpPr>
            <p:spPr>
              <a:xfrm flipH="1">
                <a:off x="3076046" y="1745280"/>
                <a:ext cx="1550996" cy="7082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00" name="Google Shape;219;p33">
                <a:extLst>
                  <a:ext uri="{FF2B5EF4-FFF2-40B4-BE49-F238E27FC236}">
                    <a16:creationId xmlns:a16="http://schemas.microsoft.com/office/drawing/2014/main" id="{5FE74B17-2FC1-42DC-86A6-776342AD7ABC}"/>
                  </a:ext>
                </a:extLst>
              </p:cNvPr>
              <p:cNvSpPr/>
              <p:nvPr/>
            </p:nvSpPr>
            <p:spPr>
              <a:xfrm flipH="1">
                <a:off x="4609663" y="5207004"/>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01" name="Google Shape;219;p33">
                <a:extLst>
                  <a:ext uri="{FF2B5EF4-FFF2-40B4-BE49-F238E27FC236}">
                    <a16:creationId xmlns:a16="http://schemas.microsoft.com/office/drawing/2014/main" id="{993A7618-29FD-4856-B7D4-0A63211EB1DB}"/>
                  </a:ext>
                </a:extLst>
              </p:cNvPr>
              <p:cNvSpPr/>
              <p:nvPr/>
            </p:nvSpPr>
            <p:spPr>
              <a:xfrm flipH="1">
                <a:off x="4609663" y="4880773"/>
                <a:ext cx="293051" cy="253656"/>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02" name="Google Shape;219;p33">
                <a:extLst>
                  <a:ext uri="{FF2B5EF4-FFF2-40B4-BE49-F238E27FC236}">
                    <a16:creationId xmlns:a16="http://schemas.microsoft.com/office/drawing/2014/main" id="{D284402B-B489-40F1-9781-42145473D7CE}"/>
                  </a:ext>
                </a:extLst>
              </p:cNvPr>
              <p:cNvSpPr/>
              <p:nvPr/>
            </p:nvSpPr>
            <p:spPr>
              <a:xfrm flipH="1">
                <a:off x="4609663" y="4554540"/>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03" name="Google Shape;219;p33">
                <a:extLst>
                  <a:ext uri="{FF2B5EF4-FFF2-40B4-BE49-F238E27FC236}">
                    <a16:creationId xmlns:a16="http://schemas.microsoft.com/office/drawing/2014/main" id="{241D4D81-CE60-479B-B552-7076E28C402F}"/>
                  </a:ext>
                </a:extLst>
              </p:cNvPr>
              <p:cNvSpPr/>
              <p:nvPr/>
            </p:nvSpPr>
            <p:spPr>
              <a:xfrm flipH="1">
                <a:off x="4609663" y="4228307"/>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04" name="Google Shape;219;p33">
                <a:extLst>
                  <a:ext uri="{FF2B5EF4-FFF2-40B4-BE49-F238E27FC236}">
                    <a16:creationId xmlns:a16="http://schemas.microsoft.com/office/drawing/2014/main" id="{E8D1B0B7-0F47-4D99-BB8A-2DB26ABC1003}"/>
                  </a:ext>
                </a:extLst>
              </p:cNvPr>
              <p:cNvSpPr/>
              <p:nvPr/>
            </p:nvSpPr>
            <p:spPr>
              <a:xfrm flipH="1">
                <a:off x="4618352" y="3902075"/>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05" name="Google Shape;219;p33">
                <a:extLst>
                  <a:ext uri="{FF2B5EF4-FFF2-40B4-BE49-F238E27FC236}">
                    <a16:creationId xmlns:a16="http://schemas.microsoft.com/office/drawing/2014/main" id="{EDCF9D9B-8F89-40E4-B02D-5E23252E6ED3}"/>
                  </a:ext>
                </a:extLst>
              </p:cNvPr>
              <p:cNvSpPr/>
              <p:nvPr/>
            </p:nvSpPr>
            <p:spPr>
              <a:xfrm flipH="1">
                <a:off x="4618353" y="3575843"/>
                <a:ext cx="293052" cy="253657"/>
              </a:xfrm>
              <a:prstGeom prst="ellipse">
                <a:avLst/>
              </a:prstGeom>
              <a:solidFill>
                <a:schemeClr val="tx2">
                  <a:lumMod val="75000"/>
                </a:schemeClr>
              </a:solidFill>
              <a:ln w="28575" cap="flat" cmpd="sng">
                <a:solidFill>
                  <a:schemeClr val="bg1">
                    <a:lumMod val="95000"/>
                    <a:lumOff val="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06" name="Google Shape;219;p33">
                <a:extLst>
                  <a:ext uri="{FF2B5EF4-FFF2-40B4-BE49-F238E27FC236}">
                    <a16:creationId xmlns:a16="http://schemas.microsoft.com/office/drawing/2014/main" id="{5AFE410C-ABCA-4B66-9F44-00878F5B9978}"/>
                  </a:ext>
                </a:extLst>
              </p:cNvPr>
              <p:cNvSpPr/>
              <p:nvPr/>
            </p:nvSpPr>
            <p:spPr>
              <a:xfrm flipH="1">
                <a:off x="4618353" y="3249610"/>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07" name="Google Shape;219;p33">
                <a:extLst>
                  <a:ext uri="{FF2B5EF4-FFF2-40B4-BE49-F238E27FC236}">
                    <a16:creationId xmlns:a16="http://schemas.microsoft.com/office/drawing/2014/main" id="{3DB8C067-3E50-478C-A0C5-5027DF1040DD}"/>
                  </a:ext>
                </a:extLst>
              </p:cNvPr>
              <p:cNvSpPr/>
              <p:nvPr/>
            </p:nvSpPr>
            <p:spPr>
              <a:xfrm flipH="1">
                <a:off x="4618353" y="2923379"/>
                <a:ext cx="293051" cy="253656"/>
              </a:xfrm>
              <a:prstGeom prst="ellipse">
                <a:avLst/>
              </a:prstGeom>
              <a:solidFill>
                <a:srgbClr val="E7FFBE"/>
              </a:solidFill>
              <a:ln w="12700" cap="flat" cmpd="sng">
                <a:solidFill>
                  <a:schemeClr val="tx1">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08" name="Google Shape;219;p33">
                <a:extLst>
                  <a:ext uri="{FF2B5EF4-FFF2-40B4-BE49-F238E27FC236}">
                    <a16:creationId xmlns:a16="http://schemas.microsoft.com/office/drawing/2014/main" id="{DB69E608-9C4F-4EF2-9265-ED6F55E4F7A7}"/>
                  </a:ext>
                </a:extLst>
              </p:cNvPr>
              <p:cNvSpPr/>
              <p:nvPr/>
            </p:nvSpPr>
            <p:spPr>
              <a:xfrm flipH="1">
                <a:off x="4618353" y="2597146"/>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09" name="Google Shape;219;p33">
                <a:extLst>
                  <a:ext uri="{FF2B5EF4-FFF2-40B4-BE49-F238E27FC236}">
                    <a16:creationId xmlns:a16="http://schemas.microsoft.com/office/drawing/2014/main" id="{D3C718F4-8B43-40E3-BD3B-D30A7E1277AD}"/>
                  </a:ext>
                </a:extLst>
              </p:cNvPr>
              <p:cNvSpPr/>
              <p:nvPr/>
            </p:nvSpPr>
            <p:spPr>
              <a:xfrm flipH="1">
                <a:off x="4618353" y="2270913"/>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10" name="Google Shape;219;p33">
                <a:extLst>
                  <a:ext uri="{FF2B5EF4-FFF2-40B4-BE49-F238E27FC236}">
                    <a16:creationId xmlns:a16="http://schemas.microsoft.com/office/drawing/2014/main" id="{756730DC-84D5-4B1B-8DDC-26597D9C4348}"/>
                  </a:ext>
                </a:extLst>
              </p:cNvPr>
              <p:cNvSpPr/>
              <p:nvPr/>
            </p:nvSpPr>
            <p:spPr>
              <a:xfrm flipH="1">
                <a:off x="4627041" y="1944681"/>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11" name="Google Shape;219;p33">
                <a:extLst>
                  <a:ext uri="{FF2B5EF4-FFF2-40B4-BE49-F238E27FC236}">
                    <a16:creationId xmlns:a16="http://schemas.microsoft.com/office/drawing/2014/main" id="{D9B92884-EA2B-4A32-93CE-132264B6D896}"/>
                  </a:ext>
                </a:extLst>
              </p:cNvPr>
              <p:cNvSpPr/>
              <p:nvPr/>
            </p:nvSpPr>
            <p:spPr>
              <a:xfrm flipH="1">
                <a:off x="4627042" y="1618451"/>
                <a:ext cx="293052" cy="253657"/>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629" name="Straight Connector 628">
                <a:extLst>
                  <a:ext uri="{FF2B5EF4-FFF2-40B4-BE49-F238E27FC236}">
                    <a16:creationId xmlns:a16="http://schemas.microsoft.com/office/drawing/2014/main" id="{B476DACF-9DD6-453D-A33E-F34C4F0271E0}"/>
                  </a:ext>
                </a:extLst>
              </p:cNvPr>
              <p:cNvCxnSpPr>
                <a:cxnSpLocks/>
                <a:stCxn id="607" idx="6"/>
                <a:endCxn id="65" idx="6"/>
              </p:cNvCxnSpPr>
              <p:nvPr/>
            </p:nvCxnSpPr>
            <p:spPr>
              <a:xfrm flipH="1" flipV="1">
                <a:off x="3076046" y="2453579"/>
                <a:ext cx="1542307" cy="59662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5" name="Google Shape;219;p33">
                <a:extLst>
                  <a:ext uri="{FF2B5EF4-FFF2-40B4-BE49-F238E27FC236}">
                    <a16:creationId xmlns:a16="http://schemas.microsoft.com/office/drawing/2014/main" id="{47A19769-EF15-4F37-A57A-4061A07F1DCE}"/>
                  </a:ext>
                </a:extLst>
              </p:cNvPr>
              <p:cNvSpPr/>
              <p:nvPr/>
            </p:nvSpPr>
            <p:spPr>
              <a:xfrm>
                <a:off x="2782993" y="4612089"/>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57" name="Google Shape;219;p33">
                <a:extLst>
                  <a:ext uri="{FF2B5EF4-FFF2-40B4-BE49-F238E27FC236}">
                    <a16:creationId xmlns:a16="http://schemas.microsoft.com/office/drawing/2014/main" id="{E91CCBA9-13E3-42B3-84A2-80B6A69A4000}"/>
                  </a:ext>
                </a:extLst>
              </p:cNvPr>
              <p:cNvSpPr/>
              <p:nvPr/>
            </p:nvSpPr>
            <p:spPr>
              <a:xfrm>
                <a:off x="2782993" y="4155021"/>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59" name="Google Shape;219;p33">
                <a:extLst>
                  <a:ext uri="{FF2B5EF4-FFF2-40B4-BE49-F238E27FC236}">
                    <a16:creationId xmlns:a16="http://schemas.microsoft.com/office/drawing/2014/main" id="{B4CD93E3-CF83-496F-8753-C3542A8F3D9B}"/>
                  </a:ext>
                </a:extLst>
              </p:cNvPr>
              <p:cNvSpPr/>
              <p:nvPr/>
            </p:nvSpPr>
            <p:spPr>
              <a:xfrm>
                <a:off x="2782993" y="3697953"/>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1" name="Google Shape;219;p33">
                <a:extLst>
                  <a:ext uri="{FF2B5EF4-FFF2-40B4-BE49-F238E27FC236}">
                    <a16:creationId xmlns:a16="http://schemas.microsoft.com/office/drawing/2014/main" id="{7D3479EC-5A84-463B-9640-4C39AC639AD1}"/>
                  </a:ext>
                </a:extLst>
              </p:cNvPr>
              <p:cNvSpPr/>
              <p:nvPr/>
            </p:nvSpPr>
            <p:spPr>
              <a:xfrm>
                <a:off x="2782993" y="3240886"/>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3" name="Google Shape;219;p33">
                <a:extLst>
                  <a:ext uri="{FF2B5EF4-FFF2-40B4-BE49-F238E27FC236}">
                    <a16:creationId xmlns:a16="http://schemas.microsoft.com/office/drawing/2014/main" id="{3C3A8175-CB71-4C7C-9B04-5CD3345F3505}"/>
                  </a:ext>
                </a:extLst>
              </p:cNvPr>
              <p:cNvSpPr/>
              <p:nvPr/>
            </p:nvSpPr>
            <p:spPr>
              <a:xfrm>
                <a:off x="2782993" y="2783818"/>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5" name="Google Shape;219;p33">
                <a:extLst>
                  <a:ext uri="{FF2B5EF4-FFF2-40B4-BE49-F238E27FC236}">
                    <a16:creationId xmlns:a16="http://schemas.microsoft.com/office/drawing/2014/main" id="{03D81F53-5025-4DE3-9DAE-2E0129C4F7F0}"/>
                  </a:ext>
                </a:extLst>
              </p:cNvPr>
              <p:cNvSpPr/>
              <p:nvPr/>
            </p:nvSpPr>
            <p:spPr>
              <a:xfrm>
                <a:off x="2782993" y="2326750"/>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grpSp>
      </p:grpSp>
      <p:sp>
        <p:nvSpPr>
          <p:cNvPr id="788" name="Rectangle 787">
            <a:extLst>
              <a:ext uri="{FF2B5EF4-FFF2-40B4-BE49-F238E27FC236}">
                <a16:creationId xmlns:a16="http://schemas.microsoft.com/office/drawing/2014/main" id="{CB596E44-664B-4A68-AB1A-9376CF251B46}"/>
              </a:ext>
            </a:extLst>
          </p:cNvPr>
          <p:cNvSpPr/>
          <p:nvPr/>
        </p:nvSpPr>
        <p:spPr>
          <a:xfrm>
            <a:off x="839583" y="1379042"/>
            <a:ext cx="1174249" cy="482612"/>
          </a:xfrm>
          <a:prstGeom prst="rect">
            <a:avLst/>
          </a:prstGeom>
          <a:solidFill>
            <a:schemeClr val="tx2"/>
          </a:solidFill>
          <a:ln w="2857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Trebuchet MS"/>
                <a:ea typeface="+mn-ea"/>
                <a:cs typeface="+mn-cs"/>
              </a:rPr>
              <a:t>Inputs</a:t>
            </a:r>
          </a:p>
        </p:txBody>
      </p:sp>
      <p:sp>
        <p:nvSpPr>
          <p:cNvPr id="790" name="Rectangle 789">
            <a:extLst>
              <a:ext uri="{FF2B5EF4-FFF2-40B4-BE49-F238E27FC236}">
                <a16:creationId xmlns:a16="http://schemas.microsoft.com/office/drawing/2014/main" id="{466B0ED8-8C97-4E11-9DBE-EC7B4BCE574A}"/>
              </a:ext>
            </a:extLst>
          </p:cNvPr>
          <p:cNvSpPr/>
          <p:nvPr/>
        </p:nvSpPr>
        <p:spPr>
          <a:xfrm>
            <a:off x="4173348" y="1379042"/>
            <a:ext cx="1174249" cy="482612"/>
          </a:xfrm>
          <a:prstGeom prst="rect">
            <a:avLst/>
          </a:prstGeom>
          <a:solidFill>
            <a:schemeClr val="tx2"/>
          </a:solidFill>
          <a:ln w="2857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Trebuchet MS"/>
                <a:ea typeface="+mn-ea"/>
                <a:cs typeface="+mn-cs"/>
              </a:rPr>
              <a:t>Outputs</a:t>
            </a:r>
          </a:p>
        </p:txBody>
      </p:sp>
    </p:spTree>
    <p:extLst>
      <p:ext uri="{BB962C8B-B14F-4D97-AF65-F5344CB8AC3E}">
        <p14:creationId xmlns:p14="http://schemas.microsoft.com/office/powerpoint/2010/main" val="986204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a:xfrm>
            <a:off x="498348" y="403007"/>
            <a:ext cx="9976104" cy="590931"/>
          </a:xfrm>
        </p:spPr>
        <p:txBody>
          <a:bodyPr/>
          <a:lstStyle/>
          <a:p>
            <a:r>
              <a:rPr lang="en-US"/>
              <a:t>From Words to Numbers</a:t>
            </a:r>
          </a:p>
        </p:txBody>
      </p:sp>
      <p:sp>
        <p:nvSpPr>
          <p:cNvPr id="3" name="Scroll: Vertical 2">
            <a:extLst>
              <a:ext uri="{FF2B5EF4-FFF2-40B4-BE49-F238E27FC236}">
                <a16:creationId xmlns:a16="http://schemas.microsoft.com/office/drawing/2014/main" id="{42E02F80-2BAC-46A7-ADF3-3FEC8DAC1254}"/>
              </a:ext>
            </a:extLst>
          </p:cNvPr>
          <p:cNvSpPr/>
          <p:nvPr/>
        </p:nvSpPr>
        <p:spPr>
          <a:xfrm>
            <a:off x="5991225" y="1657350"/>
            <a:ext cx="4124325" cy="3771900"/>
          </a:xfrm>
          <a:prstGeom prst="verticalScroll">
            <a:avLst>
              <a:gd name="adj" fmla="val 6500"/>
            </a:avLst>
          </a:prstGeom>
          <a:solidFill>
            <a:srgbClr val="EDE1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ctr"/>
            <a:endParaRPr lang="en-US"/>
          </a:p>
          <a:p>
            <a:pPr algn="ctr"/>
            <a:r>
              <a:rPr lang="en-US" sz="2400">
                <a:solidFill>
                  <a:schemeClr val="bg1"/>
                </a:solidFill>
                <a:latin typeface="Algerian" panose="020B0604020202020204" pitchFamily="82" charset="0"/>
              </a:rPr>
              <a:t>Bigger Dictionary</a:t>
            </a:r>
          </a:p>
          <a:p>
            <a:pPr algn="ctr"/>
            <a:endParaRPr lang="en-US" sz="2400">
              <a:solidFill>
                <a:schemeClr val="bg1"/>
              </a:solidFill>
              <a:latin typeface="Algerian" panose="020B0604020202020204" pitchFamily="82" charset="0"/>
            </a:endParaRPr>
          </a:p>
        </p:txBody>
      </p:sp>
      <p:sp>
        <p:nvSpPr>
          <p:cNvPr id="5" name="TextBox 4">
            <a:extLst>
              <a:ext uri="{FF2B5EF4-FFF2-40B4-BE49-F238E27FC236}">
                <a16:creationId xmlns:a16="http://schemas.microsoft.com/office/drawing/2014/main" id="{2B892057-55EF-4725-B2B1-584A436320EC}"/>
              </a:ext>
            </a:extLst>
          </p:cNvPr>
          <p:cNvSpPr txBox="1"/>
          <p:nvPr/>
        </p:nvSpPr>
        <p:spPr>
          <a:xfrm>
            <a:off x="6337008" y="2860081"/>
            <a:ext cx="3426117" cy="240065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numCol="3" rtlCol="0" anchor="ctr">
            <a:spAutoFit/>
          </a:bodyPr>
          <a:lstStyle/>
          <a:p>
            <a:pPr marL="457200" indent="-457200">
              <a:buClr>
                <a:schemeClr val="bg1"/>
              </a:buClr>
              <a:buFont typeface="+mj-lt"/>
              <a:buAutoNum type="arabicPeriod"/>
            </a:pPr>
            <a:r>
              <a:rPr lang="en-US" sz="500">
                <a:solidFill>
                  <a:schemeClr val="bg1"/>
                </a:solidFill>
                <a:latin typeface="Algerian" panose="020B0604020202020204" pitchFamily="82" charset="0"/>
              </a:rPr>
              <a:t>A</a:t>
            </a:r>
          </a:p>
          <a:p>
            <a:pPr marL="457200" indent="-457200">
              <a:buClr>
                <a:schemeClr val="bg1"/>
              </a:buClr>
              <a:buFont typeface="+mj-lt"/>
              <a:buAutoNum type="arabicPeriod"/>
            </a:pPr>
            <a:r>
              <a:rPr lang="en-US" sz="500">
                <a:solidFill>
                  <a:schemeClr val="bg1"/>
                </a:solidFill>
                <a:latin typeface="Algerian" panose="020B0604020202020204" pitchFamily="82" charset="0"/>
              </a:rPr>
              <a:t>An</a:t>
            </a:r>
          </a:p>
          <a:p>
            <a:pPr marL="457200" indent="-457200">
              <a:buClr>
                <a:schemeClr val="bg1"/>
              </a:buClr>
              <a:buFont typeface="+mj-lt"/>
              <a:buAutoNum type="arabicPeriod"/>
            </a:pPr>
            <a:r>
              <a:rPr lang="en-US" sz="500">
                <a:solidFill>
                  <a:schemeClr val="bg1"/>
                </a:solidFill>
                <a:latin typeface="Algerian" panose="020B0604020202020204" pitchFamily="82" charset="0"/>
              </a:rPr>
              <a:t>And</a:t>
            </a:r>
          </a:p>
          <a:p>
            <a:pPr marL="457200" indent="-457200">
              <a:buClr>
                <a:schemeClr val="bg1"/>
              </a:buClr>
              <a:buFont typeface="+mj-lt"/>
              <a:buAutoNum type="arabicPeriod"/>
            </a:pPr>
            <a:r>
              <a:rPr lang="en-US" sz="500">
                <a:solidFill>
                  <a:schemeClr val="bg1"/>
                </a:solidFill>
                <a:latin typeface="Algerian" panose="020B0604020202020204" pitchFamily="82" charset="0"/>
              </a:rPr>
              <a:t>At</a:t>
            </a:r>
          </a:p>
          <a:p>
            <a:pPr marL="457200" indent="-457200">
              <a:buClr>
                <a:schemeClr val="bg1"/>
              </a:buClr>
              <a:buFont typeface="+mj-lt"/>
              <a:buAutoNum type="arabicPeriod"/>
            </a:pPr>
            <a:r>
              <a:rPr lang="en-US" sz="500">
                <a:solidFill>
                  <a:schemeClr val="bg1"/>
                </a:solidFill>
                <a:latin typeface="Algerian" panose="020B0604020202020204" pitchFamily="82" charset="0"/>
              </a:rPr>
              <a:t>Ate</a:t>
            </a:r>
          </a:p>
          <a:p>
            <a:pPr marL="457200" indent="-457200">
              <a:buClr>
                <a:schemeClr val="bg1"/>
              </a:buClr>
              <a:buFont typeface="+mj-lt"/>
              <a:buAutoNum type="arabicPeriod"/>
            </a:pPr>
            <a:r>
              <a:rPr lang="en-US" sz="500">
                <a:solidFill>
                  <a:schemeClr val="bg1"/>
                </a:solidFill>
                <a:latin typeface="Algerian" panose="020B0604020202020204" pitchFamily="82" charset="0"/>
              </a:rPr>
              <a:t>Bark</a:t>
            </a:r>
          </a:p>
          <a:p>
            <a:pPr marL="457200" indent="-457200">
              <a:buClr>
                <a:schemeClr val="bg1"/>
              </a:buClr>
              <a:buFont typeface="+mj-lt"/>
              <a:buAutoNum type="arabicPeriod"/>
            </a:pPr>
            <a:r>
              <a:rPr lang="en-US" sz="500">
                <a:solidFill>
                  <a:schemeClr val="bg1"/>
                </a:solidFill>
                <a:latin typeface="Algerian" panose="020B0604020202020204" pitchFamily="82" charset="0"/>
              </a:rPr>
              <a:t>Barked</a:t>
            </a:r>
          </a:p>
          <a:p>
            <a:pPr marL="457200" indent="-457200">
              <a:buClr>
                <a:schemeClr val="bg1"/>
              </a:buClr>
              <a:buFont typeface="+mj-lt"/>
              <a:buAutoNum type="arabicPeriod"/>
            </a:pPr>
            <a:r>
              <a:rPr lang="en-US" sz="500">
                <a:solidFill>
                  <a:schemeClr val="bg1"/>
                </a:solidFill>
                <a:latin typeface="Algerian" panose="020B0604020202020204" pitchFamily="82" charset="0"/>
              </a:rPr>
              <a:t>Cat</a:t>
            </a:r>
          </a:p>
          <a:p>
            <a:pPr marL="457200" indent="-457200">
              <a:buClr>
                <a:schemeClr val="bg1"/>
              </a:buClr>
              <a:buFont typeface="+mj-lt"/>
              <a:buAutoNum type="arabicPeriod"/>
            </a:pPr>
            <a:r>
              <a:rPr lang="en-US" sz="500">
                <a:solidFill>
                  <a:schemeClr val="bg1"/>
                </a:solidFill>
                <a:latin typeface="Algerian" panose="020B0604020202020204" pitchFamily="82" charset="0"/>
              </a:rPr>
              <a:t>Cats</a:t>
            </a:r>
          </a:p>
          <a:p>
            <a:pPr marL="457200" indent="-457200">
              <a:buClr>
                <a:schemeClr val="bg1"/>
              </a:buClr>
              <a:buFont typeface="+mj-lt"/>
              <a:buAutoNum type="arabicPeriod"/>
            </a:pPr>
            <a:r>
              <a:rPr lang="en-US" sz="500">
                <a:solidFill>
                  <a:schemeClr val="bg1"/>
                </a:solidFill>
                <a:latin typeface="Algerian" panose="020B0604020202020204" pitchFamily="82" charset="0"/>
              </a:rPr>
              <a:t>Dog</a:t>
            </a:r>
          </a:p>
          <a:p>
            <a:pPr marL="457200" indent="-457200">
              <a:buClr>
                <a:schemeClr val="bg1"/>
              </a:buClr>
              <a:buFont typeface="+mj-lt"/>
              <a:buAutoNum type="arabicPeriod"/>
            </a:pPr>
            <a:r>
              <a:rPr lang="en-US" sz="500">
                <a:solidFill>
                  <a:schemeClr val="bg1"/>
                </a:solidFill>
                <a:latin typeface="Algerian" panose="020B0604020202020204" pitchFamily="82" charset="0"/>
              </a:rPr>
              <a:t>Dogs</a:t>
            </a:r>
          </a:p>
          <a:p>
            <a:pPr marL="457200" indent="-457200">
              <a:buClr>
                <a:schemeClr val="bg1"/>
              </a:buClr>
              <a:buFont typeface="+mj-lt"/>
              <a:buAutoNum type="arabicPeriod"/>
            </a:pPr>
            <a:r>
              <a:rPr lang="en-US" sz="500">
                <a:solidFill>
                  <a:schemeClr val="bg1"/>
                </a:solidFill>
                <a:latin typeface="Algerian" panose="020B0604020202020204" pitchFamily="82" charset="0"/>
              </a:rPr>
              <a:t>Eat</a:t>
            </a:r>
          </a:p>
          <a:p>
            <a:pPr marL="457200" indent="-457200">
              <a:buClr>
                <a:schemeClr val="bg1"/>
              </a:buClr>
              <a:buFont typeface="+mj-lt"/>
              <a:buAutoNum type="arabicPeriod"/>
            </a:pPr>
            <a:r>
              <a:rPr lang="en-US" sz="500">
                <a:solidFill>
                  <a:schemeClr val="bg1"/>
                </a:solidFill>
                <a:latin typeface="Algerian" panose="020B0604020202020204" pitchFamily="82" charset="0"/>
              </a:rPr>
              <a:t>Eaten</a:t>
            </a:r>
          </a:p>
          <a:p>
            <a:pPr marL="457200" indent="-457200">
              <a:buClr>
                <a:schemeClr val="bg1"/>
              </a:buClr>
              <a:buFont typeface="+mj-lt"/>
              <a:buAutoNum type="arabicPeriod"/>
            </a:pPr>
            <a:r>
              <a:rPr lang="en-US" sz="500">
                <a:solidFill>
                  <a:schemeClr val="bg1"/>
                </a:solidFill>
                <a:latin typeface="Algerian" panose="020B0604020202020204" pitchFamily="82" charset="0"/>
              </a:rPr>
              <a:t>A</a:t>
            </a:r>
          </a:p>
          <a:p>
            <a:pPr marL="457200" indent="-457200">
              <a:buClr>
                <a:schemeClr val="bg1"/>
              </a:buClr>
              <a:buFont typeface="+mj-lt"/>
              <a:buAutoNum type="arabicPeriod"/>
            </a:pPr>
            <a:r>
              <a:rPr lang="en-US" sz="500">
                <a:solidFill>
                  <a:schemeClr val="bg1"/>
                </a:solidFill>
                <a:latin typeface="Algerian" panose="020B0604020202020204" pitchFamily="82" charset="0"/>
              </a:rPr>
              <a:t>An</a:t>
            </a:r>
          </a:p>
          <a:p>
            <a:pPr marL="457200" indent="-457200">
              <a:buClr>
                <a:schemeClr val="bg1"/>
              </a:buClr>
              <a:buFont typeface="+mj-lt"/>
              <a:buAutoNum type="arabicPeriod"/>
            </a:pPr>
            <a:r>
              <a:rPr lang="en-US" sz="500">
                <a:solidFill>
                  <a:schemeClr val="bg1"/>
                </a:solidFill>
                <a:latin typeface="Algerian" panose="020B0604020202020204" pitchFamily="82" charset="0"/>
              </a:rPr>
              <a:t>And</a:t>
            </a:r>
          </a:p>
          <a:p>
            <a:pPr marL="457200" indent="-457200">
              <a:buClr>
                <a:schemeClr val="bg1"/>
              </a:buClr>
              <a:buFont typeface="+mj-lt"/>
              <a:buAutoNum type="arabicPeriod"/>
            </a:pPr>
            <a:r>
              <a:rPr lang="en-US" sz="500">
                <a:solidFill>
                  <a:schemeClr val="bg1"/>
                </a:solidFill>
                <a:latin typeface="Algerian" panose="020B0604020202020204" pitchFamily="82" charset="0"/>
              </a:rPr>
              <a:t>At</a:t>
            </a:r>
          </a:p>
          <a:p>
            <a:pPr marL="457200" indent="-457200">
              <a:buClr>
                <a:schemeClr val="bg1"/>
              </a:buClr>
              <a:buFont typeface="+mj-lt"/>
              <a:buAutoNum type="arabicPeriod"/>
            </a:pPr>
            <a:r>
              <a:rPr lang="en-US" sz="500">
                <a:solidFill>
                  <a:schemeClr val="bg1"/>
                </a:solidFill>
                <a:latin typeface="Algerian" panose="020B0604020202020204" pitchFamily="82" charset="0"/>
              </a:rPr>
              <a:t>Ate</a:t>
            </a:r>
          </a:p>
          <a:p>
            <a:pPr marL="457200" indent="-457200">
              <a:buClr>
                <a:schemeClr val="bg1"/>
              </a:buClr>
              <a:buFont typeface="+mj-lt"/>
              <a:buAutoNum type="arabicPeriod"/>
            </a:pPr>
            <a:r>
              <a:rPr lang="en-US" sz="500">
                <a:solidFill>
                  <a:schemeClr val="bg1"/>
                </a:solidFill>
                <a:latin typeface="Algerian" panose="020B0604020202020204" pitchFamily="82" charset="0"/>
              </a:rPr>
              <a:t>Bark</a:t>
            </a:r>
          </a:p>
          <a:p>
            <a:pPr marL="457200" indent="-457200">
              <a:buClr>
                <a:schemeClr val="bg1"/>
              </a:buClr>
              <a:buFont typeface="+mj-lt"/>
              <a:buAutoNum type="arabicPeriod"/>
            </a:pPr>
            <a:r>
              <a:rPr lang="en-US" sz="500">
                <a:solidFill>
                  <a:schemeClr val="bg1"/>
                </a:solidFill>
                <a:latin typeface="Algerian" panose="020B0604020202020204" pitchFamily="82" charset="0"/>
              </a:rPr>
              <a:t>Barked</a:t>
            </a:r>
          </a:p>
          <a:p>
            <a:pPr marL="457200" indent="-457200">
              <a:buClr>
                <a:schemeClr val="bg1"/>
              </a:buClr>
              <a:buFont typeface="+mj-lt"/>
              <a:buAutoNum type="arabicPeriod"/>
            </a:pPr>
            <a:r>
              <a:rPr lang="en-US" sz="500">
                <a:solidFill>
                  <a:schemeClr val="bg1"/>
                </a:solidFill>
                <a:latin typeface="Algerian" panose="020B0604020202020204" pitchFamily="82" charset="0"/>
              </a:rPr>
              <a:t>Cat</a:t>
            </a:r>
          </a:p>
          <a:p>
            <a:pPr marL="457200" indent="-457200">
              <a:buClr>
                <a:schemeClr val="bg1"/>
              </a:buClr>
              <a:buFont typeface="+mj-lt"/>
              <a:buAutoNum type="arabicPeriod"/>
            </a:pPr>
            <a:r>
              <a:rPr lang="en-US" sz="500">
                <a:solidFill>
                  <a:schemeClr val="bg1"/>
                </a:solidFill>
                <a:latin typeface="Algerian" panose="020B0604020202020204" pitchFamily="82" charset="0"/>
              </a:rPr>
              <a:t>Cats</a:t>
            </a:r>
          </a:p>
          <a:p>
            <a:pPr marL="457200" indent="-457200">
              <a:buClr>
                <a:schemeClr val="bg1"/>
              </a:buClr>
              <a:buFont typeface="+mj-lt"/>
              <a:buAutoNum type="arabicPeriod"/>
            </a:pPr>
            <a:r>
              <a:rPr lang="en-US" sz="500">
                <a:solidFill>
                  <a:schemeClr val="bg1"/>
                </a:solidFill>
                <a:latin typeface="Algerian" panose="020B0604020202020204" pitchFamily="82" charset="0"/>
              </a:rPr>
              <a:t>Dog</a:t>
            </a:r>
          </a:p>
          <a:p>
            <a:pPr marL="457200" indent="-457200">
              <a:buClr>
                <a:schemeClr val="bg1"/>
              </a:buClr>
              <a:buFont typeface="+mj-lt"/>
              <a:buAutoNum type="arabicPeriod"/>
            </a:pPr>
            <a:r>
              <a:rPr lang="en-US" sz="500">
                <a:solidFill>
                  <a:schemeClr val="bg1"/>
                </a:solidFill>
                <a:latin typeface="Algerian" panose="020B0604020202020204" pitchFamily="82" charset="0"/>
              </a:rPr>
              <a:t>Dogs</a:t>
            </a:r>
          </a:p>
          <a:p>
            <a:pPr marL="457200" indent="-457200">
              <a:buClr>
                <a:schemeClr val="bg1"/>
              </a:buClr>
              <a:buFont typeface="+mj-lt"/>
              <a:buAutoNum type="arabicPeriod"/>
            </a:pPr>
            <a:r>
              <a:rPr lang="en-US" sz="500">
                <a:solidFill>
                  <a:schemeClr val="bg1"/>
                </a:solidFill>
                <a:latin typeface="Algerian" panose="020B0604020202020204" pitchFamily="82" charset="0"/>
              </a:rPr>
              <a:t>Eat</a:t>
            </a:r>
          </a:p>
          <a:p>
            <a:pPr marL="457200" indent="-457200">
              <a:buClr>
                <a:schemeClr val="bg1"/>
              </a:buClr>
              <a:buFont typeface="+mj-lt"/>
              <a:buAutoNum type="arabicPeriod"/>
            </a:pPr>
            <a:r>
              <a:rPr lang="en-US" sz="500">
                <a:solidFill>
                  <a:schemeClr val="bg1"/>
                </a:solidFill>
                <a:latin typeface="Algerian" panose="020B0604020202020204" pitchFamily="82" charset="0"/>
              </a:rPr>
              <a:t>Eaten</a:t>
            </a:r>
          </a:p>
          <a:p>
            <a:pPr marL="457200" indent="-457200">
              <a:buClr>
                <a:schemeClr val="bg1"/>
              </a:buClr>
              <a:buFont typeface="+mj-lt"/>
              <a:buAutoNum type="arabicPeriod"/>
            </a:pPr>
            <a:r>
              <a:rPr lang="en-US" sz="500">
                <a:solidFill>
                  <a:schemeClr val="bg1"/>
                </a:solidFill>
                <a:latin typeface="Algerian" panose="020B0604020202020204" pitchFamily="82" charset="0"/>
              </a:rPr>
              <a:t>A</a:t>
            </a:r>
          </a:p>
          <a:p>
            <a:pPr marL="457200" indent="-457200">
              <a:buClr>
                <a:schemeClr val="bg1"/>
              </a:buClr>
              <a:buFont typeface="+mj-lt"/>
              <a:buAutoNum type="arabicPeriod"/>
            </a:pPr>
            <a:r>
              <a:rPr lang="en-US" sz="500">
                <a:solidFill>
                  <a:schemeClr val="bg1"/>
                </a:solidFill>
                <a:latin typeface="Algerian" panose="020B0604020202020204" pitchFamily="82" charset="0"/>
              </a:rPr>
              <a:t>An</a:t>
            </a:r>
          </a:p>
          <a:p>
            <a:pPr marL="457200" indent="-457200">
              <a:buClr>
                <a:schemeClr val="bg1"/>
              </a:buClr>
              <a:buFont typeface="+mj-lt"/>
              <a:buAutoNum type="arabicPeriod"/>
            </a:pPr>
            <a:r>
              <a:rPr lang="en-US" sz="500">
                <a:solidFill>
                  <a:schemeClr val="bg1"/>
                </a:solidFill>
                <a:latin typeface="Algerian" panose="020B0604020202020204" pitchFamily="82" charset="0"/>
              </a:rPr>
              <a:t>And</a:t>
            </a:r>
          </a:p>
          <a:p>
            <a:pPr marL="457200" indent="-457200">
              <a:buClr>
                <a:schemeClr val="bg1"/>
              </a:buClr>
              <a:buFont typeface="+mj-lt"/>
              <a:buAutoNum type="arabicPeriod"/>
            </a:pPr>
            <a:r>
              <a:rPr lang="en-US" sz="500">
                <a:solidFill>
                  <a:schemeClr val="bg1"/>
                </a:solidFill>
                <a:latin typeface="Algerian" panose="020B0604020202020204" pitchFamily="82" charset="0"/>
              </a:rPr>
              <a:t>At</a:t>
            </a:r>
          </a:p>
          <a:p>
            <a:pPr marL="457200" indent="-457200">
              <a:buClr>
                <a:schemeClr val="bg1"/>
              </a:buClr>
              <a:buFont typeface="+mj-lt"/>
              <a:buAutoNum type="arabicPeriod"/>
            </a:pPr>
            <a:r>
              <a:rPr lang="en-US" sz="500">
                <a:solidFill>
                  <a:schemeClr val="bg1"/>
                </a:solidFill>
                <a:latin typeface="Algerian" panose="020B0604020202020204" pitchFamily="82" charset="0"/>
              </a:rPr>
              <a:t>Ate</a:t>
            </a:r>
          </a:p>
          <a:p>
            <a:pPr marL="457200" indent="-457200">
              <a:buClr>
                <a:schemeClr val="bg1"/>
              </a:buClr>
              <a:buFont typeface="+mj-lt"/>
              <a:buAutoNum type="arabicPeriod"/>
            </a:pPr>
            <a:r>
              <a:rPr lang="en-US" sz="500">
                <a:solidFill>
                  <a:schemeClr val="bg1"/>
                </a:solidFill>
                <a:latin typeface="Algerian" panose="020B0604020202020204" pitchFamily="82" charset="0"/>
              </a:rPr>
              <a:t>Bark</a:t>
            </a:r>
          </a:p>
          <a:p>
            <a:pPr marL="457200" indent="-457200">
              <a:buClr>
                <a:schemeClr val="bg1"/>
              </a:buClr>
              <a:buFont typeface="+mj-lt"/>
              <a:buAutoNum type="arabicPeriod"/>
            </a:pPr>
            <a:r>
              <a:rPr lang="en-US" sz="500">
                <a:solidFill>
                  <a:schemeClr val="bg1"/>
                </a:solidFill>
                <a:latin typeface="Algerian" panose="020B0604020202020204" pitchFamily="82" charset="0"/>
              </a:rPr>
              <a:t>Barked</a:t>
            </a:r>
          </a:p>
          <a:p>
            <a:pPr marL="457200" indent="-457200">
              <a:buClr>
                <a:schemeClr val="bg1"/>
              </a:buClr>
              <a:buFont typeface="+mj-lt"/>
              <a:buAutoNum type="arabicPeriod"/>
            </a:pPr>
            <a:r>
              <a:rPr lang="en-US" sz="500">
                <a:solidFill>
                  <a:schemeClr val="bg1"/>
                </a:solidFill>
                <a:latin typeface="Algerian" panose="020B0604020202020204" pitchFamily="82" charset="0"/>
              </a:rPr>
              <a:t>Cat</a:t>
            </a:r>
          </a:p>
          <a:p>
            <a:pPr marL="457200" indent="-457200">
              <a:buClr>
                <a:schemeClr val="bg1"/>
              </a:buClr>
              <a:buFont typeface="+mj-lt"/>
              <a:buAutoNum type="arabicPeriod"/>
            </a:pPr>
            <a:r>
              <a:rPr lang="en-US" sz="500">
                <a:solidFill>
                  <a:schemeClr val="bg1"/>
                </a:solidFill>
                <a:latin typeface="Algerian" panose="020B0604020202020204" pitchFamily="82" charset="0"/>
              </a:rPr>
              <a:t>Cats</a:t>
            </a:r>
          </a:p>
          <a:p>
            <a:pPr marL="457200" indent="-457200">
              <a:buClr>
                <a:schemeClr val="bg1"/>
              </a:buClr>
              <a:buFont typeface="+mj-lt"/>
              <a:buAutoNum type="arabicPeriod"/>
            </a:pPr>
            <a:r>
              <a:rPr lang="en-US" sz="500">
                <a:solidFill>
                  <a:schemeClr val="bg1"/>
                </a:solidFill>
                <a:latin typeface="Algerian" panose="020B0604020202020204" pitchFamily="82" charset="0"/>
              </a:rPr>
              <a:t>Dog</a:t>
            </a:r>
          </a:p>
          <a:p>
            <a:pPr marL="457200" indent="-457200">
              <a:buClr>
                <a:schemeClr val="bg1"/>
              </a:buClr>
              <a:buFont typeface="+mj-lt"/>
              <a:buAutoNum type="arabicPeriod"/>
            </a:pPr>
            <a:r>
              <a:rPr lang="en-US" sz="500">
                <a:solidFill>
                  <a:schemeClr val="bg1"/>
                </a:solidFill>
                <a:latin typeface="Algerian" panose="020B0604020202020204" pitchFamily="82" charset="0"/>
              </a:rPr>
              <a:t>Dogs</a:t>
            </a:r>
          </a:p>
          <a:p>
            <a:pPr marL="457200" indent="-457200">
              <a:buClr>
                <a:schemeClr val="bg1"/>
              </a:buClr>
              <a:buFont typeface="+mj-lt"/>
              <a:buAutoNum type="arabicPeriod"/>
            </a:pPr>
            <a:r>
              <a:rPr lang="en-US" sz="500">
                <a:solidFill>
                  <a:schemeClr val="bg1"/>
                </a:solidFill>
                <a:latin typeface="Algerian" panose="020B0604020202020204" pitchFamily="82" charset="0"/>
              </a:rPr>
              <a:t>Eat</a:t>
            </a:r>
          </a:p>
          <a:p>
            <a:pPr marL="457200" indent="-457200">
              <a:buClr>
                <a:schemeClr val="bg1"/>
              </a:buClr>
              <a:buFont typeface="+mj-lt"/>
              <a:buAutoNum type="arabicPeriod"/>
            </a:pPr>
            <a:r>
              <a:rPr lang="en-US" sz="500">
                <a:solidFill>
                  <a:schemeClr val="bg1"/>
                </a:solidFill>
                <a:latin typeface="Algerian" panose="020B0604020202020204" pitchFamily="82" charset="0"/>
              </a:rPr>
              <a:t>Eaten</a:t>
            </a:r>
          </a:p>
          <a:p>
            <a:pPr marL="457200" indent="-457200">
              <a:buClr>
                <a:schemeClr val="bg1"/>
              </a:buClr>
              <a:buFont typeface="+mj-lt"/>
              <a:buAutoNum type="arabicPeriod"/>
            </a:pPr>
            <a:r>
              <a:rPr lang="en-US" sz="500">
                <a:solidFill>
                  <a:schemeClr val="bg1"/>
                </a:solidFill>
                <a:latin typeface="Algerian" panose="020B0604020202020204" pitchFamily="82" charset="0"/>
              </a:rPr>
              <a:t>A</a:t>
            </a:r>
          </a:p>
          <a:p>
            <a:pPr marL="457200" indent="-457200">
              <a:buClr>
                <a:schemeClr val="bg1"/>
              </a:buClr>
              <a:buFont typeface="+mj-lt"/>
              <a:buAutoNum type="arabicPeriod"/>
            </a:pPr>
            <a:r>
              <a:rPr lang="en-US" sz="500">
                <a:solidFill>
                  <a:schemeClr val="bg1"/>
                </a:solidFill>
                <a:latin typeface="Algerian" panose="020B0604020202020204" pitchFamily="82" charset="0"/>
              </a:rPr>
              <a:t>An</a:t>
            </a:r>
          </a:p>
          <a:p>
            <a:pPr marL="457200" indent="-457200">
              <a:buClr>
                <a:schemeClr val="bg1"/>
              </a:buClr>
              <a:buFont typeface="+mj-lt"/>
              <a:buAutoNum type="arabicPeriod"/>
            </a:pPr>
            <a:r>
              <a:rPr lang="en-US" sz="500">
                <a:solidFill>
                  <a:schemeClr val="bg1"/>
                </a:solidFill>
                <a:latin typeface="Algerian" panose="020B0604020202020204" pitchFamily="82" charset="0"/>
              </a:rPr>
              <a:t>And</a:t>
            </a:r>
          </a:p>
          <a:p>
            <a:pPr marL="457200" indent="-457200">
              <a:buClr>
                <a:schemeClr val="bg1"/>
              </a:buClr>
              <a:buFont typeface="+mj-lt"/>
              <a:buAutoNum type="arabicPeriod"/>
            </a:pPr>
            <a:r>
              <a:rPr lang="en-US" sz="500">
                <a:solidFill>
                  <a:schemeClr val="bg1"/>
                </a:solidFill>
                <a:latin typeface="Algerian" panose="020B0604020202020204" pitchFamily="82" charset="0"/>
              </a:rPr>
              <a:t>At</a:t>
            </a:r>
          </a:p>
          <a:p>
            <a:pPr marL="457200" indent="-457200">
              <a:buClr>
                <a:schemeClr val="bg1"/>
              </a:buClr>
              <a:buFont typeface="+mj-lt"/>
              <a:buAutoNum type="arabicPeriod"/>
            </a:pPr>
            <a:r>
              <a:rPr lang="en-US" sz="500">
                <a:solidFill>
                  <a:schemeClr val="bg1"/>
                </a:solidFill>
                <a:latin typeface="Algerian" panose="020B0604020202020204" pitchFamily="82" charset="0"/>
              </a:rPr>
              <a:t>Ate</a:t>
            </a:r>
          </a:p>
          <a:p>
            <a:pPr marL="457200" indent="-457200">
              <a:buClr>
                <a:schemeClr val="bg1"/>
              </a:buClr>
              <a:buFont typeface="+mj-lt"/>
              <a:buAutoNum type="arabicPeriod"/>
            </a:pPr>
            <a:r>
              <a:rPr lang="en-US" sz="500">
                <a:solidFill>
                  <a:schemeClr val="bg1"/>
                </a:solidFill>
                <a:latin typeface="Algerian" panose="020B0604020202020204" pitchFamily="82" charset="0"/>
              </a:rPr>
              <a:t>Bark</a:t>
            </a:r>
          </a:p>
          <a:p>
            <a:pPr marL="457200" indent="-457200">
              <a:buClr>
                <a:schemeClr val="bg1"/>
              </a:buClr>
              <a:buFont typeface="+mj-lt"/>
              <a:buAutoNum type="arabicPeriod"/>
            </a:pPr>
            <a:r>
              <a:rPr lang="en-US" sz="500">
                <a:solidFill>
                  <a:schemeClr val="bg1"/>
                </a:solidFill>
                <a:latin typeface="Algerian" panose="020B0604020202020204" pitchFamily="82" charset="0"/>
              </a:rPr>
              <a:t>Barked</a:t>
            </a:r>
          </a:p>
          <a:p>
            <a:pPr marL="457200" indent="-457200">
              <a:buClr>
                <a:schemeClr val="bg1"/>
              </a:buClr>
              <a:buFont typeface="+mj-lt"/>
              <a:buAutoNum type="arabicPeriod"/>
            </a:pPr>
            <a:r>
              <a:rPr lang="en-US" sz="500">
                <a:solidFill>
                  <a:schemeClr val="bg1"/>
                </a:solidFill>
                <a:latin typeface="Algerian" panose="020B0604020202020204" pitchFamily="82" charset="0"/>
              </a:rPr>
              <a:t>Cat</a:t>
            </a:r>
          </a:p>
          <a:p>
            <a:pPr marL="457200" indent="-457200">
              <a:buClr>
                <a:schemeClr val="bg1"/>
              </a:buClr>
              <a:buFont typeface="+mj-lt"/>
              <a:buAutoNum type="arabicPeriod"/>
            </a:pPr>
            <a:r>
              <a:rPr lang="en-US" sz="500">
                <a:solidFill>
                  <a:schemeClr val="bg1"/>
                </a:solidFill>
                <a:latin typeface="Algerian" panose="020B0604020202020204" pitchFamily="82" charset="0"/>
              </a:rPr>
              <a:t>Cats</a:t>
            </a:r>
          </a:p>
          <a:p>
            <a:pPr marL="457200" indent="-457200">
              <a:buClr>
                <a:schemeClr val="bg1"/>
              </a:buClr>
              <a:buFont typeface="+mj-lt"/>
              <a:buAutoNum type="arabicPeriod"/>
            </a:pPr>
            <a:r>
              <a:rPr lang="en-US" sz="500">
                <a:solidFill>
                  <a:schemeClr val="bg1"/>
                </a:solidFill>
                <a:latin typeface="Algerian" panose="020B0604020202020204" pitchFamily="82" charset="0"/>
              </a:rPr>
              <a:t>Dog</a:t>
            </a:r>
          </a:p>
          <a:p>
            <a:pPr marL="457200" indent="-457200">
              <a:buClr>
                <a:schemeClr val="bg1"/>
              </a:buClr>
              <a:buFont typeface="+mj-lt"/>
              <a:buAutoNum type="arabicPeriod"/>
            </a:pPr>
            <a:r>
              <a:rPr lang="en-US" sz="500">
                <a:solidFill>
                  <a:schemeClr val="bg1"/>
                </a:solidFill>
                <a:latin typeface="Algerian" panose="020B0604020202020204" pitchFamily="82" charset="0"/>
              </a:rPr>
              <a:t>Dogs</a:t>
            </a:r>
          </a:p>
          <a:p>
            <a:pPr marL="457200" indent="-457200">
              <a:buClr>
                <a:schemeClr val="bg1"/>
              </a:buClr>
              <a:buFont typeface="+mj-lt"/>
              <a:buAutoNum type="arabicPeriod"/>
            </a:pPr>
            <a:r>
              <a:rPr lang="en-US" sz="500">
                <a:solidFill>
                  <a:schemeClr val="bg1"/>
                </a:solidFill>
                <a:latin typeface="Algerian" panose="020B0604020202020204" pitchFamily="82" charset="0"/>
              </a:rPr>
              <a:t>Eat</a:t>
            </a:r>
          </a:p>
          <a:p>
            <a:pPr marL="457200" indent="-457200">
              <a:buClr>
                <a:schemeClr val="bg1"/>
              </a:buClr>
              <a:buFont typeface="+mj-lt"/>
              <a:buAutoNum type="arabicPeriod"/>
            </a:pPr>
            <a:r>
              <a:rPr lang="en-US" sz="500">
                <a:solidFill>
                  <a:schemeClr val="bg1"/>
                </a:solidFill>
                <a:latin typeface="Algerian" panose="020B0604020202020204" pitchFamily="82" charset="0"/>
              </a:rPr>
              <a:t>Eaten</a:t>
            </a:r>
          </a:p>
          <a:p>
            <a:pPr marL="457200" indent="-457200">
              <a:buClr>
                <a:schemeClr val="bg1"/>
              </a:buClr>
              <a:buFont typeface="+mj-lt"/>
              <a:buAutoNum type="arabicPeriod"/>
            </a:pPr>
            <a:r>
              <a:rPr lang="en-US" sz="500">
                <a:solidFill>
                  <a:schemeClr val="bg1"/>
                </a:solidFill>
                <a:latin typeface="Algerian" panose="020B0604020202020204" pitchFamily="82" charset="0"/>
              </a:rPr>
              <a:t>A</a:t>
            </a:r>
          </a:p>
          <a:p>
            <a:pPr marL="457200" indent="-457200">
              <a:buClr>
                <a:schemeClr val="bg1"/>
              </a:buClr>
              <a:buFont typeface="+mj-lt"/>
              <a:buAutoNum type="arabicPeriod"/>
            </a:pPr>
            <a:r>
              <a:rPr lang="en-US" sz="500">
                <a:solidFill>
                  <a:schemeClr val="bg1"/>
                </a:solidFill>
                <a:latin typeface="Algerian" panose="020B0604020202020204" pitchFamily="82" charset="0"/>
              </a:rPr>
              <a:t>An</a:t>
            </a:r>
          </a:p>
          <a:p>
            <a:pPr marL="457200" indent="-457200">
              <a:buClr>
                <a:schemeClr val="bg1"/>
              </a:buClr>
              <a:buFont typeface="+mj-lt"/>
              <a:buAutoNum type="arabicPeriod"/>
            </a:pPr>
            <a:r>
              <a:rPr lang="en-US" sz="500">
                <a:solidFill>
                  <a:schemeClr val="bg1"/>
                </a:solidFill>
                <a:latin typeface="Algerian" panose="020B0604020202020204" pitchFamily="82" charset="0"/>
              </a:rPr>
              <a:t>And</a:t>
            </a:r>
          </a:p>
          <a:p>
            <a:pPr marL="457200" indent="-457200">
              <a:buClr>
                <a:schemeClr val="bg1"/>
              </a:buClr>
              <a:buFont typeface="+mj-lt"/>
              <a:buAutoNum type="arabicPeriod"/>
            </a:pPr>
            <a:r>
              <a:rPr lang="en-US" sz="500">
                <a:solidFill>
                  <a:schemeClr val="bg1"/>
                </a:solidFill>
                <a:latin typeface="Algerian" panose="020B0604020202020204" pitchFamily="82" charset="0"/>
              </a:rPr>
              <a:t>At</a:t>
            </a:r>
          </a:p>
          <a:p>
            <a:pPr marL="457200" indent="-457200">
              <a:buClr>
                <a:schemeClr val="bg1"/>
              </a:buClr>
              <a:buFont typeface="+mj-lt"/>
              <a:buAutoNum type="arabicPeriod"/>
            </a:pPr>
            <a:r>
              <a:rPr lang="en-US" sz="500">
                <a:solidFill>
                  <a:schemeClr val="bg1"/>
                </a:solidFill>
                <a:latin typeface="Algerian" panose="020B0604020202020204" pitchFamily="82" charset="0"/>
              </a:rPr>
              <a:t>Ate</a:t>
            </a:r>
          </a:p>
          <a:p>
            <a:pPr marL="457200" indent="-457200">
              <a:buClr>
                <a:schemeClr val="bg1"/>
              </a:buClr>
              <a:buFont typeface="+mj-lt"/>
              <a:buAutoNum type="arabicPeriod"/>
            </a:pPr>
            <a:r>
              <a:rPr lang="en-US" sz="500">
                <a:solidFill>
                  <a:schemeClr val="bg1"/>
                </a:solidFill>
                <a:latin typeface="Algerian" panose="020B0604020202020204" pitchFamily="82" charset="0"/>
              </a:rPr>
              <a:t>Bark</a:t>
            </a:r>
          </a:p>
          <a:p>
            <a:pPr marL="457200" indent="-457200">
              <a:buClr>
                <a:schemeClr val="bg1"/>
              </a:buClr>
              <a:buFont typeface="+mj-lt"/>
              <a:buAutoNum type="arabicPeriod"/>
            </a:pPr>
            <a:r>
              <a:rPr lang="en-US" sz="500">
                <a:solidFill>
                  <a:schemeClr val="bg1"/>
                </a:solidFill>
                <a:latin typeface="Algerian" panose="020B0604020202020204" pitchFamily="82" charset="0"/>
              </a:rPr>
              <a:t>Barked</a:t>
            </a:r>
          </a:p>
          <a:p>
            <a:pPr marL="457200" indent="-457200">
              <a:buClr>
                <a:schemeClr val="bg1"/>
              </a:buClr>
              <a:buFont typeface="+mj-lt"/>
              <a:buAutoNum type="arabicPeriod"/>
            </a:pPr>
            <a:r>
              <a:rPr lang="en-US" sz="500">
                <a:solidFill>
                  <a:schemeClr val="bg1"/>
                </a:solidFill>
                <a:latin typeface="Algerian" panose="020B0604020202020204" pitchFamily="82" charset="0"/>
              </a:rPr>
              <a:t>Cat</a:t>
            </a:r>
          </a:p>
          <a:p>
            <a:pPr marL="457200" indent="-457200">
              <a:buClr>
                <a:schemeClr val="bg1"/>
              </a:buClr>
              <a:buFont typeface="+mj-lt"/>
              <a:buAutoNum type="arabicPeriod"/>
            </a:pPr>
            <a:r>
              <a:rPr lang="en-US" sz="500">
                <a:solidFill>
                  <a:schemeClr val="bg1"/>
                </a:solidFill>
                <a:latin typeface="Algerian" panose="020B0604020202020204" pitchFamily="82" charset="0"/>
              </a:rPr>
              <a:t>Cats</a:t>
            </a:r>
          </a:p>
          <a:p>
            <a:pPr marL="457200" indent="-457200">
              <a:buClr>
                <a:schemeClr val="bg1"/>
              </a:buClr>
              <a:buFont typeface="+mj-lt"/>
              <a:buAutoNum type="arabicPeriod"/>
            </a:pPr>
            <a:r>
              <a:rPr lang="en-US" sz="500">
                <a:solidFill>
                  <a:schemeClr val="bg1"/>
                </a:solidFill>
                <a:latin typeface="Algerian" panose="020B0604020202020204" pitchFamily="82" charset="0"/>
              </a:rPr>
              <a:t>Dog</a:t>
            </a:r>
          </a:p>
          <a:p>
            <a:pPr marL="457200" indent="-457200">
              <a:buClr>
                <a:schemeClr val="bg1"/>
              </a:buClr>
              <a:buFont typeface="+mj-lt"/>
              <a:buAutoNum type="arabicPeriod"/>
            </a:pPr>
            <a:r>
              <a:rPr lang="en-US" sz="500">
                <a:solidFill>
                  <a:schemeClr val="bg1"/>
                </a:solidFill>
                <a:latin typeface="Algerian" panose="020B0604020202020204" pitchFamily="82" charset="0"/>
              </a:rPr>
              <a:t>Dogs</a:t>
            </a:r>
          </a:p>
          <a:p>
            <a:pPr marL="457200" indent="-457200">
              <a:buClr>
                <a:schemeClr val="bg1"/>
              </a:buClr>
              <a:buFont typeface="+mj-lt"/>
              <a:buAutoNum type="arabicPeriod"/>
            </a:pPr>
            <a:r>
              <a:rPr lang="en-US" sz="500">
                <a:solidFill>
                  <a:schemeClr val="bg1"/>
                </a:solidFill>
                <a:latin typeface="Algerian" panose="020B0604020202020204" pitchFamily="82" charset="0"/>
              </a:rPr>
              <a:t>Eat</a:t>
            </a:r>
          </a:p>
          <a:p>
            <a:pPr marL="457200" indent="-457200">
              <a:buClr>
                <a:schemeClr val="bg1"/>
              </a:buClr>
              <a:buFont typeface="+mj-lt"/>
              <a:buAutoNum type="arabicPeriod"/>
            </a:pPr>
            <a:r>
              <a:rPr lang="en-US" sz="500">
                <a:solidFill>
                  <a:schemeClr val="bg1"/>
                </a:solidFill>
                <a:latin typeface="Algerian" panose="020B0604020202020204" pitchFamily="82" charset="0"/>
              </a:rPr>
              <a:t>Eaten</a:t>
            </a:r>
          </a:p>
          <a:p>
            <a:pPr marL="457200" indent="-457200">
              <a:buClr>
                <a:schemeClr val="bg1"/>
              </a:buClr>
              <a:buFont typeface="+mj-lt"/>
              <a:buAutoNum type="arabicPeriod"/>
            </a:pPr>
            <a:r>
              <a:rPr lang="en-US" sz="500">
                <a:solidFill>
                  <a:schemeClr val="bg1"/>
                </a:solidFill>
                <a:latin typeface="Algerian" panose="020B0604020202020204" pitchFamily="82" charset="0"/>
              </a:rPr>
              <a:t>A</a:t>
            </a:r>
          </a:p>
          <a:p>
            <a:pPr marL="457200" indent="-457200">
              <a:buClr>
                <a:schemeClr val="bg1"/>
              </a:buClr>
              <a:buFont typeface="+mj-lt"/>
              <a:buAutoNum type="arabicPeriod"/>
            </a:pPr>
            <a:r>
              <a:rPr lang="en-US" sz="500">
                <a:solidFill>
                  <a:schemeClr val="bg1"/>
                </a:solidFill>
                <a:latin typeface="Algerian" panose="020B0604020202020204" pitchFamily="82" charset="0"/>
              </a:rPr>
              <a:t>An</a:t>
            </a:r>
          </a:p>
          <a:p>
            <a:pPr marL="457200" indent="-457200">
              <a:buClr>
                <a:schemeClr val="bg1"/>
              </a:buClr>
              <a:buFont typeface="+mj-lt"/>
              <a:buAutoNum type="arabicPeriod"/>
            </a:pPr>
            <a:r>
              <a:rPr lang="en-US" sz="500">
                <a:solidFill>
                  <a:schemeClr val="bg1"/>
                </a:solidFill>
                <a:latin typeface="Algerian" panose="020B0604020202020204" pitchFamily="82" charset="0"/>
              </a:rPr>
              <a:t>And</a:t>
            </a:r>
          </a:p>
          <a:p>
            <a:pPr marL="457200" indent="-457200">
              <a:buClr>
                <a:schemeClr val="bg1"/>
              </a:buClr>
              <a:buFont typeface="+mj-lt"/>
              <a:buAutoNum type="arabicPeriod"/>
            </a:pPr>
            <a:r>
              <a:rPr lang="en-US" sz="500">
                <a:solidFill>
                  <a:schemeClr val="bg1"/>
                </a:solidFill>
                <a:latin typeface="Algerian" panose="020B0604020202020204" pitchFamily="82" charset="0"/>
              </a:rPr>
              <a:t>At</a:t>
            </a:r>
          </a:p>
          <a:p>
            <a:pPr marL="457200" indent="-457200">
              <a:buClr>
                <a:schemeClr val="bg1"/>
              </a:buClr>
              <a:buFont typeface="+mj-lt"/>
              <a:buAutoNum type="arabicPeriod"/>
            </a:pPr>
            <a:r>
              <a:rPr lang="en-US" sz="500">
                <a:solidFill>
                  <a:schemeClr val="bg1"/>
                </a:solidFill>
                <a:latin typeface="Algerian" panose="020B0604020202020204" pitchFamily="82" charset="0"/>
              </a:rPr>
              <a:t>Ate</a:t>
            </a:r>
          </a:p>
          <a:p>
            <a:pPr marL="457200" indent="-457200">
              <a:buClr>
                <a:schemeClr val="bg1"/>
              </a:buClr>
              <a:buFont typeface="+mj-lt"/>
              <a:buAutoNum type="arabicPeriod"/>
            </a:pPr>
            <a:r>
              <a:rPr lang="en-US" sz="500">
                <a:solidFill>
                  <a:schemeClr val="bg1"/>
                </a:solidFill>
                <a:latin typeface="Algerian" panose="020B0604020202020204" pitchFamily="82" charset="0"/>
              </a:rPr>
              <a:t>Bark</a:t>
            </a:r>
          </a:p>
          <a:p>
            <a:pPr marL="457200" indent="-457200">
              <a:buClr>
                <a:schemeClr val="bg1"/>
              </a:buClr>
              <a:buFont typeface="+mj-lt"/>
              <a:buAutoNum type="arabicPeriod"/>
            </a:pPr>
            <a:r>
              <a:rPr lang="en-US" sz="500">
                <a:solidFill>
                  <a:schemeClr val="bg1"/>
                </a:solidFill>
                <a:latin typeface="Algerian" panose="020B0604020202020204" pitchFamily="82" charset="0"/>
              </a:rPr>
              <a:t>Barked</a:t>
            </a:r>
          </a:p>
          <a:p>
            <a:pPr marL="457200" indent="-457200">
              <a:buClr>
                <a:schemeClr val="bg1"/>
              </a:buClr>
              <a:buFont typeface="+mj-lt"/>
              <a:buAutoNum type="arabicPeriod"/>
            </a:pPr>
            <a:r>
              <a:rPr lang="en-US" sz="500">
                <a:solidFill>
                  <a:schemeClr val="bg1"/>
                </a:solidFill>
                <a:latin typeface="Algerian" panose="020B0604020202020204" pitchFamily="82" charset="0"/>
              </a:rPr>
              <a:t>Cat</a:t>
            </a:r>
          </a:p>
          <a:p>
            <a:pPr marL="457200" indent="-457200">
              <a:buClr>
                <a:schemeClr val="bg1"/>
              </a:buClr>
              <a:buFont typeface="+mj-lt"/>
              <a:buAutoNum type="arabicPeriod"/>
            </a:pPr>
            <a:r>
              <a:rPr lang="en-US" sz="500">
                <a:solidFill>
                  <a:schemeClr val="bg1"/>
                </a:solidFill>
                <a:latin typeface="Algerian" panose="020B0604020202020204" pitchFamily="82" charset="0"/>
              </a:rPr>
              <a:t>Cats</a:t>
            </a:r>
          </a:p>
          <a:p>
            <a:pPr marL="457200" indent="-457200">
              <a:buClr>
                <a:schemeClr val="bg1"/>
              </a:buClr>
              <a:buFont typeface="+mj-lt"/>
              <a:buAutoNum type="arabicPeriod"/>
            </a:pPr>
            <a:r>
              <a:rPr lang="en-US" sz="500">
                <a:solidFill>
                  <a:schemeClr val="bg1"/>
                </a:solidFill>
                <a:latin typeface="Algerian" panose="020B0604020202020204" pitchFamily="82" charset="0"/>
              </a:rPr>
              <a:t>Dog</a:t>
            </a:r>
          </a:p>
          <a:p>
            <a:pPr marL="457200" indent="-457200">
              <a:buClr>
                <a:schemeClr val="bg1"/>
              </a:buClr>
              <a:buFont typeface="+mj-lt"/>
              <a:buAutoNum type="arabicPeriod"/>
            </a:pPr>
            <a:r>
              <a:rPr lang="en-US" sz="500">
                <a:solidFill>
                  <a:schemeClr val="bg1"/>
                </a:solidFill>
                <a:latin typeface="Algerian" panose="020B0604020202020204" pitchFamily="82" charset="0"/>
              </a:rPr>
              <a:t>Dogs</a:t>
            </a:r>
          </a:p>
          <a:p>
            <a:pPr marL="457200" indent="-457200">
              <a:buClr>
                <a:schemeClr val="bg1"/>
              </a:buClr>
              <a:buFont typeface="+mj-lt"/>
              <a:buAutoNum type="arabicPeriod"/>
            </a:pPr>
            <a:r>
              <a:rPr lang="en-US" sz="500">
                <a:solidFill>
                  <a:schemeClr val="bg1"/>
                </a:solidFill>
                <a:latin typeface="Algerian" panose="020B0604020202020204" pitchFamily="82" charset="0"/>
              </a:rPr>
              <a:t>Eat</a:t>
            </a:r>
          </a:p>
          <a:p>
            <a:pPr marL="457200" indent="-457200">
              <a:buClr>
                <a:schemeClr val="bg1"/>
              </a:buClr>
              <a:buFont typeface="+mj-lt"/>
              <a:buAutoNum type="arabicPeriod"/>
            </a:pPr>
            <a:r>
              <a:rPr lang="en-US" sz="500">
                <a:solidFill>
                  <a:schemeClr val="bg1"/>
                </a:solidFill>
                <a:latin typeface="Algerian" panose="020B0604020202020204" pitchFamily="82" charset="0"/>
              </a:rPr>
              <a:t>Eaten</a:t>
            </a:r>
          </a:p>
          <a:p>
            <a:pPr marL="457200" indent="-457200">
              <a:buClr>
                <a:schemeClr val="bg1"/>
              </a:buClr>
              <a:buFont typeface="+mj-lt"/>
              <a:buAutoNum type="arabicPeriod"/>
            </a:pPr>
            <a:r>
              <a:rPr lang="en-US" sz="500">
                <a:solidFill>
                  <a:schemeClr val="bg1"/>
                </a:solidFill>
                <a:latin typeface="Algerian" panose="020B0604020202020204" pitchFamily="82" charset="0"/>
              </a:rPr>
              <a:t>…</a:t>
            </a:r>
          </a:p>
          <a:p>
            <a:pPr marL="457200" indent="-457200">
              <a:buClr>
                <a:schemeClr val="bg1"/>
              </a:buClr>
              <a:buFont typeface="+mj-lt"/>
              <a:buAutoNum type="arabicPeriod"/>
            </a:pPr>
            <a:r>
              <a:rPr lang="en-US" sz="500">
                <a:solidFill>
                  <a:schemeClr val="bg1"/>
                </a:solidFill>
                <a:latin typeface="Algerian" panose="020B0604020202020204" pitchFamily="82" charset="0"/>
              </a:rPr>
              <a:t>…</a:t>
            </a:r>
          </a:p>
          <a:p>
            <a:pPr marL="457200" indent="-457200">
              <a:buClr>
                <a:schemeClr val="bg1"/>
              </a:buClr>
              <a:buFont typeface="+mj-lt"/>
              <a:buAutoNum type="arabicPeriod"/>
            </a:pPr>
            <a:r>
              <a:rPr lang="en-US" sz="500">
                <a:solidFill>
                  <a:schemeClr val="bg1"/>
                </a:solidFill>
                <a:latin typeface="Algerian" panose="020B0604020202020204" pitchFamily="82" charset="0"/>
              </a:rPr>
              <a:t>…</a:t>
            </a:r>
          </a:p>
          <a:p>
            <a:pPr marL="457200" indent="-457200">
              <a:buClr>
                <a:schemeClr val="bg1"/>
              </a:buClr>
              <a:buFont typeface="+mj-lt"/>
              <a:buAutoNum type="arabicPeriod"/>
            </a:pPr>
            <a:r>
              <a:rPr lang="en-US" sz="500">
                <a:solidFill>
                  <a:schemeClr val="bg1"/>
                </a:solidFill>
                <a:latin typeface="Algerian" panose="020B0604020202020204" pitchFamily="82" charset="0"/>
              </a:rPr>
              <a:t>…</a:t>
            </a:r>
          </a:p>
          <a:p>
            <a:pPr marL="457200" indent="-457200">
              <a:buClr>
                <a:schemeClr val="bg1"/>
              </a:buClr>
              <a:buFont typeface="+mj-lt"/>
              <a:buAutoNum type="arabicPeriod"/>
            </a:pPr>
            <a:endParaRPr lang="en-US" sz="1000">
              <a:solidFill>
                <a:schemeClr val="bg1"/>
              </a:solidFill>
              <a:latin typeface="Algerian" panose="020B0604020202020204" pitchFamily="82" charset="0"/>
            </a:endParaRPr>
          </a:p>
          <a:p>
            <a:pPr algn="ctr">
              <a:lnSpc>
                <a:spcPct val="90000"/>
              </a:lnSpc>
            </a:pPr>
            <a:endParaRPr lang="en-US" sz="2000">
              <a:solidFill>
                <a:schemeClr val="bg1"/>
              </a:solidFill>
            </a:endParaRPr>
          </a:p>
        </p:txBody>
      </p:sp>
      <p:pic>
        <p:nvPicPr>
          <p:cNvPr id="27" name="Picture 26" descr="Kitten sleeping in a bed">
            <a:extLst>
              <a:ext uri="{FF2B5EF4-FFF2-40B4-BE49-F238E27FC236}">
                <a16:creationId xmlns:a16="http://schemas.microsoft.com/office/drawing/2014/main" id="{E954DE08-52B9-43AC-98CE-39F48B87CC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15350" y="4106587"/>
            <a:ext cx="994631" cy="663897"/>
          </a:xfrm>
          <a:prstGeom prst="rect">
            <a:avLst/>
          </a:prstGeom>
        </p:spPr>
      </p:pic>
      <p:pic>
        <p:nvPicPr>
          <p:cNvPr id="32" name="Picture 31" descr="Two brown alpacas">
            <a:extLst>
              <a:ext uri="{FF2B5EF4-FFF2-40B4-BE49-F238E27FC236}">
                <a16:creationId xmlns:a16="http://schemas.microsoft.com/office/drawing/2014/main" id="{8FB9C2D9-CC73-4C00-93C4-668037328AB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6723" y="2689571"/>
            <a:ext cx="945903" cy="630448"/>
          </a:xfrm>
          <a:prstGeom prst="rect">
            <a:avLst/>
          </a:prstGeom>
        </p:spPr>
      </p:pic>
      <p:pic>
        <p:nvPicPr>
          <p:cNvPr id="34" name="Picture 33" descr="Two giraffe embracing">
            <a:extLst>
              <a:ext uri="{FF2B5EF4-FFF2-40B4-BE49-F238E27FC236}">
                <a16:creationId xmlns:a16="http://schemas.microsoft.com/office/drawing/2014/main" id="{4C1AFBE3-16D6-46BF-B611-EF311665B15A}"/>
              </a:ext>
            </a:extLst>
          </p:cNvPr>
          <p:cNvPicPr>
            <a:picLocks noChangeAspect="1"/>
          </p:cNvPicPr>
          <p:nvPr/>
        </p:nvPicPr>
        <p:blipFill rotWithShape="1">
          <a:blip r:embed="rId5"/>
          <a:srcRect l="8092" t="27130" r="50601"/>
          <a:stretch/>
        </p:blipFill>
        <p:spPr>
          <a:xfrm>
            <a:off x="4607867" y="1882891"/>
            <a:ext cx="878533" cy="1022012"/>
          </a:xfrm>
          <a:prstGeom prst="rect">
            <a:avLst/>
          </a:prstGeom>
        </p:spPr>
      </p:pic>
      <p:pic>
        <p:nvPicPr>
          <p:cNvPr id="36" name="Picture 35" descr="Atlantic Puffins on rock">
            <a:extLst>
              <a:ext uri="{FF2B5EF4-FFF2-40B4-BE49-F238E27FC236}">
                <a16:creationId xmlns:a16="http://schemas.microsoft.com/office/drawing/2014/main" id="{C116898A-09DD-4D03-B986-A0A0E393DCBD}"/>
              </a:ext>
            </a:extLst>
          </p:cNvPr>
          <p:cNvPicPr>
            <a:picLocks noChangeAspect="1"/>
          </p:cNvPicPr>
          <p:nvPr/>
        </p:nvPicPr>
        <p:blipFill rotWithShape="1">
          <a:blip r:embed="rId6"/>
          <a:srcRect l="43325" t="17265"/>
          <a:stretch/>
        </p:blipFill>
        <p:spPr>
          <a:xfrm>
            <a:off x="4491769" y="3857005"/>
            <a:ext cx="994631" cy="967746"/>
          </a:xfrm>
          <a:prstGeom prst="rect">
            <a:avLst/>
          </a:prstGeom>
        </p:spPr>
      </p:pic>
      <p:pic>
        <p:nvPicPr>
          <p:cNvPr id="38" name="Picture 37" descr="Falcon landing">
            <a:extLst>
              <a:ext uri="{FF2B5EF4-FFF2-40B4-BE49-F238E27FC236}">
                <a16:creationId xmlns:a16="http://schemas.microsoft.com/office/drawing/2014/main" id="{4AEDD6C7-1A74-4323-A5BB-7A01C825EE36}"/>
              </a:ext>
            </a:extLst>
          </p:cNvPr>
          <p:cNvPicPr>
            <a:picLocks noChangeAspect="1"/>
          </p:cNvPicPr>
          <p:nvPr/>
        </p:nvPicPr>
        <p:blipFill rotWithShape="1">
          <a:blip r:embed="rId7"/>
          <a:srcRect r="9885" b="16995"/>
          <a:stretch/>
        </p:blipFill>
        <p:spPr>
          <a:xfrm>
            <a:off x="2855764" y="3591433"/>
            <a:ext cx="1202800" cy="738425"/>
          </a:xfrm>
          <a:prstGeom prst="rect">
            <a:avLst/>
          </a:prstGeom>
        </p:spPr>
      </p:pic>
      <p:cxnSp>
        <p:nvCxnSpPr>
          <p:cNvPr id="40" name="Straight Arrow Connector 39">
            <a:extLst>
              <a:ext uri="{FF2B5EF4-FFF2-40B4-BE49-F238E27FC236}">
                <a16:creationId xmlns:a16="http://schemas.microsoft.com/office/drawing/2014/main" id="{E348E0FF-0AB0-49D6-962A-C740E6EF2B16}"/>
              </a:ext>
            </a:extLst>
          </p:cNvPr>
          <p:cNvCxnSpPr>
            <a:cxnSpLocks/>
          </p:cNvCxnSpPr>
          <p:nvPr/>
        </p:nvCxnSpPr>
        <p:spPr>
          <a:xfrm>
            <a:off x="695382" y="3441410"/>
            <a:ext cx="4791018" cy="0"/>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8CC55CDE-CE16-485C-89BA-D3F7B066811E}"/>
              </a:ext>
            </a:extLst>
          </p:cNvPr>
          <p:cNvCxnSpPr>
            <a:cxnSpLocks/>
          </p:cNvCxnSpPr>
          <p:nvPr/>
        </p:nvCxnSpPr>
        <p:spPr>
          <a:xfrm>
            <a:off x="3090891" y="1657350"/>
            <a:ext cx="0" cy="3568120"/>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EA564F7-5D7A-48AE-BFE5-7CE723B01F1E}"/>
              </a:ext>
            </a:extLst>
          </p:cNvPr>
          <p:cNvSpPr txBox="1"/>
          <p:nvPr/>
        </p:nvSpPr>
        <p:spPr>
          <a:xfrm>
            <a:off x="419099" y="3441410"/>
            <a:ext cx="1331770"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a:solidFill>
                  <a:schemeClr val="bg1"/>
                </a:solidFill>
              </a:rPr>
              <a:t>Domestic</a:t>
            </a:r>
          </a:p>
        </p:txBody>
      </p:sp>
      <p:sp>
        <p:nvSpPr>
          <p:cNvPr id="45" name="TextBox 44">
            <a:extLst>
              <a:ext uri="{FF2B5EF4-FFF2-40B4-BE49-F238E27FC236}">
                <a16:creationId xmlns:a16="http://schemas.microsoft.com/office/drawing/2014/main" id="{26276AB1-F75E-4481-BC60-D1968AA5E452}"/>
              </a:ext>
            </a:extLst>
          </p:cNvPr>
          <p:cNvSpPr txBox="1"/>
          <p:nvPr/>
        </p:nvSpPr>
        <p:spPr>
          <a:xfrm>
            <a:off x="4563389" y="3441410"/>
            <a:ext cx="1331770"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a:solidFill>
                  <a:schemeClr val="bg1"/>
                </a:solidFill>
              </a:rPr>
              <a:t>Wild</a:t>
            </a:r>
          </a:p>
        </p:txBody>
      </p:sp>
      <p:sp>
        <p:nvSpPr>
          <p:cNvPr id="48" name="TextBox 47">
            <a:extLst>
              <a:ext uri="{FF2B5EF4-FFF2-40B4-BE49-F238E27FC236}">
                <a16:creationId xmlns:a16="http://schemas.microsoft.com/office/drawing/2014/main" id="{29BDBFC9-4895-4A9D-BF92-C473A2B8E3A6}"/>
              </a:ext>
            </a:extLst>
          </p:cNvPr>
          <p:cNvSpPr txBox="1"/>
          <p:nvPr/>
        </p:nvSpPr>
        <p:spPr>
          <a:xfrm>
            <a:off x="2611973" y="1719413"/>
            <a:ext cx="1331770"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a:solidFill>
                  <a:schemeClr val="bg1"/>
                </a:solidFill>
              </a:rPr>
              <a:t>Big</a:t>
            </a:r>
          </a:p>
        </p:txBody>
      </p:sp>
      <p:sp>
        <p:nvSpPr>
          <p:cNvPr id="49" name="TextBox 48">
            <a:extLst>
              <a:ext uri="{FF2B5EF4-FFF2-40B4-BE49-F238E27FC236}">
                <a16:creationId xmlns:a16="http://schemas.microsoft.com/office/drawing/2014/main" id="{B39A36CD-98C7-4E0F-9A27-094F97C0D4EC}"/>
              </a:ext>
            </a:extLst>
          </p:cNvPr>
          <p:cNvSpPr txBox="1"/>
          <p:nvPr/>
        </p:nvSpPr>
        <p:spPr>
          <a:xfrm>
            <a:off x="2726794" y="4933458"/>
            <a:ext cx="1331770"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100">
                <a:solidFill>
                  <a:schemeClr val="bg1"/>
                </a:solidFill>
              </a:rPr>
              <a:t>Small</a:t>
            </a:r>
          </a:p>
        </p:txBody>
      </p:sp>
      <p:sp>
        <p:nvSpPr>
          <p:cNvPr id="50" name="Rectangle: Rounded Corners 49">
            <a:extLst>
              <a:ext uri="{FF2B5EF4-FFF2-40B4-BE49-F238E27FC236}">
                <a16:creationId xmlns:a16="http://schemas.microsoft.com/office/drawing/2014/main" id="{D317CB7D-C4D5-4900-9DB1-477CD4664028}"/>
              </a:ext>
            </a:extLst>
          </p:cNvPr>
          <p:cNvSpPr/>
          <p:nvPr/>
        </p:nvSpPr>
        <p:spPr>
          <a:xfrm>
            <a:off x="1699228" y="4642196"/>
            <a:ext cx="924514" cy="365109"/>
          </a:xfrm>
          <a:prstGeom prst="roundRect">
            <a:avLst/>
          </a:prstGeom>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a:solidFill>
                  <a:sysClr val="windowText" lastClr="000000"/>
                </a:solidFill>
              </a:rPr>
              <a:t>Kitty</a:t>
            </a:r>
          </a:p>
          <a:p>
            <a:pPr algn="ctr"/>
            <a:r>
              <a:rPr lang="en-US" sz="1200">
                <a:solidFill>
                  <a:sysClr val="windowText" lastClr="000000"/>
                </a:solidFill>
              </a:rPr>
              <a:t>(-.75, -.8)</a:t>
            </a:r>
          </a:p>
        </p:txBody>
      </p:sp>
      <p:sp>
        <p:nvSpPr>
          <p:cNvPr id="51" name="Rectangle: Rounded Corners 50">
            <a:extLst>
              <a:ext uri="{FF2B5EF4-FFF2-40B4-BE49-F238E27FC236}">
                <a16:creationId xmlns:a16="http://schemas.microsoft.com/office/drawing/2014/main" id="{BE03AD52-72E4-4DE2-A948-826EE8290EA8}"/>
              </a:ext>
            </a:extLst>
          </p:cNvPr>
          <p:cNvSpPr/>
          <p:nvPr/>
        </p:nvSpPr>
        <p:spPr>
          <a:xfrm>
            <a:off x="1448679" y="2507015"/>
            <a:ext cx="924514" cy="365109"/>
          </a:xfrm>
          <a:prstGeom prst="roundRect">
            <a:avLst/>
          </a:prstGeom>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a:solidFill>
                  <a:sysClr val="windowText" lastClr="000000"/>
                </a:solidFill>
              </a:rPr>
              <a:t>Llama</a:t>
            </a:r>
          </a:p>
          <a:p>
            <a:pPr algn="ctr"/>
            <a:r>
              <a:rPr lang="en-US" sz="1200">
                <a:solidFill>
                  <a:sysClr val="windowText" lastClr="000000"/>
                </a:solidFill>
              </a:rPr>
              <a:t>(-.9, .1)</a:t>
            </a:r>
          </a:p>
        </p:txBody>
      </p:sp>
      <p:sp>
        <p:nvSpPr>
          <p:cNvPr id="52" name="Rectangle: Rounded Corners 51">
            <a:extLst>
              <a:ext uri="{FF2B5EF4-FFF2-40B4-BE49-F238E27FC236}">
                <a16:creationId xmlns:a16="http://schemas.microsoft.com/office/drawing/2014/main" id="{5770554A-03F2-49CE-BE47-4357DAAE5B46}"/>
              </a:ext>
            </a:extLst>
          </p:cNvPr>
          <p:cNvSpPr/>
          <p:nvPr/>
        </p:nvSpPr>
        <p:spPr>
          <a:xfrm>
            <a:off x="3395833" y="4114771"/>
            <a:ext cx="924514" cy="365109"/>
          </a:xfrm>
          <a:prstGeom prst="roundRect">
            <a:avLst/>
          </a:prstGeom>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a:solidFill>
                  <a:sysClr val="windowText" lastClr="000000"/>
                </a:solidFill>
              </a:rPr>
              <a:t>Falcon</a:t>
            </a:r>
          </a:p>
          <a:p>
            <a:pPr algn="ctr"/>
            <a:r>
              <a:rPr lang="en-US" sz="1200">
                <a:solidFill>
                  <a:sysClr val="windowText" lastClr="000000"/>
                </a:solidFill>
              </a:rPr>
              <a:t>(.15, -.4)</a:t>
            </a:r>
          </a:p>
        </p:txBody>
      </p:sp>
      <p:sp>
        <p:nvSpPr>
          <p:cNvPr id="53" name="Rectangle: Rounded Corners 52">
            <a:extLst>
              <a:ext uri="{FF2B5EF4-FFF2-40B4-BE49-F238E27FC236}">
                <a16:creationId xmlns:a16="http://schemas.microsoft.com/office/drawing/2014/main" id="{20958E0F-6866-4B69-AAC4-80C89E4203BC}"/>
              </a:ext>
            </a:extLst>
          </p:cNvPr>
          <p:cNvSpPr/>
          <p:nvPr/>
        </p:nvSpPr>
        <p:spPr>
          <a:xfrm>
            <a:off x="4571709" y="4587929"/>
            <a:ext cx="924514" cy="365109"/>
          </a:xfrm>
          <a:prstGeom prst="roundRect">
            <a:avLst/>
          </a:prstGeom>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a:solidFill>
                  <a:sysClr val="windowText" lastClr="000000"/>
                </a:solidFill>
              </a:rPr>
              <a:t>Penguin</a:t>
            </a:r>
          </a:p>
          <a:p>
            <a:pPr algn="ctr"/>
            <a:r>
              <a:rPr lang="en-US" sz="1200">
                <a:solidFill>
                  <a:sysClr val="windowText" lastClr="000000"/>
                </a:solidFill>
              </a:rPr>
              <a:t>(.85, -.65)</a:t>
            </a:r>
          </a:p>
        </p:txBody>
      </p:sp>
      <p:sp>
        <p:nvSpPr>
          <p:cNvPr id="54" name="Rectangle: Rounded Corners 53">
            <a:extLst>
              <a:ext uri="{FF2B5EF4-FFF2-40B4-BE49-F238E27FC236}">
                <a16:creationId xmlns:a16="http://schemas.microsoft.com/office/drawing/2014/main" id="{7A79C2A8-907A-40F2-9B2A-873733A6DCFB}"/>
              </a:ext>
            </a:extLst>
          </p:cNvPr>
          <p:cNvSpPr/>
          <p:nvPr/>
        </p:nvSpPr>
        <p:spPr>
          <a:xfrm>
            <a:off x="3904746" y="1806782"/>
            <a:ext cx="924514" cy="365109"/>
          </a:xfrm>
          <a:prstGeom prst="roundRect">
            <a:avLst/>
          </a:prstGeom>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a:solidFill>
                  <a:sysClr val="windowText" lastClr="000000"/>
                </a:solidFill>
              </a:rPr>
              <a:t>Giraffe</a:t>
            </a:r>
          </a:p>
          <a:p>
            <a:pPr algn="ctr"/>
            <a:r>
              <a:rPr lang="en-US" sz="1200">
                <a:solidFill>
                  <a:sysClr val="windowText" lastClr="000000"/>
                </a:solidFill>
              </a:rPr>
              <a:t>(.9, .9)</a:t>
            </a:r>
          </a:p>
        </p:txBody>
      </p:sp>
    </p:spTree>
    <p:extLst>
      <p:ext uri="{BB962C8B-B14F-4D97-AF65-F5344CB8AC3E}">
        <p14:creationId xmlns:p14="http://schemas.microsoft.com/office/powerpoint/2010/main" val="244286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a:xfrm>
            <a:off x="498348" y="403007"/>
            <a:ext cx="9976104" cy="590931"/>
          </a:xfrm>
        </p:spPr>
        <p:txBody>
          <a:bodyPr/>
          <a:lstStyle/>
          <a:p>
            <a:r>
              <a:rPr lang="en-US"/>
              <a:t>From Words to Numbers</a:t>
            </a:r>
          </a:p>
        </p:txBody>
      </p:sp>
      <p:sp>
        <p:nvSpPr>
          <p:cNvPr id="3" name="Scroll: Vertical 2">
            <a:extLst>
              <a:ext uri="{FF2B5EF4-FFF2-40B4-BE49-F238E27FC236}">
                <a16:creationId xmlns:a16="http://schemas.microsoft.com/office/drawing/2014/main" id="{42E02F80-2BAC-46A7-ADF3-3FEC8DAC1254}"/>
              </a:ext>
            </a:extLst>
          </p:cNvPr>
          <p:cNvSpPr/>
          <p:nvPr/>
        </p:nvSpPr>
        <p:spPr>
          <a:xfrm>
            <a:off x="5991225" y="1657350"/>
            <a:ext cx="4124325" cy="3771900"/>
          </a:xfrm>
          <a:prstGeom prst="verticalScroll">
            <a:avLst>
              <a:gd name="adj" fmla="val 6500"/>
            </a:avLst>
          </a:prstGeom>
          <a:solidFill>
            <a:srgbClr val="EDE1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ctr"/>
            <a:endParaRPr lang="en-US"/>
          </a:p>
          <a:p>
            <a:pPr algn="ctr"/>
            <a:r>
              <a:rPr lang="en-US" sz="2400">
                <a:solidFill>
                  <a:schemeClr val="bg1"/>
                </a:solidFill>
                <a:latin typeface="Algerian" panose="020B0604020202020204" pitchFamily="82" charset="0"/>
              </a:rPr>
              <a:t>Dictionary</a:t>
            </a:r>
          </a:p>
          <a:p>
            <a:pPr algn="ctr"/>
            <a:endParaRPr lang="en-US" sz="2400">
              <a:solidFill>
                <a:schemeClr val="bg1"/>
              </a:solidFill>
              <a:latin typeface="Algerian" panose="020B0604020202020204" pitchFamily="82" charset="0"/>
            </a:endParaRPr>
          </a:p>
        </p:txBody>
      </p:sp>
      <p:sp>
        <p:nvSpPr>
          <p:cNvPr id="5" name="TextBox 4">
            <a:extLst>
              <a:ext uri="{FF2B5EF4-FFF2-40B4-BE49-F238E27FC236}">
                <a16:creationId xmlns:a16="http://schemas.microsoft.com/office/drawing/2014/main" id="{2B892057-55EF-4725-B2B1-584A436320EC}"/>
              </a:ext>
            </a:extLst>
          </p:cNvPr>
          <p:cNvSpPr txBox="1"/>
          <p:nvPr/>
        </p:nvSpPr>
        <p:spPr>
          <a:xfrm>
            <a:off x="6337008" y="2906250"/>
            <a:ext cx="3426117" cy="2308324"/>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numCol="2" rtlCol="0" anchor="ctr">
            <a:spAutoFit/>
          </a:bodyPr>
          <a:lstStyle/>
          <a:p>
            <a:pPr marL="457200" indent="-457200">
              <a:buClr>
                <a:schemeClr val="bg1"/>
              </a:buClr>
              <a:buFont typeface="+mj-lt"/>
              <a:buAutoNum type="arabicPeriod"/>
            </a:pPr>
            <a:r>
              <a:rPr lang="en-US" sz="2000">
                <a:solidFill>
                  <a:schemeClr val="bg1"/>
                </a:solidFill>
                <a:latin typeface="Algerian" panose="020B0604020202020204" pitchFamily="82" charset="0"/>
              </a:rPr>
              <a:t>A</a:t>
            </a:r>
          </a:p>
          <a:p>
            <a:pPr marL="457200" indent="-457200">
              <a:buClr>
                <a:schemeClr val="bg1"/>
              </a:buClr>
              <a:buFont typeface="+mj-lt"/>
              <a:buAutoNum type="arabicPeriod"/>
            </a:pPr>
            <a:r>
              <a:rPr lang="en-US" sz="2000">
                <a:solidFill>
                  <a:schemeClr val="bg1"/>
                </a:solidFill>
                <a:latin typeface="Algerian" panose="020B0604020202020204" pitchFamily="82" charset="0"/>
              </a:rPr>
              <a:t>An</a:t>
            </a:r>
          </a:p>
          <a:p>
            <a:pPr marL="457200" indent="-457200">
              <a:buClr>
                <a:schemeClr val="bg1"/>
              </a:buClr>
              <a:buFont typeface="+mj-lt"/>
              <a:buAutoNum type="arabicPeriod"/>
            </a:pPr>
            <a:r>
              <a:rPr lang="en-US" sz="2000">
                <a:solidFill>
                  <a:schemeClr val="bg1"/>
                </a:solidFill>
                <a:latin typeface="Algerian" panose="020B0604020202020204" pitchFamily="82" charset="0"/>
              </a:rPr>
              <a:t>And</a:t>
            </a:r>
          </a:p>
          <a:p>
            <a:pPr marL="457200" indent="-457200">
              <a:buClr>
                <a:schemeClr val="bg1"/>
              </a:buClr>
              <a:buFont typeface="+mj-lt"/>
              <a:buAutoNum type="arabicPeriod"/>
            </a:pPr>
            <a:r>
              <a:rPr lang="en-US" sz="2000">
                <a:solidFill>
                  <a:schemeClr val="bg1"/>
                </a:solidFill>
                <a:latin typeface="Algerian" panose="020B0604020202020204" pitchFamily="82" charset="0"/>
              </a:rPr>
              <a:t>At</a:t>
            </a:r>
          </a:p>
          <a:p>
            <a:pPr marL="457200" indent="-457200">
              <a:buClr>
                <a:schemeClr val="bg1"/>
              </a:buClr>
              <a:buFont typeface="+mj-lt"/>
              <a:buAutoNum type="arabicPeriod"/>
            </a:pPr>
            <a:r>
              <a:rPr lang="en-US" sz="2000">
                <a:solidFill>
                  <a:schemeClr val="bg1"/>
                </a:solidFill>
                <a:latin typeface="Algerian" panose="020B0604020202020204" pitchFamily="82" charset="0"/>
              </a:rPr>
              <a:t>Ate</a:t>
            </a:r>
          </a:p>
          <a:p>
            <a:pPr marL="457200" indent="-457200">
              <a:buClr>
                <a:schemeClr val="bg1"/>
              </a:buClr>
              <a:buFont typeface="+mj-lt"/>
              <a:buAutoNum type="arabicPeriod"/>
            </a:pPr>
            <a:r>
              <a:rPr lang="en-US" sz="2000">
                <a:solidFill>
                  <a:schemeClr val="bg1"/>
                </a:solidFill>
                <a:latin typeface="Algerian" panose="020B0604020202020204" pitchFamily="82" charset="0"/>
              </a:rPr>
              <a:t>Bark</a:t>
            </a:r>
          </a:p>
          <a:p>
            <a:pPr marL="457200" indent="-457200">
              <a:buClr>
                <a:schemeClr val="bg1"/>
              </a:buClr>
              <a:buFont typeface="+mj-lt"/>
              <a:buAutoNum type="arabicPeriod"/>
            </a:pPr>
            <a:r>
              <a:rPr lang="en-US" sz="2000">
                <a:solidFill>
                  <a:schemeClr val="bg1"/>
                </a:solidFill>
                <a:latin typeface="Algerian" panose="020B0604020202020204" pitchFamily="82" charset="0"/>
              </a:rPr>
              <a:t>Barked</a:t>
            </a:r>
          </a:p>
          <a:p>
            <a:pPr marL="457200" indent="-457200">
              <a:buClr>
                <a:schemeClr val="bg1"/>
              </a:buClr>
              <a:buFont typeface="+mj-lt"/>
              <a:buAutoNum type="arabicPeriod"/>
            </a:pPr>
            <a:r>
              <a:rPr lang="en-US" sz="2000">
                <a:solidFill>
                  <a:schemeClr val="bg1"/>
                </a:solidFill>
                <a:latin typeface="Algerian" panose="020B0604020202020204" pitchFamily="82" charset="0"/>
              </a:rPr>
              <a:t>Cat</a:t>
            </a:r>
          </a:p>
          <a:p>
            <a:pPr marL="457200" indent="-457200">
              <a:buClr>
                <a:schemeClr val="bg1"/>
              </a:buClr>
              <a:buFont typeface="+mj-lt"/>
              <a:buAutoNum type="arabicPeriod"/>
            </a:pPr>
            <a:r>
              <a:rPr lang="en-US" sz="2000">
                <a:solidFill>
                  <a:schemeClr val="bg1"/>
                </a:solidFill>
                <a:latin typeface="Algerian" panose="020B0604020202020204" pitchFamily="82" charset="0"/>
              </a:rPr>
              <a:t>Cats</a:t>
            </a:r>
          </a:p>
          <a:p>
            <a:pPr marL="457200" indent="-457200">
              <a:buClr>
                <a:schemeClr val="bg1"/>
              </a:buClr>
              <a:buFont typeface="+mj-lt"/>
              <a:buAutoNum type="arabicPeriod"/>
            </a:pPr>
            <a:r>
              <a:rPr lang="en-US" sz="2000">
                <a:solidFill>
                  <a:schemeClr val="bg1"/>
                </a:solidFill>
                <a:latin typeface="Algerian" panose="020B0604020202020204" pitchFamily="82" charset="0"/>
              </a:rPr>
              <a:t>Dog</a:t>
            </a:r>
          </a:p>
          <a:p>
            <a:pPr marL="457200" indent="-457200">
              <a:buClr>
                <a:schemeClr val="bg1"/>
              </a:buClr>
              <a:buFont typeface="+mj-lt"/>
              <a:buAutoNum type="arabicPeriod"/>
            </a:pPr>
            <a:r>
              <a:rPr lang="en-US" sz="2000">
                <a:solidFill>
                  <a:schemeClr val="bg1"/>
                </a:solidFill>
                <a:latin typeface="Algerian" panose="020B0604020202020204" pitchFamily="82" charset="0"/>
              </a:rPr>
              <a:t>Dogs</a:t>
            </a:r>
          </a:p>
          <a:p>
            <a:pPr marL="457200" indent="-457200">
              <a:buClr>
                <a:schemeClr val="bg1"/>
              </a:buClr>
              <a:buFont typeface="+mj-lt"/>
              <a:buAutoNum type="arabicPeriod"/>
            </a:pPr>
            <a:r>
              <a:rPr lang="en-US" sz="2000">
                <a:solidFill>
                  <a:schemeClr val="bg1"/>
                </a:solidFill>
                <a:latin typeface="Algerian" panose="020B0604020202020204" pitchFamily="82" charset="0"/>
              </a:rPr>
              <a:t>Eat</a:t>
            </a:r>
          </a:p>
          <a:p>
            <a:pPr algn="ctr">
              <a:lnSpc>
                <a:spcPct val="90000"/>
              </a:lnSpc>
            </a:pPr>
            <a:endParaRPr lang="en-US" sz="2000">
              <a:solidFill>
                <a:schemeClr val="bg1"/>
              </a:solidFill>
            </a:endParaRPr>
          </a:p>
        </p:txBody>
      </p:sp>
      <p:grpSp>
        <p:nvGrpSpPr>
          <p:cNvPr id="786" name="Group 785">
            <a:extLst>
              <a:ext uri="{FF2B5EF4-FFF2-40B4-BE49-F238E27FC236}">
                <a16:creationId xmlns:a16="http://schemas.microsoft.com/office/drawing/2014/main" id="{FD17C6DE-B1A2-454F-BC84-1E1F25B9EEC1}"/>
              </a:ext>
            </a:extLst>
          </p:cNvPr>
          <p:cNvGrpSpPr/>
          <p:nvPr/>
        </p:nvGrpSpPr>
        <p:grpSpPr>
          <a:xfrm>
            <a:off x="548381" y="2027764"/>
            <a:ext cx="5090419" cy="3484335"/>
            <a:chOff x="122961" y="1618451"/>
            <a:chExt cx="5620375" cy="3847084"/>
          </a:xfrm>
        </p:grpSpPr>
        <p:sp>
          <p:nvSpPr>
            <p:cNvPr id="527" name="TextBox 526">
              <a:extLst>
                <a:ext uri="{FF2B5EF4-FFF2-40B4-BE49-F238E27FC236}">
                  <a16:creationId xmlns:a16="http://schemas.microsoft.com/office/drawing/2014/main" id="{7A1A98DF-642E-4DDD-9794-4AA20D2BA0C6}"/>
                </a:ext>
              </a:extLst>
            </p:cNvPr>
            <p:cNvSpPr txBox="1"/>
            <p:nvPr/>
          </p:nvSpPr>
          <p:spPr>
            <a:xfrm flipH="1">
              <a:off x="4953811" y="3583113"/>
              <a:ext cx="789525"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1"/>
                  </a:solidFill>
                </a:rPr>
                <a:t>Barked</a:t>
              </a:r>
            </a:p>
          </p:txBody>
        </p:sp>
        <p:sp>
          <p:nvSpPr>
            <p:cNvPr id="618" name="TextBox 617">
              <a:extLst>
                <a:ext uri="{FF2B5EF4-FFF2-40B4-BE49-F238E27FC236}">
                  <a16:creationId xmlns:a16="http://schemas.microsoft.com/office/drawing/2014/main" id="{21D1A62E-B0E5-4237-98D4-27898314DB71}"/>
                </a:ext>
              </a:extLst>
            </p:cNvPr>
            <p:cNvSpPr txBox="1"/>
            <p:nvPr/>
          </p:nvSpPr>
          <p:spPr>
            <a:xfrm flipH="1">
              <a:off x="4953811" y="3258336"/>
              <a:ext cx="789525"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1"/>
                  </a:solidFill>
                </a:rPr>
                <a:t>Bark</a:t>
              </a:r>
            </a:p>
          </p:txBody>
        </p:sp>
        <p:sp>
          <p:nvSpPr>
            <p:cNvPr id="619" name="TextBox 618">
              <a:extLst>
                <a:ext uri="{FF2B5EF4-FFF2-40B4-BE49-F238E27FC236}">
                  <a16:creationId xmlns:a16="http://schemas.microsoft.com/office/drawing/2014/main" id="{B079B986-6827-4CF7-ADFF-E68A1DE04A1E}"/>
                </a:ext>
              </a:extLst>
            </p:cNvPr>
            <p:cNvSpPr txBox="1"/>
            <p:nvPr/>
          </p:nvSpPr>
          <p:spPr>
            <a:xfrm flipH="1">
              <a:off x="4953811" y="2933559"/>
              <a:ext cx="789525"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1"/>
                  </a:solidFill>
                </a:rPr>
                <a:t>Ate</a:t>
              </a:r>
            </a:p>
          </p:txBody>
        </p:sp>
        <p:sp>
          <p:nvSpPr>
            <p:cNvPr id="620" name="TextBox 619">
              <a:extLst>
                <a:ext uri="{FF2B5EF4-FFF2-40B4-BE49-F238E27FC236}">
                  <a16:creationId xmlns:a16="http://schemas.microsoft.com/office/drawing/2014/main" id="{BDA0FBFA-9DFD-4CDB-B864-1438F2B3DECC}"/>
                </a:ext>
              </a:extLst>
            </p:cNvPr>
            <p:cNvSpPr txBox="1"/>
            <p:nvPr/>
          </p:nvSpPr>
          <p:spPr>
            <a:xfrm flipH="1">
              <a:off x="4953811" y="2284005"/>
              <a:ext cx="789525"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1"/>
                  </a:solidFill>
                </a:rPr>
                <a:t>And</a:t>
              </a:r>
            </a:p>
          </p:txBody>
        </p:sp>
        <p:sp>
          <p:nvSpPr>
            <p:cNvPr id="621" name="TextBox 620">
              <a:extLst>
                <a:ext uri="{FF2B5EF4-FFF2-40B4-BE49-F238E27FC236}">
                  <a16:creationId xmlns:a16="http://schemas.microsoft.com/office/drawing/2014/main" id="{39981636-CAFA-4561-BC64-50E1CD589D46}"/>
                </a:ext>
              </a:extLst>
            </p:cNvPr>
            <p:cNvSpPr txBox="1"/>
            <p:nvPr/>
          </p:nvSpPr>
          <p:spPr>
            <a:xfrm flipH="1">
              <a:off x="4953811" y="2608782"/>
              <a:ext cx="789525"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1"/>
                  </a:solidFill>
                </a:rPr>
                <a:t>At</a:t>
              </a:r>
            </a:p>
          </p:txBody>
        </p:sp>
        <p:sp>
          <p:nvSpPr>
            <p:cNvPr id="622" name="TextBox 621">
              <a:extLst>
                <a:ext uri="{FF2B5EF4-FFF2-40B4-BE49-F238E27FC236}">
                  <a16:creationId xmlns:a16="http://schemas.microsoft.com/office/drawing/2014/main" id="{D7AF132E-720A-411D-991B-05C970B28091}"/>
                </a:ext>
              </a:extLst>
            </p:cNvPr>
            <p:cNvSpPr txBox="1"/>
            <p:nvPr/>
          </p:nvSpPr>
          <p:spPr>
            <a:xfrm flipH="1">
              <a:off x="4953811" y="1959228"/>
              <a:ext cx="789525"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1"/>
                  </a:solidFill>
                </a:rPr>
                <a:t>An</a:t>
              </a:r>
            </a:p>
          </p:txBody>
        </p:sp>
        <p:sp>
          <p:nvSpPr>
            <p:cNvPr id="623" name="TextBox 622">
              <a:extLst>
                <a:ext uri="{FF2B5EF4-FFF2-40B4-BE49-F238E27FC236}">
                  <a16:creationId xmlns:a16="http://schemas.microsoft.com/office/drawing/2014/main" id="{629375CB-F9AE-40F6-91A1-9689BA95D98D}"/>
                </a:ext>
              </a:extLst>
            </p:cNvPr>
            <p:cNvSpPr txBox="1"/>
            <p:nvPr/>
          </p:nvSpPr>
          <p:spPr>
            <a:xfrm flipH="1">
              <a:off x="4953811" y="1634451"/>
              <a:ext cx="789525"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1"/>
                  </a:solidFill>
                </a:rPr>
                <a:t>A</a:t>
              </a:r>
            </a:p>
          </p:txBody>
        </p:sp>
        <p:sp>
          <p:nvSpPr>
            <p:cNvPr id="624" name="TextBox 623">
              <a:extLst>
                <a:ext uri="{FF2B5EF4-FFF2-40B4-BE49-F238E27FC236}">
                  <a16:creationId xmlns:a16="http://schemas.microsoft.com/office/drawing/2014/main" id="{2AF42400-8EEA-40CD-A466-0A7E0ADB9FA8}"/>
                </a:ext>
              </a:extLst>
            </p:cNvPr>
            <p:cNvSpPr txBox="1"/>
            <p:nvPr/>
          </p:nvSpPr>
          <p:spPr>
            <a:xfrm flipH="1">
              <a:off x="4953811" y="3907890"/>
              <a:ext cx="789525"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1"/>
                  </a:solidFill>
                </a:rPr>
                <a:t>Cat</a:t>
              </a:r>
            </a:p>
          </p:txBody>
        </p:sp>
        <p:sp>
          <p:nvSpPr>
            <p:cNvPr id="625" name="TextBox 624">
              <a:extLst>
                <a:ext uri="{FF2B5EF4-FFF2-40B4-BE49-F238E27FC236}">
                  <a16:creationId xmlns:a16="http://schemas.microsoft.com/office/drawing/2014/main" id="{A4BE0429-8068-4B42-999E-132554236736}"/>
                </a:ext>
              </a:extLst>
            </p:cNvPr>
            <p:cNvSpPr txBox="1"/>
            <p:nvPr/>
          </p:nvSpPr>
          <p:spPr>
            <a:xfrm flipH="1">
              <a:off x="4953811" y="4232667"/>
              <a:ext cx="789525"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1"/>
                  </a:solidFill>
                </a:rPr>
                <a:t>Cats</a:t>
              </a:r>
            </a:p>
          </p:txBody>
        </p:sp>
        <p:sp>
          <p:nvSpPr>
            <p:cNvPr id="626" name="TextBox 625">
              <a:extLst>
                <a:ext uri="{FF2B5EF4-FFF2-40B4-BE49-F238E27FC236}">
                  <a16:creationId xmlns:a16="http://schemas.microsoft.com/office/drawing/2014/main" id="{A3B0F004-3805-4B01-868A-DC233746DC85}"/>
                </a:ext>
              </a:extLst>
            </p:cNvPr>
            <p:cNvSpPr txBox="1"/>
            <p:nvPr/>
          </p:nvSpPr>
          <p:spPr>
            <a:xfrm flipH="1">
              <a:off x="4953811" y="4557444"/>
              <a:ext cx="789525"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1"/>
                  </a:solidFill>
                </a:rPr>
                <a:t>Dog</a:t>
              </a:r>
            </a:p>
          </p:txBody>
        </p:sp>
        <p:sp>
          <p:nvSpPr>
            <p:cNvPr id="627" name="TextBox 626">
              <a:extLst>
                <a:ext uri="{FF2B5EF4-FFF2-40B4-BE49-F238E27FC236}">
                  <a16:creationId xmlns:a16="http://schemas.microsoft.com/office/drawing/2014/main" id="{64ADE1BF-A706-4C97-85B2-179D6661CDE1}"/>
                </a:ext>
              </a:extLst>
            </p:cNvPr>
            <p:cNvSpPr txBox="1"/>
            <p:nvPr/>
          </p:nvSpPr>
          <p:spPr>
            <a:xfrm flipH="1">
              <a:off x="4953811" y="4882221"/>
              <a:ext cx="789525"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1"/>
                  </a:solidFill>
                </a:rPr>
                <a:t>Dogs</a:t>
              </a:r>
            </a:p>
          </p:txBody>
        </p:sp>
        <p:sp>
          <p:nvSpPr>
            <p:cNvPr id="628" name="TextBox 627">
              <a:extLst>
                <a:ext uri="{FF2B5EF4-FFF2-40B4-BE49-F238E27FC236}">
                  <a16:creationId xmlns:a16="http://schemas.microsoft.com/office/drawing/2014/main" id="{C5547728-75A6-4C37-A3D9-45E56A377394}"/>
                </a:ext>
              </a:extLst>
            </p:cNvPr>
            <p:cNvSpPr txBox="1"/>
            <p:nvPr/>
          </p:nvSpPr>
          <p:spPr>
            <a:xfrm flipH="1">
              <a:off x="4953811" y="5207003"/>
              <a:ext cx="789525"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90000"/>
                </a:lnSpc>
              </a:pPr>
              <a:r>
                <a:rPr lang="en-US" sz="1200">
                  <a:solidFill>
                    <a:schemeClr val="bg1"/>
                  </a:solidFill>
                </a:rPr>
                <a:t>Eat</a:t>
              </a:r>
            </a:p>
          </p:txBody>
        </p:sp>
        <p:grpSp>
          <p:nvGrpSpPr>
            <p:cNvPr id="785" name="Group 784">
              <a:extLst>
                <a:ext uri="{FF2B5EF4-FFF2-40B4-BE49-F238E27FC236}">
                  <a16:creationId xmlns:a16="http://schemas.microsoft.com/office/drawing/2014/main" id="{43F3E305-481E-4939-A6BF-0CE425B52D32}"/>
                </a:ext>
              </a:extLst>
            </p:cNvPr>
            <p:cNvGrpSpPr/>
            <p:nvPr/>
          </p:nvGrpSpPr>
          <p:grpSpPr>
            <a:xfrm>
              <a:off x="122961" y="1618451"/>
              <a:ext cx="4797133" cy="3847084"/>
              <a:chOff x="122961" y="1618451"/>
              <a:chExt cx="4797133" cy="3847084"/>
            </a:xfrm>
          </p:grpSpPr>
          <p:sp>
            <p:nvSpPr>
              <p:cNvPr id="31" name="TextBox 30">
                <a:extLst>
                  <a:ext uri="{FF2B5EF4-FFF2-40B4-BE49-F238E27FC236}">
                    <a16:creationId xmlns:a16="http://schemas.microsoft.com/office/drawing/2014/main" id="{72FA278C-F696-4C59-B914-5BACAF653CE2}"/>
                  </a:ext>
                </a:extLst>
              </p:cNvPr>
              <p:cNvSpPr txBox="1"/>
              <p:nvPr/>
            </p:nvSpPr>
            <p:spPr>
              <a:xfrm>
                <a:off x="122961" y="3583113"/>
                <a:ext cx="789525"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1"/>
                    </a:solidFill>
                  </a:rPr>
                  <a:t>Barked</a:t>
                </a:r>
              </a:p>
            </p:txBody>
          </p:sp>
          <p:cxnSp>
            <p:nvCxnSpPr>
              <p:cNvPr id="67" name="Straight Connector 66">
                <a:extLst>
                  <a:ext uri="{FF2B5EF4-FFF2-40B4-BE49-F238E27FC236}">
                    <a16:creationId xmlns:a16="http://schemas.microsoft.com/office/drawing/2014/main" id="{118E7DBE-13A3-4C2C-9EB4-343C4D06D548}"/>
                  </a:ext>
                </a:extLst>
              </p:cNvPr>
              <p:cNvCxnSpPr>
                <a:stCxn id="4" idx="6"/>
                <a:endCxn id="55" idx="2"/>
              </p:cNvCxnSpPr>
              <p:nvPr/>
            </p:nvCxnSpPr>
            <p:spPr>
              <a:xfrm flipV="1">
                <a:off x="1256634" y="4738918"/>
                <a:ext cx="1526359" cy="59491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B378B97-BB1A-4394-BF13-C41BDD64C23B}"/>
                  </a:ext>
                </a:extLst>
              </p:cNvPr>
              <p:cNvCxnSpPr>
                <a:cxnSpLocks/>
                <a:stCxn id="10" idx="6"/>
                <a:endCxn id="55" idx="2"/>
              </p:cNvCxnSpPr>
              <p:nvPr/>
            </p:nvCxnSpPr>
            <p:spPr>
              <a:xfrm flipV="1">
                <a:off x="1256634" y="4738918"/>
                <a:ext cx="1526359" cy="2686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053345F-E10F-4F6B-972D-61F37BCA65E7}"/>
                  </a:ext>
                </a:extLst>
              </p:cNvPr>
              <p:cNvCxnSpPr>
                <a:cxnSpLocks/>
                <a:stCxn id="12" idx="6"/>
                <a:endCxn id="55" idx="2"/>
              </p:cNvCxnSpPr>
              <p:nvPr/>
            </p:nvCxnSpPr>
            <p:spPr>
              <a:xfrm>
                <a:off x="1256634" y="4681369"/>
                <a:ext cx="1526359" cy="5754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4595BB4-39F7-45A6-A359-B2A4AD5591E4}"/>
                  </a:ext>
                </a:extLst>
              </p:cNvPr>
              <p:cNvCxnSpPr>
                <a:cxnSpLocks/>
                <a:stCxn id="14" idx="6"/>
                <a:endCxn id="55" idx="2"/>
              </p:cNvCxnSpPr>
              <p:nvPr/>
            </p:nvCxnSpPr>
            <p:spPr>
              <a:xfrm>
                <a:off x="1256634" y="4355136"/>
                <a:ext cx="1526359" cy="3837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5D07970-5949-40B1-A57A-00FA9E23F1BC}"/>
                  </a:ext>
                </a:extLst>
              </p:cNvPr>
              <p:cNvCxnSpPr>
                <a:cxnSpLocks/>
                <a:stCxn id="16" idx="6"/>
                <a:endCxn id="55" idx="2"/>
              </p:cNvCxnSpPr>
              <p:nvPr/>
            </p:nvCxnSpPr>
            <p:spPr>
              <a:xfrm>
                <a:off x="1247945" y="4028904"/>
                <a:ext cx="1535048" cy="7100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67A314D-0E57-4DA6-9EFE-EEEBC7A18C48}"/>
                  </a:ext>
                </a:extLst>
              </p:cNvPr>
              <p:cNvCxnSpPr>
                <a:cxnSpLocks/>
                <a:stCxn id="18" idx="6"/>
                <a:endCxn id="55" idx="2"/>
              </p:cNvCxnSpPr>
              <p:nvPr/>
            </p:nvCxnSpPr>
            <p:spPr>
              <a:xfrm>
                <a:off x="1247944" y="3702672"/>
                <a:ext cx="1535049" cy="10362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A4DD295-0F36-4F4E-B422-AFA4A214E2EC}"/>
                  </a:ext>
                </a:extLst>
              </p:cNvPr>
              <p:cNvCxnSpPr>
                <a:cxnSpLocks/>
                <a:stCxn id="20" idx="6"/>
                <a:endCxn id="55" idx="2"/>
              </p:cNvCxnSpPr>
              <p:nvPr/>
            </p:nvCxnSpPr>
            <p:spPr>
              <a:xfrm>
                <a:off x="1247944" y="3376439"/>
                <a:ext cx="1535049" cy="136247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8092EAD-5D76-4ACF-9777-55D473B0D181}"/>
                  </a:ext>
                </a:extLst>
              </p:cNvPr>
              <p:cNvCxnSpPr>
                <a:cxnSpLocks/>
                <a:stCxn id="22" idx="6"/>
                <a:endCxn id="55" idx="2"/>
              </p:cNvCxnSpPr>
              <p:nvPr/>
            </p:nvCxnSpPr>
            <p:spPr>
              <a:xfrm>
                <a:off x="1247944" y="3050207"/>
                <a:ext cx="1535049" cy="168871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AC03EFE-A82E-43D0-9291-350FA8F91557}"/>
                  </a:ext>
                </a:extLst>
              </p:cNvPr>
              <p:cNvCxnSpPr>
                <a:cxnSpLocks/>
                <a:stCxn id="24" idx="6"/>
                <a:endCxn id="55" idx="2"/>
              </p:cNvCxnSpPr>
              <p:nvPr/>
            </p:nvCxnSpPr>
            <p:spPr>
              <a:xfrm>
                <a:off x="1247944" y="2723975"/>
                <a:ext cx="1535049" cy="20149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811CF71-CAC8-4C73-B39D-7A9D09085117}"/>
                  </a:ext>
                </a:extLst>
              </p:cNvPr>
              <p:cNvCxnSpPr>
                <a:cxnSpLocks/>
                <a:stCxn id="26" idx="6"/>
                <a:endCxn id="55" idx="2"/>
              </p:cNvCxnSpPr>
              <p:nvPr/>
            </p:nvCxnSpPr>
            <p:spPr>
              <a:xfrm>
                <a:off x="1247944" y="2397742"/>
                <a:ext cx="1535049" cy="234117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9CC2B57-D04D-4462-9F4F-0013E87ADEC1}"/>
                  </a:ext>
                </a:extLst>
              </p:cNvPr>
              <p:cNvCxnSpPr>
                <a:cxnSpLocks/>
                <a:stCxn id="28" idx="6"/>
                <a:endCxn id="55" idx="2"/>
              </p:cNvCxnSpPr>
              <p:nvPr/>
            </p:nvCxnSpPr>
            <p:spPr>
              <a:xfrm>
                <a:off x="1239256" y="2071510"/>
                <a:ext cx="1543737" cy="26674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1C64DDC-A2DD-4752-9AF1-35844B2D5D96}"/>
                  </a:ext>
                </a:extLst>
              </p:cNvPr>
              <p:cNvCxnSpPr>
                <a:cxnSpLocks/>
                <a:stCxn id="30" idx="6"/>
                <a:endCxn id="55" idx="2"/>
              </p:cNvCxnSpPr>
              <p:nvPr/>
            </p:nvCxnSpPr>
            <p:spPr>
              <a:xfrm>
                <a:off x="1239255" y="1745280"/>
                <a:ext cx="1543738" cy="299363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AA9535C-9942-4AF3-A486-8530E3AC8515}"/>
                  </a:ext>
                </a:extLst>
              </p:cNvPr>
              <p:cNvCxnSpPr>
                <a:cxnSpLocks/>
                <a:stCxn id="4" idx="6"/>
                <a:endCxn id="57" idx="2"/>
              </p:cNvCxnSpPr>
              <p:nvPr/>
            </p:nvCxnSpPr>
            <p:spPr>
              <a:xfrm flipV="1">
                <a:off x="1256634" y="4281850"/>
                <a:ext cx="1526359" cy="10519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76986BD-52A4-44A5-8FF0-50ED6CBC180D}"/>
                  </a:ext>
                </a:extLst>
              </p:cNvPr>
              <p:cNvCxnSpPr>
                <a:cxnSpLocks/>
                <a:stCxn id="10" idx="6"/>
                <a:endCxn id="57" idx="2"/>
              </p:cNvCxnSpPr>
              <p:nvPr/>
            </p:nvCxnSpPr>
            <p:spPr>
              <a:xfrm flipV="1">
                <a:off x="1256634" y="4281850"/>
                <a:ext cx="1526359" cy="72575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645EF08-E2FD-42BA-9469-6E040F8E1226}"/>
                  </a:ext>
                </a:extLst>
              </p:cNvPr>
              <p:cNvCxnSpPr>
                <a:cxnSpLocks/>
                <a:stCxn id="12" idx="6"/>
                <a:endCxn id="57" idx="2"/>
              </p:cNvCxnSpPr>
              <p:nvPr/>
            </p:nvCxnSpPr>
            <p:spPr>
              <a:xfrm flipV="1">
                <a:off x="1256634" y="4281850"/>
                <a:ext cx="1526359" cy="3995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20E1F66-6838-449D-BD9A-39F7DAF9C31B}"/>
                  </a:ext>
                </a:extLst>
              </p:cNvPr>
              <p:cNvCxnSpPr>
                <a:cxnSpLocks/>
                <a:stCxn id="14" idx="6"/>
                <a:endCxn id="57" idx="2"/>
              </p:cNvCxnSpPr>
              <p:nvPr/>
            </p:nvCxnSpPr>
            <p:spPr>
              <a:xfrm flipV="1">
                <a:off x="1256634" y="4281850"/>
                <a:ext cx="1526359" cy="7328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D635739-2226-4D01-B214-DE8C8DA7DFBE}"/>
                  </a:ext>
                </a:extLst>
              </p:cNvPr>
              <p:cNvCxnSpPr>
                <a:cxnSpLocks/>
                <a:stCxn id="16" idx="6"/>
                <a:endCxn id="57" idx="2"/>
              </p:cNvCxnSpPr>
              <p:nvPr/>
            </p:nvCxnSpPr>
            <p:spPr>
              <a:xfrm>
                <a:off x="1247945" y="4028904"/>
                <a:ext cx="1535048" cy="2529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5F29A1F-5FC2-47A4-B1B8-71DC0B741404}"/>
                  </a:ext>
                </a:extLst>
              </p:cNvPr>
              <p:cNvCxnSpPr>
                <a:cxnSpLocks/>
                <a:stCxn id="18" idx="6"/>
                <a:endCxn id="57" idx="2"/>
              </p:cNvCxnSpPr>
              <p:nvPr/>
            </p:nvCxnSpPr>
            <p:spPr>
              <a:xfrm>
                <a:off x="1247944" y="3702672"/>
                <a:ext cx="1535049" cy="57917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5BF8A3C-DEBC-42F9-B351-A2574A667826}"/>
                  </a:ext>
                </a:extLst>
              </p:cNvPr>
              <p:cNvCxnSpPr>
                <a:cxnSpLocks/>
                <a:stCxn id="20" idx="6"/>
                <a:endCxn id="57" idx="2"/>
              </p:cNvCxnSpPr>
              <p:nvPr/>
            </p:nvCxnSpPr>
            <p:spPr>
              <a:xfrm>
                <a:off x="1247944" y="3376439"/>
                <a:ext cx="1535049" cy="90541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66104DB7-3579-4997-9CB7-B45F3839B193}"/>
                  </a:ext>
                </a:extLst>
              </p:cNvPr>
              <p:cNvCxnSpPr>
                <a:cxnSpLocks/>
                <a:stCxn id="22" idx="6"/>
                <a:endCxn id="57" idx="2"/>
              </p:cNvCxnSpPr>
              <p:nvPr/>
            </p:nvCxnSpPr>
            <p:spPr>
              <a:xfrm>
                <a:off x="1247944" y="3050207"/>
                <a:ext cx="1535049" cy="12316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6512EA57-DAEA-4FDF-8D0F-88F924849AEC}"/>
                  </a:ext>
                </a:extLst>
              </p:cNvPr>
              <p:cNvCxnSpPr>
                <a:cxnSpLocks/>
                <a:stCxn id="24" idx="6"/>
                <a:endCxn id="57" idx="2"/>
              </p:cNvCxnSpPr>
              <p:nvPr/>
            </p:nvCxnSpPr>
            <p:spPr>
              <a:xfrm>
                <a:off x="1247944" y="2723975"/>
                <a:ext cx="1535049" cy="15578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B936D733-6700-4222-9D75-8891E4474B30}"/>
                  </a:ext>
                </a:extLst>
              </p:cNvPr>
              <p:cNvCxnSpPr>
                <a:cxnSpLocks/>
                <a:stCxn id="26" idx="6"/>
                <a:endCxn id="57" idx="2"/>
              </p:cNvCxnSpPr>
              <p:nvPr/>
            </p:nvCxnSpPr>
            <p:spPr>
              <a:xfrm>
                <a:off x="1247944" y="2397742"/>
                <a:ext cx="1535049" cy="18841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C337E3D0-3E5A-485A-9AAB-24CCE0040D87}"/>
                  </a:ext>
                </a:extLst>
              </p:cNvPr>
              <p:cNvCxnSpPr>
                <a:cxnSpLocks/>
                <a:stCxn id="28" idx="6"/>
                <a:endCxn id="57" idx="2"/>
              </p:cNvCxnSpPr>
              <p:nvPr/>
            </p:nvCxnSpPr>
            <p:spPr>
              <a:xfrm>
                <a:off x="1239256" y="2071510"/>
                <a:ext cx="1543737" cy="221034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9FE47BCD-1F8D-453B-BCD6-43384A04909D}"/>
                  </a:ext>
                </a:extLst>
              </p:cNvPr>
              <p:cNvCxnSpPr>
                <a:cxnSpLocks/>
                <a:stCxn id="30" idx="6"/>
                <a:endCxn id="57" idx="2"/>
              </p:cNvCxnSpPr>
              <p:nvPr/>
            </p:nvCxnSpPr>
            <p:spPr>
              <a:xfrm>
                <a:off x="1239255" y="1745280"/>
                <a:ext cx="1543738" cy="25365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64C2C2CE-5CF3-4865-AA27-FBCA2071D8E8}"/>
                  </a:ext>
                </a:extLst>
              </p:cNvPr>
              <p:cNvCxnSpPr>
                <a:cxnSpLocks/>
                <a:stCxn id="4" idx="6"/>
                <a:endCxn id="59" idx="2"/>
              </p:cNvCxnSpPr>
              <p:nvPr/>
            </p:nvCxnSpPr>
            <p:spPr>
              <a:xfrm flipV="1">
                <a:off x="1256634" y="3824782"/>
                <a:ext cx="1526359" cy="150905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80AD4EF-50B4-4233-899F-D3BE8668D01A}"/>
                  </a:ext>
                </a:extLst>
              </p:cNvPr>
              <p:cNvCxnSpPr>
                <a:cxnSpLocks/>
                <a:stCxn id="10" idx="6"/>
                <a:endCxn id="59" idx="2"/>
              </p:cNvCxnSpPr>
              <p:nvPr/>
            </p:nvCxnSpPr>
            <p:spPr>
              <a:xfrm flipV="1">
                <a:off x="1256634" y="3824782"/>
                <a:ext cx="1526359" cy="11828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D2FAE5BA-79F7-4369-B014-F1672B001968}"/>
                  </a:ext>
                </a:extLst>
              </p:cNvPr>
              <p:cNvCxnSpPr>
                <a:cxnSpLocks/>
                <a:stCxn id="12" idx="6"/>
                <a:endCxn id="59" idx="2"/>
              </p:cNvCxnSpPr>
              <p:nvPr/>
            </p:nvCxnSpPr>
            <p:spPr>
              <a:xfrm flipV="1">
                <a:off x="1256634" y="3824782"/>
                <a:ext cx="1526359" cy="8565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97B924D0-770F-4094-94CB-6928BE71C1CD}"/>
                  </a:ext>
                </a:extLst>
              </p:cNvPr>
              <p:cNvCxnSpPr>
                <a:cxnSpLocks/>
                <a:stCxn id="14" idx="6"/>
                <a:endCxn id="59" idx="2"/>
              </p:cNvCxnSpPr>
              <p:nvPr/>
            </p:nvCxnSpPr>
            <p:spPr>
              <a:xfrm flipV="1">
                <a:off x="1256634" y="3824782"/>
                <a:ext cx="1526359" cy="5303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DE6F8426-B71E-4CBB-B2D5-20CD01294E95}"/>
                  </a:ext>
                </a:extLst>
              </p:cNvPr>
              <p:cNvCxnSpPr>
                <a:cxnSpLocks/>
                <a:stCxn id="16" idx="6"/>
                <a:endCxn id="59" idx="2"/>
              </p:cNvCxnSpPr>
              <p:nvPr/>
            </p:nvCxnSpPr>
            <p:spPr>
              <a:xfrm flipV="1">
                <a:off x="1247945" y="3824782"/>
                <a:ext cx="1535048" cy="2041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6CFB054-185A-4F2B-803A-86E15AA8564B}"/>
                  </a:ext>
                </a:extLst>
              </p:cNvPr>
              <p:cNvCxnSpPr>
                <a:cxnSpLocks/>
                <a:stCxn id="18" idx="6"/>
                <a:endCxn id="59" idx="2"/>
              </p:cNvCxnSpPr>
              <p:nvPr/>
            </p:nvCxnSpPr>
            <p:spPr>
              <a:xfrm>
                <a:off x="1247944" y="3702672"/>
                <a:ext cx="1535049" cy="1221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E8F7E9E-B138-4DE3-AEFA-AE6C2239689D}"/>
                  </a:ext>
                </a:extLst>
              </p:cNvPr>
              <p:cNvCxnSpPr>
                <a:cxnSpLocks/>
                <a:stCxn id="20" idx="6"/>
                <a:endCxn id="59" idx="2"/>
              </p:cNvCxnSpPr>
              <p:nvPr/>
            </p:nvCxnSpPr>
            <p:spPr>
              <a:xfrm>
                <a:off x="1247944" y="3376439"/>
                <a:ext cx="1535049" cy="4483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BA9C277-FCCA-4C2C-9061-14A139B0F6EA}"/>
                  </a:ext>
                </a:extLst>
              </p:cNvPr>
              <p:cNvCxnSpPr>
                <a:cxnSpLocks/>
                <a:stCxn id="22" idx="6"/>
                <a:endCxn id="59" idx="2"/>
              </p:cNvCxnSpPr>
              <p:nvPr/>
            </p:nvCxnSpPr>
            <p:spPr>
              <a:xfrm>
                <a:off x="1247944" y="3050207"/>
                <a:ext cx="1535049" cy="7745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4FC2F58C-56F2-4082-A397-A93128B0E96E}"/>
                  </a:ext>
                </a:extLst>
              </p:cNvPr>
              <p:cNvCxnSpPr>
                <a:cxnSpLocks/>
                <a:stCxn id="24" idx="6"/>
                <a:endCxn id="59" idx="2"/>
              </p:cNvCxnSpPr>
              <p:nvPr/>
            </p:nvCxnSpPr>
            <p:spPr>
              <a:xfrm>
                <a:off x="1247944" y="2723975"/>
                <a:ext cx="1535049" cy="110080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DC14D2F-E266-4DA5-BC22-A796D2E44A7C}"/>
                  </a:ext>
                </a:extLst>
              </p:cNvPr>
              <p:cNvCxnSpPr>
                <a:cxnSpLocks/>
                <a:stCxn id="26" idx="6"/>
                <a:endCxn id="59" idx="2"/>
              </p:cNvCxnSpPr>
              <p:nvPr/>
            </p:nvCxnSpPr>
            <p:spPr>
              <a:xfrm>
                <a:off x="1247944" y="2397742"/>
                <a:ext cx="1535049" cy="142704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0AD8CE9F-175B-40CE-8C6E-1B8EDA99816F}"/>
                  </a:ext>
                </a:extLst>
              </p:cNvPr>
              <p:cNvCxnSpPr>
                <a:cxnSpLocks/>
                <a:stCxn id="28" idx="6"/>
                <a:endCxn id="59" idx="2"/>
              </p:cNvCxnSpPr>
              <p:nvPr/>
            </p:nvCxnSpPr>
            <p:spPr>
              <a:xfrm>
                <a:off x="1239256" y="2071510"/>
                <a:ext cx="1543737" cy="17532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3E4F92F-95DF-4FFD-AE7C-D59A4C8BB8FB}"/>
                  </a:ext>
                </a:extLst>
              </p:cNvPr>
              <p:cNvCxnSpPr>
                <a:cxnSpLocks/>
                <a:stCxn id="30" idx="6"/>
                <a:endCxn id="59" idx="2"/>
              </p:cNvCxnSpPr>
              <p:nvPr/>
            </p:nvCxnSpPr>
            <p:spPr>
              <a:xfrm>
                <a:off x="1239255" y="1745280"/>
                <a:ext cx="1543738" cy="207950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797EB4FD-DC72-46CC-8B25-9E400599FA1F}"/>
                  </a:ext>
                </a:extLst>
              </p:cNvPr>
              <p:cNvCxnSpPr>
                <a:cxnSpLocks/>
                <a:stCxn id="4" idx="6"/>
                <a:endCxn id="61" idx="2"/>
              </p:cNvCxnSpPr>
              <p:nvPr/>
            </p:nvCxnSpPr>
            <p:spPr>
              <a:xfrm flipV="1">
                <a:off x="1256634" y="3367715"/>
                <a:ext cx="1526359" cy="196611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16D80E1B-A2CA-4DB8-AED0-D36276003F08}"/>
                  </a:ext>
                </a:extLst>
              </p:cNvPr>
              <p:cNvCxnSpPr>
                <a:cxnSpLocks/>
                <a:stCxn id="10" idx="6"/>
                <a:endCxn id="61" idx="2"/>
              </p:cNvCxnSpPr>
              <p:nvPr/>
            </p:nvCxnSpPr>
            <p:spPr>
              <a:xfrm flipV="1">
                <a:off x="1256634" y="3367715"/>
                <a:ext cx="1526359" cy="163988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00692F41-3B46-4E91-AE80-21DB42E38B5B}"/>
                  </a:ext>
                </a:extLst>
              </p:cNvPr>
              <p:cNvCxnSpPr>
                <a:cxnSpLocks/>
                <a:stCxn id="12" idx="6"/>
                <a:endCxn id="61" idx="2"/>
              </p:cNvCxnSpPr>
              <p:nvPr/>
            </p:nvCxnSpPr>
            <p:spPr>
              <a:xfrm flipV="1">
                <a:off x="1256634" y="3367715"/>
                <a:ext cx="1526359" cy="13136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11F3545D-3259-48AC-80AC-6E275AB4A11B}"/>
                  </a:ext>
                </a:extLst>
              </p:cNvPr>
              <p:cNvCxnSpPr>
                <a:cxnSpLocks/>
                <a:stCxn id="14" idx="6"/>
                <a:endCxn id="61" idx="2"/>
              </p:cNvCxnSpPr>
              <p:nvPr/>
            </p:nvCxnSpPr>
            <p:spPr>
              <a:xfrm flipV="1">
                <a:off x="1256634" y="3367715"/>
                <a:ext cx="1526359" cy="98742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40D34C9C-DC7D-406C-957F-609EAA1A733D}"/>
                  </a:ext>
                </a:extLst>
              </p:cNvPr>
              <p:cNvCxnSpPr>
                <a:cxnSpLocks/>
                <a:stCxn id="16" idx="6"/>
                <a:endCxn id="61" idx="2"/>
              </p:cNvCxnSpPr>
              <p:nvPr/>
            </p:nvCxnSpPr>
            <p:spPr>
              <a:xfrm flipV="1">
                <a:off x="1247945" y="3367715"/>
                <a:ext cx="1535048" cy="6611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6E6E7697-3A12-4A42-8D01-182B357979BF}"/>
                  </a:ext>
                </a:extLst>
              </p:cNvPr>
              <p:cNvCxnSpPr>
                <a:cxnSpLocks/>
                <a:stCxn id="18" idx="6"/>
                <a:endCxn id="61" idx="2"/>
              </p:cNvCxnSpPr>
              <p:nvPr/>
            </p:nvCxnSpPr>
            <p:spPr>
              <a:xfrm flipV="1">
                <a:off x="1247944" y="3367715"/>
                <a:ext cx="1535049" cy="3349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34B1A1E-EA1F-4D51-A151-76C192E79320}"/>
                  </a:ext>
                </a:extLst>
              </p:cNvPr>
              <p:cNvCxnSpPr>
                <a:cxnSpLocks/>
                <a:stCxn id="20" idx="6"/>
                <a:endCxn id="61" idx="2"/>
              </p:cNvCxnSpPr>
              <p:nvPr/>
            </p:nvCxnSpPr>
            <p:spPr>
              <a:xfrm flipV="1">
                <a:off x="1247944" y="3367715"/>
                <a:ext cx="1535049" cy="872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672A9AFF-24E4-4F70-9791-2DA1FCE5FF9D}"/>
                  </a:ext>
                </a:extLst>
              </p:cNvPr>
              <p:cNvCxnSpPr>
                <a:cxnSpLocks/>
                <a:stCxn id="22" idx="6"/>
                <a:endCxn id="61" idx="2"/>
              </p:cNvCxnSpPr>
              <p:nvPr/>
            </p:nvCxnSpPr>
            <p:spPr>
              <a:xfrm>
                <a:off x="1247944" y="3050207"/>
                <a:ext cx="1535049" cy="3175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30934526-F334-4A70-BB3F-C4DFF10D604E}"/>
                  </a:ext>
                </a:extLst>
              </p:cNvPr>
              <p:cNvCxnSpPr>
                <a:cxnSpLocks/>
                <a:stCxn id="24" idx="6"/>
                <a:endCxn id="61" idx="2"/>
              </p:cNvCxnSpPr>
              <p:nvPr/>
            </p:nvCxnSpPr>
            <p:spPr>
              <a:xfrm>
                <a:off x="1247944" y="2723975"/>
                <a:ext cx="1535049" cy="64374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F71CC82B-691E-4F8B-B747-1BF45760FF22}"/>
                  </a:ext>
                </a:extLst>
              </p:cNvPr>
              <p:cNvCxnSpPr>
                <a:cxnSpLocks/>
                <a:stCxn id="26" idx="6"/>
                <a:endCxn id="61" idx="2"/>
              </p:cNvCxnSpPr>
              <p:nvPr/>
            </p:nvCxnSpPr>
            <p:spPr>
              <a:xfrm>
                <a:off x="1247944" y="2397742"/>
                <a:ext cx="1535049" cy="9699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2883EB5E-7BBC-41EA-9CFF-5E5BB824BA29}"/>
                  </a:ext>
                </a:extLst>
              </p:cNvPr>
              <p:cNvCxnSpPr>
                <a:cxnSpLocks/>
                <a:stCxn id="26" idx="6"/>
                <a:endCxn id="61" idx="2"/>
              </p:cNvCxnSpPr>
              <p:nvPr/>
            </p:nvCxnSpPr>
            <p:spPr>
              <a:xfrm>
                <a:off x="1247944" y="2397742"/>
                <a:ext cx="1535049" cy="9699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B3DDF7B4-592A-4157-8ADF-D93B0AE841CE}"/>
                  </a:ext>
                </a:extLst>
              </p:cNvPr>
              <p:cNvCxnSpPr>
                <a:cxnSpLocks/>
                <a:stCxn id="28" idx="6"/>
                <a:endCxn id="61" idx="2"/>
              </p:cNvCxnSpPr>
              <p:nvPr/>
            </p:nvCxnSpPr>
            <p:spPr>
              <a:xfrm>
                <a:off x="1239256" y="2071510"/>
                <a:ext cx="1543737" cy="12962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98E44DAE-0362-43FA-B12D-3BF5B9F7EEED}"/>
                  </a:ext>
                </a:extLst>
              </p:cNvPr>
              <p:cNvCxnSpPr>
                <a:cxnSpLocks/>
                <a:stCxn id="30" idx="6"/>
                <a:endCxn id="61" idx="2"/>
              </p:cNvCxnSpPr>
              <p:nvPr/>
            </p:nvCxnSpPr>
            <p:spPr>
              <a:xfrm>
                <a:off x="1239255" y="1745280"/>
                <a:ext cx="1543738" cy="162243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C56C780F-CFB3-430C-9B98-9534CAA2C41B}"/>
                  </a:ext>
                </a:extLst>
              </p:cNvPr>
              <p:cNvCxnSpPr>
                <a:cxnSpLocks/>
                <a:stCxn id="4" idx="6"/>
                <a:endCxn id="63" idx="2"/>
              </p:cNvCxnSpPr>
              <p:nvPr/>
            </p:nvCxnSpPr>
            <p:spPr>
              <a:xfrm flipV="1">
                <a:off x="1256634" y="2910647"/>
                <a:ext cx="1526359" cy="242318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AD341847-96E1-4B41-9095-B9D56886BD84}"/>
                  </a:ext>
                </a:extLst>
              </p:cNvPr>
              <p:cNvCxnSpPr>
                <a:cxnSpLocks/>
                <a:stCxn id="10" idx="6"/>
                <a:endCxn id="63" idx="2"/>
              </p:cNvCxnSpPr>
              <p:nvPr/>
            </p:nvCxnSpPr>
            <p:spPr>
              <a:xfrm flipV="1">
                <a:off x="1256634" y="2910647"/>
                <a:ext cx="1526359" cy="20969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386AFFD-65A0-4CDE-8B16-AEFEAB2928CB}"/>
                  </a:ext>
                </a:extLst>
              </p:cNvPr>
              <p:cNvCxnSpPr>
                <a:cxnSpLocks/>
                <a:stCxn id="12" idx="6"/>
                <a:endCxn id="63" idx="2"/>
              </p:cNvCxnSpPr>
              <p:nvPr/>
            </p:nvCxnSpPr>
            <p:spPr>
              <a:xfrm flipV="1">
                <a:off x="1256634" y="2910647"/>
                <a:ext cx="1526359" cy="17707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766C6D77-DDF1-4590-95D1-6130F1E4AE58}"/>
                  </a:ext>
                </a:extLst>
              </p:cNvPr>
              <p:cNvCxnSpPr>
                <a:cxnSpLocks/>
                <a:stCxn id="14" idx="6"/>
                <a:endCxn id="63" idx="2"/>
              </p:cNvCxnSpPr>
              <p:nvPr/>
            </p:nvCxnSpPr>
            <p:spPr>
              <a:xfrm flipV="1">
                <a:off x="1256634" y="2910647"/>
                <a:ext cx="1526359" cy="14444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FC3B5AE3-B5EC-41E7-88D9-7D692B4AB6D9}"/>
                  </a:ext>
                </a:extLst>
              </p:cNvPr>
              <p:cNvCxnSpPr>
                <a:cxnSpLocks/>
                <a:stCxn id="16" idx="6"/>
                <a:endCxn id="63" idx="2"/>
              </p:cNvCxnSpPr>
              <p:nvPr/>
            </p:nvCxnSpPr>
            <p:spPr>
              <a:xfrm flipV="1">
                <a:off x="1247945" y="2910647"/>
                <a:ext cx="1535048" cy="11182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2958A669-C861-4757-A316-2FA418D40D29}"/>
                  </a:ext>
                </a:extLst>
              </p:cNvPr>
              <p:cNvCxnSpPr>
                <a:cxnSpLocks/>
                <a:stCxn id="18" idx="6"/>
                <a:endCxn id="63" idx="2"/>
              </p:cNvCxnSpPr>
              <p:nvPr/>
            </p:nvCxnSpPr>
            <p:spPr>
              <a:xfrm flipV="1">
                <a:off x="1247944" y="2910647"/>
                <a:ext cx="1535049" cy="79202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B8BCC987-343E-4706-A052-B131B263DC2B}"/>
                  </a:ext>
                </a:extLst>
              </p:cNvPr>
              <p:cNvCxnSpPr>
                <a:cxnSpLocks/>
                <a:stCxn id="20" idx="6"/>
                <a:endCxn id="63" idx="2"/>
              </p:cNvCxnSpPr>
              <p:nvPr/>
            </p:nvCxnSpPr>
            <p:spPr>
              <a:xfrm flipV="1">
                <a:off x="1247944" y="2910647"/>
                <a:ext cx="1535049" cy="46579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0228378A-72DC-4C81-AFF0-6C9B633069AA}"/>
                  </a:ext>
                </a:extLst>
              </p:cNvPr>
              <p:cNvCxnSpPr>
                <a:cxnSpLocks/>
                <a:stCxn id="22" idx="6"/>
                <a:endCxn id="63" idx="2"/>
              </p:cNvCxnSpPr>
              <p:nvPr/>
            </p:nvCxnSpPr>
            <p:spPr>
              <a:xfrm flipV="1">
                <a:off x="1247944" y="2910647"/>
                <a:ext cx="1535049" cy="1395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FBB65AB-284C-4CA8-A156-82693C581DDA}"/>
                  </a:ext>
                </a:extLst>
              </p:cNvPr>
              <p:cNvCxnSpPr>
                <a:cxnSpLocks/>
                <a:stCxn id="24" idx="6"/>
                <a:endCxn id="63" idx="2"/>
              </p:cNvCxnSpPr>
              <p:nvPr/>
            </p:nvCxnSpPr>
            <p:spPr>
              <a:xfrm>
                <a:off x="1247944" y="2723975"/>
                <a:ext cx="1535049" cy="1866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AB8B5C0E-3DAB-4B23-A2DB-587754B5FF44}"/>
                  </a:ext>
                </a:extLst>
              </p:cNvPr>
              <p:cNvCxnSpPr>
                <a:cxnSpLocks/>
                <a:stCxn id="26" idx="6"/>
                <a:endCxn id="63" idx="2"/>
              </p:cNvCxnSpPr>
              <p:nvPr/>
            </p:nvCxnSpPr>
            <p:spPr>
              <a:xfrm>
                <a:off x="1247944" y="2397742"/>
                <a:ext cx="1535049" cy="5129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5635DC57-0570-43FE-9D9F-98C310B3A90D}"/>
                  </a:ext>
                </a:extLst>
              </p:cNvPr>
              <p:cNvCxnSpPr>
                <a:cxnSpLocks/>
                <a:stCxn id="28" idx="6"/>
                <a:endCxn id="63" idx="2"/>
              </p:cNvCxnSpPr>
              <p:nvPr/>
            </p:nvCxnSpPr>
            <p:spPr>
              <a:xfrm>
                <a:off x="1239256" y="2071510"/>
                <a:ext cx="1543737" cy="83913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8108D625-EEA5-4790-A666-33E3A2B78446}"/>
                  </a:ext>
                </a:extLst>
              </p:cNvPr>
              <p:cNvCxnSpPr>
                <a:cxnSpLocks/>
                <a:stCxn id="30" idx="6"/>
                <a:endCxn id="63" idx="2"/>
              </p:cNvCxnSpPr>
              <p:nvPr/>
            </p:nvCxnSpPr>
            <p:spPr>
              <a:xfrm>
                <a:off x="1239255" y="1745280"/>
                <a:ext cx="1543738" cy="116536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8ECEBE8B-875F-4C28-97B3-4A850FB97CF2}"/>
                  </a:ext>
                </a:extLst>
              </p:cNvPr>
              <p:cNvCxnSpPr>
                <a:cxnSpLocks/>
                <a:stCxn id="4" idx="6"/>
                <a:endCxn id="65" idx="2"/>
              </p:cNvCxnSpPr>
              <p:nvPr/>
            </p:nvCxnSpPr>
            <p:spPr>
              <a:xfrm flipV="1">
                <a:off x="1256634" y="2453579"/>
                <a:ext cx="1526359" cy="28802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BF12485E-9E4F-4AC7-836B-8023937A491D}"/>
                  </a:ext>
                </a:extLst>
              </p:cNvPr>
              <p:cNvCxnSpPr>
                <a:cxnSpLocks/>
                <a:stCxn id="10" idx="6"/>
                <a:endCxn id="65" idx="2"/>
              </p:cNvCxnSpPr>
              <p:nvPr/>
            </p:nvCxnSpPr>
            <p:spPr>
              <a:xfrm flipV="1">
                <a:off x="1256634" y="2453579"/>
                <a:ext cx="1526359" cy="25540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1E3BF5BC-A2E2-4C75-BABB-8DE31F4ED180}"/>
                  </a:ext>
                </a:extLst>
              </p:cNvPr>
              <p:cNvCxnSpPr>
                <a:cxnSpLocks/>
                <a:stCxn id="12" idx="6"/>
                <a:endCxn id="65" idx="2"/>
              </p:cNvCxnSpPr>
              <p:nvPr/>
            </p:nvCxnSpPr>
            <p:spPr>
              <a:xfrm flipV="1">
                <a:off x="1256634" y="2453579"/>
                <a:ext cx="1526359" cy="222779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CCADF3D6-6BD2-498A-93B7-7345566FA277}"/>
                  </a:ext>
                </a:extLst>
              </p:cNvPr>
              <p:cNvCxnSpPr>
                <a:cxnSpLocks/>
                <a:stCxn id="14" idx="6"/>
                <a:endCxn id="65" idx="2"/>
              </p:cNvCxnSpPr>
              <p:nvPr/>
            </p:nvCxnSpPr>
            <p:spPr>
              <a:xfrm flipV="1">
                <a:off x="1256634" y="2453579"/>
                <a:ext cx="1526359" cy="19015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8697E3DE-DE91-4FBE-95BF-AED6C22CC30D}"/>
                  </a:ext>
                </a:extLst>
              </p:cNvPr>
              <p:cNvCxnSpPr>
                <a:cxnSpLocks/>
                <a:stCxn id="16" idx="6"/>
                <a:endCxn id="65" idx="2"/>
              </p:cNvCxnSpPr>
              <p:nvPr/>
            </p:nvCxnSpPr>
            <p:spPr>
              <a:xfrm flipV="1">
                <a:off x="1247945" y="2453579"/>
                <a:ext cx="1535048" cy="157532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FAE921AD-E659-4F84-89F9-84B30B5264F2}"/>
                  </a:ext>
                </a:extLst>
              </p:cNvPr>
              <p:cNvCxnSpPr>
                <a:cxnSpLocks/>
                <a:stCxn id="18" idx="6"/>
                <a:endCxn id="65" idx="2"/>
              </p:cNvCxnSpPr>
              <p:nvPr/>
            </p:nvCxnSpPr>
            <p:spPr>
              <a:xfrm flipV="1">
                <a:off x="1247944" y="2453579"/>
                <a:ext cx="1535049" cy="12490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4F42DE8F-ECF5-4261-BBA8-1E86DD9F9956}"/>
                  </a:ext>
                </a:extLst>
              </p:cNvPr>
              <p:cNvCxnSpPr>
                <a:cxnSpLocks/>
                <a:stCxn id="20" idx="6"/>
                <a:endCxn id="65" idx="2"/>
              </p:cNvCxnSpPr>
              <p:nvPr/>
            </p:nvCxnSpPr>
            <p:spPr>
              <a:xfrm flipV="1">
                <a:off x="1247944" y="2453579"/>
                <a:ext cx="1535049" cy="9228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40F07D12-3D34-46D1-B9CB-00F397FD4DE5}"/>
                  </a:ext>
                </a:extLst>
              </p:cNvPr>
              <p:cNvCxnSpPr>
                <a:cxnSpLocks/>
                <a:stCxn id="24" idx="6"/>
                <a:endCxn id="65" idx="2"/>
              </p:cNvCxnSpPr>
              <p:nvPr/>
            </p:nvCxnSpPr>
            <p:spPr>
              <a:xfrm flipV="1">
                <a:off x="1247944" y="2453579"/>
                <a:ext cx="1535049" cy="2703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805FD365-3D40-4068-B0EA-3612FCABB030}"/>
                  </a:ext>
                </a:extLst>
              </p:cNvPr>
              <p:cNvCxnSpPr>
                <a:cxnSpLocks/>
                <a:stCxn id="26" idx="6"/>
                <a:endCxn id="65" idx="2"/>
              </p:cNvCxnSpPr>
              <p:nvPr/>
            </p:nvCxnSpPr>
            <p:spPr>
              <a:xfrm>
                <a:off x="1247944" y="2397742"/>
                <a:ext cx="1535049" cy="5583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5EAD367C-9E51-41E2-B359-C79FC50E60F0}"/>
                  </a:ext>
                </a:extLst>
              </p:cNvPr>
              <p:cNvCxnSpPr>
                <a:cxnSpLocks/>
                <a:stCxn id="28" idx="6"/>
                <a:endCxn id="65" idx="2"/>
              </p:cNvCxnSpPr>
              <p:nvPr/>
            </p:nvCxnSpPr>
            <p:spPr>
              <a:xfrm>
                <a:off x="1239256" y="2071510"/>
                <a:ext cx="1543737" cy="38206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52EA4023-8660-499F-BAAA-F52EDDE72A61}"/>
                  </a:ext>
                </a:extLst>
              </p:cNvPr>
              <p:cNvCxnSpPr>
                <a:cxnSpLocks/>
                <a:stCxn id="30" idx="6"/>
                <a:endCxn id="65" idx="2"/>
              </p:cNvCxnSpPr>
              <p:nvPr/>
            </p:nvCxnSpPr>
            <p:spPr>
              <a:xfrm>
                <a:off x="1239255" y="1745280"/>
                <a:ext cx="1543738" cy="7082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219;p33">
                <a:extLst>
                  <a:ext uri="{FF2B5EF4-FFF2-40B4-BE49-F238E27FC236}">
                    <a16:creationId xmlns:a16="http://schemas.microsoft.com/office/drawing/2014/main" id="{5AECF445-4529-4A99-B50A-60D98E48FA17}"/>
                  </a:ext>
                </a:extLst>
              </p:cNvPr>
              <p:cNvSpPr/>
              <p:nvPr/>
            </p:nvSpPr>
            <p:spPr>
              <a:xfrm>
                <a:off x="963581" y="5207004"/>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0" name="Google Shape;219;p33">
                <a:extLst>
                  <a:ext uri="{FF2B5EF4-FFF2-40B4-BE49-F238E27FC236}">
                    <a16:creationId xmlns:a16="http://schemas.microsoft.com/office/drawing/2014/main" id="{98DB02E9-C5CE-4327-8331-980996A30599}"/>
                  </a:ext>
                </a:extLst>
              </p:cNvPr>
              <p:cNvSpPr/>
              <p:nvPr/>
            </p:nvSpPr>
            <p:spPr>
              <a:xfrm>
                <a:off x="963583" y="4880773"/>
                <a:ext cx="293051" cy="253656"/>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 name="Google Shape;219;p33">
                <a:extLst>
                  <a:ext uri="{FF2B5EF4-FFF2-40B4-BE49-F238E27FC236}">
                    <a16:creationId xmlns:a16="http://schemas.microsoft.com/office/drawing/2014/main" id="{D056D7E3-488B-4A18-996C-604F7C4B2AC4}"/>
                  </a:ext>
                </a:extLst>
              </p:cNvPr>
              <p:cNvSpPr/>
              <p:nvPr/>
            </p:nvSpPr>
            <p:spPr>
              <a:xfrm>
                <a:off x="963581" y="4554540"/>
                <a:ext cx="293053" cy="253658"/>
              </a:xfrm>
              <a:prstGeom prst="ellipse">
                <a:avLst/>
              </a:prstGeom>
              <a:solidFill>
                <a:schemeClr val="tx2">
                  <a:lumMod val="75000"/>
                </a:schemeClr>
              </a:solidFill>
              <a:ln w="28575" cap="flat" cmpd="sng">
                <a:solidFill>
                  <a:schemeClr val="bg1">
                    <a:lumMod val="95000"/>
                    <a:lumOff val="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4" name="Google Shape;219;p33">
                <a:extLst>
                  <a:ext uri="{FF2B5EF4-FFF2-40B4-BE49-F238E27FC236}">
                    <a16:creationId xmlns:a16="http://schemas.microsoft.com/office/drawing/2014/main" id="{0B555D3C-7D50-4383-950D-0542631BC12B}"/>
                  </a:ext>
                </a:extLst>
              </p:cNvPr>
              <p:cNvSpPr/>
              <p:nvPr/>
            </p:nvSpPr>
            <p:spPr>
              <a:xfrm>
                <a:off x="963581" y="4228307"/>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6" name="Google Shape;219;p33">
                <a:extLst>
                  <a:ext uri="{FF2B5EF4-FFF2-40B4-BE49-F238E27FC236}">
                    <a16:creationId xmlns:a16="http://schemas.microsoft.com/office/drawing/2014/main" id="{28E2D224-7CE4-432C-B49A-C643012435FA}"/>
                  </a:ext>
                </a:extLst>
              </p:cNvPr>
              <p:cNvSpPr/>
              <p:nvPr/>
            </p:nvSpPr>
            <p:spPr>
              <a:xfrm>
                <a:off x="954892" y="3902075"/>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8" name="Google Shape;219;p33">
                <a:extLst>
                  <a:ext uri="{FF2B5EF4-FFF2-40B4-BE49-F238E27FC236}">
                    <a16:creationId xmlns:a16="http://schemas.microsoft.com/office/drawing/2014/main" id="{A2C38CBE-466D-4A27-8ED7-4FABE1D9C412}"/>
                  </a:ext>
                </a:extLst>
              </p:cNvPr>
              <p:cNvSpPr/>
              <p:nvPr/>
            </p:nvSpPr>
            <p:spPr>
              <a:xfrm>
                <a:off x="954892" y="3575843"/>
                <a:ext cx="293052" cy="253657"/>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0" name="Google Shape;219;p33">
                <a:extLst>
                  <a:ext uri="{FF2B5EF4-FFF2-40B4-BE49-F238E27FC236}">
                    <a16:creationId xmlns:a16="http://schemas.microsoft.com/office/drawing/2014/main" id="{E80758C0-7932-40FF-A430-80B21DAD8ACB}"/>
                  </a:ext>
                </a:extLst>
              </p:cNvPr>
              <p:cNvSpPr/>
              <p:nvPr/>
            </p:nvSpPr>
            <p:spPr>
              <a:xfrm>
                <a:off x="954891" y="3249610"/>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2" name="Google Shape;219;p33">
                <a:extLst>
                  <a:ext uri="{FF2B5EF4-FFF2-40B4-BE49-F238E27FC236}">
                    <a16:creationId xmlns:a16="http://schemas.microsoft.com/office/drawing/2014/main" id="{F3CE1ABB-96F0-4FEC-A4B8-18ED498BDB92}"/>
                  </a:ext>
                </a:extLst>
              </p:cNvPr>
              <p:cNvSpPr/>
              <p:nvPr/>
            </p:nvSpPr>
            <p:spPr>
              <a:xfrm>
                <a:off x="954893" y="2923379"/>
                <a:ext cx="293051" cy="253656"/>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4" name="Google Shape;219;p33">
                <a:extLst>
                  <a:ext uri="{FF2B5EF4-FFF2-40B4-BE49-F238E27FC236}">
                    <a16:creationId xmlns:a16="http://schemas.microsoft.com/office/drawing/2014/main" id="{EABA3CFD-3568-40C2-96AE-19EE360508EA}"/>
                  </a:ext>
                </a:extLst>
              </p:cNvPr>
              <p:cNvSpPr/>
              <p:nvPr/>
            </p:nvSpPr>
            <p:spPr>
              <a:xfrm>
                <a:off x="954891" y="2597146"/>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6" name="Google Shape;219;p33">
                <a:extLst>
                  <a:ext uri="{FF2B5EF4-FFF2-40B4-BE49-F238E27FC236}">
                    <a16:creationId xmlns:a16="http://schemas.microsoft.com/office/drawing/2014/main" id="{C52ADCD7-A9A4-49F6-9AE4-3011ACD22026}"/>
                  </a:ext>
                </a:extLst>
              </p:cNvPr>
              <p:cNvSpPr/>
              <p:nvPr/>
            </p:nvSpPr>
            <p:spPr>
              <a:xfrm>
                <a:off x="954891" y="2270913"/>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8" name="Google Shape;219;p33">
                <a:extLst>
                  <a:ext uri="{FF2B5EF4-FFF2-40B4-BE49-F238E27FC236}">
                    <a16:creationId xmlns:a16="http://schemas.microsoft.com/office/drawing/2014/main" id="{878FED14-B32E-491E-892D-46D344357053}"/>
                  </a:ext>
                </a:extLst>
              </p:cNvPr>
              <p:cNvSpPr/>
              <p:nvPr/>
            </p:nvSpPr>
            <p:spPr>
              <a:xfrm>
                <a:off x="946203" y="1944681"/>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0" name="Google Shape;219;p33">
                <a:extLst>
                  <a:ext uri="{FF2B5EF4-FFF2-40B4-BE49-F238E27FC236}">
                    <a16:creationId xmlns:a16="http://schemas.microsoft.com/office/drawing/2014/main" id="{2A97E92D-5C0F-4801-B3E9-1ED203E21146}"/>
                  </a:ext>
                </a:extLst>
              </p:cNvPr>
              <p:cNvSpPr/>
              <p:nvPr/>
            </p:nvSpPr>
            <p:spPr>
              <a:xfrm>
                <a:off x="946203" y="1618451"/>
                <a:ext cx="293052" cy="253657"/>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7" name="TextBox 6">
                <a:extLst>
                  <a:ext uri="{FF2B5EF4-FFF2-40B4-BE49-F238E27FC236}">
                    <a16:creationId xmlns:a16="http://schemas.microsoft.com/office/drawing/2014/main" id="{EB7A5488-4143-48F4-B0F0-EF50D907BB31}"/>
                  </a:ext>
                </a:extLst>
              </p:cNvPr>
              <p:cNvSpPr txBox="1"/>
              <p:nvPr/>
            </p:nvSpPr>
            <p:spPr>
              <a:xfrm>
                <a:off x="122961" y="3258336"/>
                <a:ext cx="789525"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1"/>
                    </a:solidFill>
                  </a:rPr>
                  <a:t>Bark</a:t>
                </a:r>
              </a:p>
            </p:txBody>
          </p:sp>
          <p:sp>
            <p:nvSpPr>
              <p:cNvPr id="8" name="TextBox 7">
                <a:extLst>
                  <a:ext uri="{FF2B5EF4-FFF2-40B4-BE49-F238E27FC236}">
                    <a16:creationId xmlns:a16="http://schemas.microsoft.com/office/drawing/2014/main" id="{DE9CF50D-7AE9-43D7-A523-2046536FBE06}"/>
                  </a:ext>
                </a:extLst>
              </p:cNvPr>
              <p:cNvSpPr txBox="1"/>
              <p:nvPr/>
            </p:nvSpPr>
            <p:spPr>
              <a:xfrm>
                <a:off x="122961" y="2933559"/>
                <a:ext cx="789525"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1"/>
                    </a:solidFill>
                  </a:rPr>
                  <a:t>Ate</a:t>
                </a:r>
              </a:p>
            </p:txBody>
          </p:sp>
          <p:sp>
            <p:nvSpPr>
              <p:cNvPr id="9" name="TextBox 8">
                <a:extLst>
                  <a:ext uri="{FF2B5EF4-FFF2-40B4-BE49-F238E27FC236}">
                    <a16:creationId xmlns:a16="http://schemas.microsoft.com/office/drawing/2014/main" id="{637F3C1E-DAC8-404F-8323-BB46E85B55A4}"/>
                  </a:ext>
                </a:extLst>
              </p:cNvPr>
              <p:cNvSpPr txBox="1"/>
              <p:nvPr/>
            </p:nvSpPr>
            <p:spPr>
              <a:xfrm>
                <a:off x="122961" y="2284005"/>
                <a:ext cx="789525"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1"/>
                    </a:solidFill>
                  </a:rPr>
                  <a:t>And</a:t>
                </a:r>
              </a:p>
            </p:txBody>
          </p:sp>
          <p:sp>
            <p:nvSpPr>
              <p:cNvPr id="11" name="TextBox 10">
                <a:extLst>
                  <a:ext uri="{FF2B5EF4-FFF2-40B4-BE49-F238E27FC236}">
                    <a16:creationId xmlns:a16="http://schemas.microsoft.com/office/drawing/2014/main" id="{B8643F3D-8932-45E3-B288-B102363E6A04}"/>
                  </a:ext>
                </a:extLst>
              </p:cNvPr>
              <p:cNvSpPr txBox="1"/>
              <p:nvPr/>
            </p:nvSpPr>
            <p:spPr>
              <a:xfrm>
                <a:off x="122961" y="2608782"/>
                <a:ext cx="789525"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1"/>
                    </a:solidFill>
                  </a:rPr>
                  <a:t>At</a:t>
                </a:r>
              </a:p>
            </p:txBody>
          </p:sp>
          <p:sp>
            <p:nvSpPr>
              <p:cNvPr id="13" name="TextBox 12">
                <a:extLst>
                  <a:ext uri="{FF2B5EF4-FFF2-40B4-BE49-F238E27FC236}">
                    <a16:creationId xmlns:a16="http://schemas.microsoft.com/office/drawing/2014/main" id="{4807D723-5706-499A-BE3B-73A00BDDF806}"/>
                  </a:ext>
                </a:extLst>
              </p:cNvPr>
              <p:cNvSpPr txBox="1"/>
              <p:nvPr/>
            </p:nvSpPr>
            <p:spPr>
              <a:xfrm>
                <a:off x="122961" y="1959228"/>
                <a:ext cx="789525"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1"/>
                    </a:solidFill>
                  </a:rPr>
                  <a:t>An</a:t>
                </a:r>
              </a:p>
            </p:txBody>
          </p:sp>
          <p:sp>
            <p:nvSpPr>
              <p:cNvPr id="15" name="TextBox 14">
                <a:extLst>
                  <a:ext uri="{FF2B5EF4-FFF2-40B4-BE49-F238E27FC236}">
                    <a16:creationId xmlns:a16="http://schemas.microsoft.com/office/drawing/2014/main" id="{C7D63D5E-E68C-46B0-9A2C-4F225B9C992E}"/>
                  </a:ext>
                </a:extLst>
              </p:cNvPr>
              <p:cNvSpPr txBox="1"/>
              <p:nvPr/>
            </p:nvSpPr>
            <p:spPr>
              <a:xfrm>
                <a:off x="122961" y="1634451"/>
                <a:ext cx="789525"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1"/>
                    </a:solidFill>
                  </a:rPr>
                  <a:t>A</a:t>
                </a:r>
              </a:p>
            </p:txBody>
          </p:sp>
          <p:sp>
            <p:nvSpPr>
              <p:cNvPr id="17" name="TextBox 16">
                <a:extLst>
                  <a:ext uri="{FF2B5EF4-FFF2-40B4-BE49-F238E27FC236}">
                    <a16:creationId xmlns:a16="http://schemas.microsoft.com/office/drawing/2014/main" id="{D17C8EF2-30B3-4B8E-AF47-B043E12329BA}"/>
                  </a:ext>
                </a:extLst>
              </p:cNvPr>
              <p:cNvSpPr txBox="1"/>
              <p:nvPr/>
            </p:nvSpPr>
            <p:spPr>
              <a:xfrm>
                <a:off x="122961" y="3907890"/>
                <a:ext cx="789525"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1"/>
                    </a:solidFill>
                  </a:rPr>
                  <a:t>Cat</a:t>
                </a:r>
              </a:p>
            </p:txBody>
          </p:sp>
          <p:sp>
            <p:nvSpPr>
              <p:cNvPr id="19" name="TextBox 18">
                <a:extLst>
                  <a:ext uri="{FF2B5EF4-FFF2-40B4-BE49-F238E27FC236}">
                    <a16:creationId xmlns:a16="http://schemas.microsoft.com/office/drawing/2014/main" id="{CC443F26-122B-48A5-860E-E3D5F7A83B0C}"/>
                  </a:ext>
                </a:extLst>
              </p:cNvPr>
              <p:cNvSpPr txBox="1"/>
              <p:nvPr/>
            </p:nvSpPr>
            <p:spPr>
              <a:xfrm>
                <a:off x="122961" y="4232667"/>
                <a:ext cx="789525"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1"/>
                    </a:solidFill>
                  </a:rPr>
                  <a:t>Cats</a:t>
                </a:r>
              </a:p>
            </p:txBody>
          </p:sp>
          <p:sp>
            <p:nvSpPr>
              <p:cNvPr id="21" name="TextBox 20">
                <a:extLst>
                  <a:ext uri="{FF2B5EF4-FFF2-40B4-BE49-F238E27FC236}">
                    <a16:creationId xmlns:a16="http://schemas.microsoft.com/office/drawing/2014/main" id="{BF511357-A4C6-4FD7-8FFD-A7DB25C8BD95}"/>
                  </a:ext>
                </a:extLst>
              </p:cNvPr>
              <p:cNvSpPr txBox="1"/>
              <p:nvPr/>
            </p:nvSpPr>
            <p:spPr>
              <a:xfrm>
                <a:off x="122961" y="4557444"/>
                <a:ext cx="789525"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1"/>
                    </a:solidFill>
                  </a:rPr>
                  <a:t>Dog</a:t>
                </a:r>
              </a:p>
            </p:txBody>
          </p:sp>
          <p:sp>
            <p:nvSpPr>
              <p:cNvPr id="23" name="TextBox 22">
                <a:extLst>
                  <a:ext uri="{FF2B5EF4-FFF2-40B4-BE49-F238E27FC236}">
                    <a16:creationId xmlns:a16="http://schemas.microsoft.com/office/drawing/2014/main" id="{9DB56F4E-78A0-47D3-ADF3-5B9DAC95A49C}"/>
                  </a:ext>
                </a:extLst>
              </p:cNvPr>
              <p:cNvSpPr txBox="1"/>
              <p:nvPr/>
            </p:nvSpPr>
            <p:spPr>
              <a:xfrm>
                <a:off x="122961" y="4882221"/>
                <a:ext cx="789525"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1"/>
                    </a:solidFill>
                  </a:rPr>
                  <a:t>Dogs</a:t>
                </a:r>
              </a:p>
            </p:txBody>
          </p:sp>
          <p:sp>
            <p:nvSpPr>
              <p:cNvPr id="25" name="TextBox 24">
                <a:extLst>
                  <a:ext uri="{FF2B5EF4-FFF2-40B4-BE49-F238E27FC236}">
                    <a16:creationId xmlns:a16="http://schemas.microsoft.com/office/drawing/2014/main" id="{0218D346-16B2-4911-AAF1-AF6D0DAA9843}"/>
                  </a:ext>
                </a:extLst>
              </p:cNvPr>
              <p:cNvSpPr txBox="1"/>
              <p:nvPr/>
            </p:nvSpPr>
            <p:spPr>
              <a:xfrm>
                <a:off x="122961" y="5207003"/>
                <a:ext cx="789525" cy="2585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lnSpc>
                    <a:spcPct val="90000"/>
                  </a:lnSpc>
                </a:pPr>
                <a:r>
                  <a:rPr lang="en-US" sz="1200">
                    <a:solidFill>
                      <a:schemeClr val="bg1"/>
                    </a:solidFill>
                  </a:rPr>
                  <a:t>Eat</a:t>
                </a:r>
              </a:p>
            </p:txBody>
          </p:sp>
          <p:cxnSp>
            <p:nvCxnSpPr>
              <p:cNvPr id="320" name="Straight Connector 319">
                <a:extLst>
                  <a:ext uri="{FF2B5EF4-FFF2-40B4-BE49-F238E27FC236}">
                    <a16:creationId xmlns:a16="http://schemas.microsoft.com/office/drawing/2014/main" id="{B2C98677-4BEB-4621-A4F2-2704B8BBAA07}"/>
                  </a:ext>
                </a:extLst>
              </p:cNvPr>
              <p:cNvCxnSpPr>
                <a:cxnSpLocks/>
                <a:stCxn id="22" idx="6"/>
                <a:endCxn id="65" idx="2"/>
              </p:cNvCxnSpPr>
              <p:nvPr/>
            </p:nvCxnSpPr>
            <p:spPr>
              <a:xfrm flipV="1">
                <a:off x="1247944" y="2453579"/>
                <a:ext cx="1535049" cy="59662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9E268294-D25C-4C34-A8DD-62F6C84C8248}"/>
                  </a:ext>
                </a:extLst>
              </p:cNvPr>
              <p:cNvCxnSpPr>
                <a:cxnSpLocks/>
                <a:stCxn id="600" idx="6"/>
                <a:endCxn id="55" idx="6"/>
              </p:cNvCxnSpPr>
              <p:nvPr/>
            </p:nvCxnSpPr>
            <p:spPr>
              <a:xfrm flipH="1" flipV="1">
                <a:off x="3076046" y="4738918"/>
                <a:ext cx="1533617" cy="59491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5EE5926A-3B71-470F-A575-7687C22C2678}"/>
                  </a:ext>
                </a:extLst>
              </p:cNvPr>
              <p:cNvCxnSpPr>
                <a:cxnSpLocks/>
                <a:stCxn id="601" idx="6"/>
                <a:endCxn id="55" idx="6"/>
              </p:cNvCxnSpPr>
              <p:nvPr/>
            </p:nvCxnSpPr>
            <p:spPr>
              <a:xfrm flipH="1" flipV="1">
                <a:off x="3076046" y="4738918"/>
                <a:ext cx="1533617" cy="2686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a:extLst>
                  <a:ext uri="{FF2B5EF4-FFF2-40B4-BE49-F238E27FC236}">
                    <a16:creationId xmlns:a16="http://schemas.microsoft.com/office/drawing/2014/main" id="{1E5111D2-520F-4A7D-AC4E-F607AC3013E3}"/>
                  </a:ext>
                </a:extLst>
              </p:cNvPr>
              <p:cNvCxnSpPr>
                <a:cxnSpLocks/>
                <a:stCxn id="602" idx="6"/>
                <a:endCxn id="55" idx="6"/>
              </p:cNvCxnSpPr>
              <p:nvPr/>
            </p:nvCxnSpPr>
            <p:spPr>
              <a:xfrm flipH="1">
                <a:off x="3076046" y="4681369"/>
                <a:ext cx="1533617" cy="5754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a:extLst>
                  <a:ext uri="{FF2B5EF4-FFF2-40B4-BE49-F238E27FC236}">
                    <a16:creationId xmlns:a16="http://schemas.microsoft.com/office/drawing/2014/main" id="{CAF72B7B-4A45-4147-A738-4A7E9D4185AD}"/>
                  </a:ext>
                </a:extLst>
              </p:cNvPr>
              <p:cNvCxnSpPr>
                <a:cxnSpLocks/>
                <a:stCxn id="603" idx="6"/>
                <a:endCxn id="55" idx="6"/>
              </p:cNvCxnSpPr>
              <p:nvPr/>
            </p:nvCxnSpPr>
            <p:spPr>
              <a:xfrm flipH="1">
                <a:off x="3076046" y="4355136"/>
                <a:ext cx="1533617" cy="3837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a:extLst>
                  <a:ext uri="{FF2B5EF4-FFF2-40B4-BE49-F238E27FC236}">
                    <a16:creationId xmlns:a16="http://schemas.microsoft.com/office/drawing/2014/main" id="{DAC71A7A-643E-439D-BD39-F052F6AC4E20}"/>
                  </a:ext>
                </a:extLst>
              </p:cNvPr>
              <p:cNvCxnSpPr>
                <a:cxnSpLocks/>
                <a:stCxn id="604" idx="6"/>
                <a:endCxn id="55" idx="6"/>
              </p:cNvCxnSpPr>
              <p:nvPr/>
            </p:nvCxnSpPr>
            <p:spPr>
              <a:xfrm flipH="1">
                <a:off x="3076046" y="4028904"/>
                <a:ext cx="1542306" cy="7100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a:extLst>
                  <a:ext uri="{FF2B5EF4-FFF2-40B4-BE49-F238E27FC236}">
                    <a16:creationId xmlns:a16="http://schemas.microsoft.com/office/drawing/2014/main" id="{C3EB29B6-EB0B-4602-A6CD-046348FE62A7}"/>
                  </a:ext>
                </a:extLst>
              </p:cNvPr>
              <p:cNvCxnSpPr>
                <a:cxnSpLocks/>
                <a:stCxn id="605" idx="6"/>
                <a:endCxn id="55" idx="6"/>
              </p:cNvCxnSpPr>
              <p:nvPr/>
            </p:nvCxnSpPr>
            <p:spPr>
              <a:xfrm flipH="1">
                <a:off x="3076046" y="3702672"/>
                <a:ext cx="1542307" cy="10362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a:extLst>
                  <a:ext uri="{FF2B5EF4-FFF2-40B4-BE49-F238E27FC236}">
                    <a16:creationId xmlns:a16="http://schemas.microsoft.com/office/drawing/2014/main" id="{907968F8-1068-4E72-B801-66330F5DA829}"/>
                  </a:ext>
                </a:extLst>
              </p:cNvPr>
              <p:cNvCxnSpPr>
                <a:cxnSpLocks/>
                <a:stCxn id="606" idx="6"/>
                <a:endCxn id="55" idx="6"/>
              </p:cNvCxnSpPr>
              <p:nvPr/>
            </p:nvCxnSpPr>
            <p:spPr>
              <a:xfrm flipH="1">
                <a:off x="3076046" y="3376439"/>
                <a:ext cx="1542307" cy="136247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a:extLst>
                  <a:ext uri="{FF2B5EF4-FFF2-40B4-BE49-F238E27FC236}">
                    <a16:creationId xmlns:a16="http://schemas.microsoft.com/office/drawing/2014/main" id="{8EEA0342-EE77-48D9-A463-AF76996FC9A9}"/>
                  </a:ext>
                </a:extLst>
              </p:cNvPr>
              <p:cNvCxnSpPr>
                <a:cxnSpLocks/>
                <a:stCxn id="607" idx="6"/>
                <a:endCxn id="55" idx="6"/>
              </p:cNvCxnSpPr>
              <p:nvPr/>
            </p:nvCxnSpPr>
            <p:spPr>
              <a:xfrm flipH="1">
                <a:off x="3076046" y="3050207"/>
                <a:ext cx="1542307" cy="168871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9FDA0BF6-A651-4FDC-9A94-591B3F8BF5B3}"/>
                  </a:ext>
                </a:extLst>
              </p:cNvPr>
              <p:cNvCxnSpPr>
                <a:cxnSpLocks/>
                <a:stCxn id="608" idx="6"/>
                <a:endCxn id="55" idx="6"/>
              </p:cNvCxnSpPr>
              <p:nvPr/>
            </p:nvCxnSpPr>
            <p:spPr>
              <a:xfrm flipH="1">
                <a:off x="3076046" y="2723975"/>
                <a:ext cx="1542307" cy="20149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C7F58611-20C9-4786-B14D-7E98649D34C9}"/>
                  </a:ext>
                </a:extLst>
              </p:cNvPr>
              <p:cNvCxnSpPr>
                <a:cxnSpLocks/>
                <a:stCxn id="609" idx="6"/>
                <a:endCxn id="55" idx="6"/>
              </p:cNvCxnSpPr>
              <p:nvPr/>
            </p:nvCxnSpPr>
            <p:spPr>
              <a:xfrm flipH="1">
                <a:off x="3076046" y="2397742"/>
                <a:ext cx="1542307" cy="234117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51F0BD90-9DD0-4561-BDFE-33FCBF6F1718}"/>
                  </a:ext>
                </a:extLst>
              </p:cNvPr>
              <p:cNvCxnSpPr>
                <a:cxnSpLocks/>
                <a:stCxn id="610" idx="6"/>
                <a:endCxn id="55" idx="6"/>
              </p:cNvCxnSpPr>
              <p:nvPr/>
            </p:nvCxnSpPr>
            <p:spPr>
              <a:xfrm flipH="1">
                <a:off x="3076046" y="2071510"/>
                <a:ext cx="1550995" cy="26674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9" name="Straight Connector 538">
                <a:extLst>
                  <a:ext uri="{FF2B5EF4-FFF2-40B4-BE49-F238E27FC236}">
                    <a16:creationId xmlns:a16="http://schemas.microsoft.com/office/drawing/2014/main" id="{E8125993-8B8C-4E26-B788-6EFDBCFB0081}"/>
                  </a:ext>
                </a:extLst>
              </p:cNvPr>
              <p:cNvCxnSpPr>
                <a:cxnSpLocks/>
                <a:stCxn id="611" idx="6"/>
                <a:endCxn id="55" idx="6"/>
              </p:cNvCxnSpPr>
              <p:nvPr/>
            </p:nvCxnSpPr>
            <p:spPr>
              <a:xfrm flipH="1">
                <a:off x="3076046" y="1745280"/>
                <a:ext cx="1550996" cy="299363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392152A1-AFF6-414C-AE6D-C752F5EE6581}"/>
                  </a:ext>
                </a:extLst>
              </p:cNvPr>
              <p:cNvCxnSpPr>
                <a:cxnSpLocks/>
                <a:stCxn id="600" idx="6"/>
                <a:endCxn id="57" idx="6"/>
              </p:cNvCxnSpPr>
              <p:nvPr/>
            </p:nvCxnSpPr>
            <p:spPr>
              <a:xfrm flipH="1" flipV="1">
                <a:off x="3076046" y="4281850"/>
                <a:ext cx="1533617" cy="10519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1" name="Straight Connector 540">
                <a:extLst>
                  <a:ext uri="{FF2B5EF4-FFF2-40B4-BE49-F238E27FC236}">
                    <a16:creationId xmlns:a16="http://schemas.microsoft.com/office/drawing/2014/main" id="{7F5C439D-9C78-4D6D-BC57-99C3D209FFA3}"/>
                  </a:ext>
                </a:extLst>
              </p:cNvPr>
              <p:cNvCxnSpPr>
                <a:cxnSpLocks/>
                <a:stCxn id="601" idx="6"/>
                <a:endCxn id="57" idx="6"/>
              </p:cNvCxnSpPr>
              <p:nvPr/>
            </p:nvCxnSpPr>
            <p:spPr>
              <a:xfrm flipH="1" flipV="1">
                <a:off x="3076046" y="4281850"/>
                <a:ext cx="1533617" cy="72575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D3681A71-158E-47B9-92D5-9AB81ADF0A6F}"/>
                  </a:ext>
                </a:extLst>
              </p:cNvPr>
              <p:cNvCxnSpPr>
                <a:cxnSpLocks/>
                <a:stCxn id="602" idx="6"/>
                <a:endCxn id="57" idx="6"/>
              </p:cNvCxnSpPr>
              <p:nvPr/>
            </p:nvCxnSpPr>
            <p:spPr>
              <a:xfrm flipH="1" flipV="1">
                <a:off x="3076046" y="4281850"/>
                <a:ext cx="1533617" cy="3995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EAF603A6-8109-4E70-998B-089305A5B028}"/>
                  </a:ext>
                </a:extLst>
              </p:cNvPr>
              <p:cNvCxnSpPr>
                <a:cxnSpLocks/>
                <a:stCxn id="603" idx="6"/>
                <a:endCxn id="57" idx="6"/>
              </p:cNvCxnSpPr>
              <p:nvPr/>
            </p:nvCxnSpPr>
            <p:spPr>
              <a:xfrm flipH="1" flipV="1">
                <a:off x="3076046" y="4281850"/>
                <a:ext cx="1533617" cy="7328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4" name="Straight Connector 543">
                <a:extLst>
                  <a:ext uri="{FF2B5EF4-FFF2-40B4-BE49-F238E27FC236}">
                    <a16:creationId xmlns:a16="http://schemas.microsoft.com/office/drawing/2014/main" id="{24909178-45A9-4AFE-ADBC-12CAE0F24153}"/>
                  </a:ext>
                </a:extLst>
              </p:cNvPr>
              <p:cNvCxnSpPr>
                <a:cxnSpLocks/>
                <a:stCxn id="604" idx="6"/>
                <a:endCxn id="57" idx="6"/>
              </p:cNvCxnSpPr>
              <p:nvPr/>
            </p:nvCxnSpPr>
            <p:spPr>
              <a:xfrm flipH="1">
                <a:off x="3076046" y="4028904"/>
                <a:ext cx="1542306" cy="2529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5" name="Straight Connector 544">
                <a:extLst>
                  <a:ext uri="{FF2B5EF4-FFF2-40B4-BE49-F238E27FC236}">
                    <a16:creationId xmlns:a16="http://schemas.microsoft.com/office/drawing/2014/main" id="{9517D913-9681-4C34-A669-8C29FBAF170E}"/>
                  </a:ext>
                </a:extLst>
              </p:cNvPr>
              <p:cNvCxnSpPr>
                <a:cxnSpLocks/>
                <a:stCxn id="605" idx="6"/>
                <a:endCxn id="57" idx="6"/>
              </p:cNvCxnSpPr>
              <p:nvPr/>
            </p:nvCxnSpPr>
            <p:spPr>
              <a:xfrm flipH="1">
                <a:off x="3076046" y="3702672"/>
                <a:ext cx="1542307" cy="57917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F9CF52A3-D8AE-4B0F-8CF2-0009B8533844}"/>
                  </a:ext>
                </a:extLst>
              </p:cNvPr>
              <p:cNvCxnSpPr>
                <a:cxnSpLocks/>
                <a:stCxn id="606" idx="6"/>
                <a:endCxn id="57" idx="6"/>
              </p:cNvCxnSpPr>
              <p:nvPr/>
            </p:nvCxnSpPr>
            <p:spPr>
              <a:xfrm flipH="1">
                <a:off x="3076046" y="3376439"/>
                <a:ext cx="1542307" cy="90541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7" name="Straight Connector 546">
                <a:extLst>
                  <a:ext uri="{FF2B5EF4-FFF2-40B4-BE49-F238E27FC236}">
                    <a16:creationId xmlns:a16="http://schemas.microsoft.com/office/drawing/2014/main" id="{AF0AFB90-99E5-479F-AC2E-1645379C2A6C}"/>
                  </a:ext>
                </a:extLst>
              </p:cNvPr>
              <p:cNvCxnSpPr>
                <a:cxnSpLocks/>
                <a:stCxn id="607" idx="6"/>
                <a:endCxn id="57" idx="6"/>
              </p:cNvCxnSpPr>
              <p:nvPr/>
            </p:nvCxnSpPr>
            <p:spPr>
              <a:xfrm flipH="1">
                <a:off x="3076046" y="3050207"/>
                <a:ext cx="1542307" cy="12316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8" name="Straight Connector 547">
                <a:extLst>
                  <a:ext uri="{FF2B5EF4-FFF2-40B4-BE49-F238E27FC236}">
                    <a16:creationId xmlns:a16="http://schemas.microsoft.com/office/drawing/2014/main" id="{DFDC214C-512E-4A4A-878E-D4ADFE9A8F2F}"/>
                  </a:ext>
                </a:extLst>
              </p:cNvPr>
              <p:cNvCxnSpPr>
                <a:cxnSpLocks/>
                <a:stCxn id="608" idx="6"/>
                <a:endCxn id="57" idx="6"/>
              </p:cNvCxnSpPr>
              <p:nvPr/>
            </p:nvCxnSpPr>
            <p:spPr>
              <a:xfrm flipH="1">
                <a:off x="3076046" y="2723975"/>
                <a:ext cx="1542307" cy="15578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9" name="Straight Connector 548">
                <a:extLst>
                  <a:ext uri="{FF2B5EF4-FFF2-40B4-BE49-F238E27FC236}">
                    <a16:creationId xmlns:a16="http://schemas.microsoft.com/office/drawing/2014/main" id="{9AD82F72-4757-491E-AD30-685D865E0E4C}"/>
                  </a:ext>
                </a:extLst>
              </p:cNvPr>
              <p:cNvCxnSpPr>
                <a:cxnSpLocks/>
                <a:stCxn id="609" idx="6"/>
                <a:endCxn id="57" idx="6"/>
              </p:cNvCxnSpPr>
              <p:nvPr/>
            </p:nvCxnSpPr>
            <p:spPr>
              <a:xfrm flipH="1">
                <a:off x="3076046" y="2397742"/>
                <a:ext cx="1542307" cy="18841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0" name="Straight Connector 549">
                <a:extLst>
                  <a:ext uri="{FF2B5EF4-FFF2-40B4-BE49-F238E27FC236}">
                    <a16:creationId xmlns:a16="http://schemas.microsoft.com/office/drawing/2014/main" id="{A472C02B-C803-466B-8B25-629DA177F146}"/>
                  </a:ext>
                </a:extLst>
              </p:cNvPr>
              <p:cNvCxnSpPr>
                <a:cxnSpLocks/>
                <a:stCxn id="610" idx="6"/>
                <a:endCxn id="57" idx="6"/>
              </p:cNvCxnSpPr>
              <p:nvPr/>
            </p:nvCxnSpPr>
            <p:spPr>
              <a:xfrm flipH="1">
                <a:off x="3076046" y="2071510"/>
                <a:ext cx="1550995" cy="221034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1" name="Straight Connector 550">
                <a:extLst>
                  <a:ext uri="{FF2B5EF4-FFF2-40B4-BE49-F238E27FC236}">
                    <a16:creationId xmlns:a16="http://schemas.microsoft.com/office/drawing/2014/main" id="{E2F6F8EC-0212-4332-9254-B162D8DB0088}"/>
                  </a:ext>
                </a:extLst>
              </p:cNvPr>
              <p:cNvCxnSpPr>
                <a:cxnSpLocks/>
                <a:stCxn id="611" idx="6"/>
                <a:endCxn id="57" idx="6"/>
              </p:cNvCxnSpPr>
              <p:nvPr/>
            </p:nvCxnSpPr>
            <p:spPr>
              <a:xfrm flipH="1">
                <a:off x="3076046" y="1745280"/>
                <a:ext cx="1550996" cy="25365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2" name="Straight Connector 551">
                <a:extLst>
                  <a:ext uri="{FF2B5EF4-FFF2-40B4-BE49-F238E27FC236}">
                    <a16:creationId xmlns:a16="http://schemas.microsoft.com/office/drawing/2014/main" id="{77D4C7B1-0C6C-469F-9681-A1E9E19073E8}"/>
                  </a:ext>
                </a:extLst>
              </p:cNvPr>
              <p:cNvCxnSpPr>
                <a:cxnSpLocks/>
                <a:stCxn id="600" idx="6"/>
                <a:endCxn id="59" idx="6"/>
              </p:cNvCxnSpPr>
              <p:nvPr/>
            </p:nvCxnSpPr>
            <p:spPr>
              <a:xfrm flipH="1" flipV="1">
                <a:off x="3076046" y="3824782"/>
                <a:ext cx="1533617" cy="150905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a:extLst>
                  <a:ext uri="{FF2B5EF4-FFF2-40B4-BE49-F238E27FC236}">
                    <a16:creationId xmlns:a16="http://schemas.microsoft.com/office/drawing/2014/main" id="{8E33BDAA-A6CE-44F7-B563-F530D3ECD7A6}"/>
                  </a:ext>
                </a:extLst>
              </p:cNvPr>
              <p:cNvCxnSpPr>
                <a:cxnSpLocks/>
                <a:stCxn id="601" idx="6"/>
                <a:endCxn id="59" idx="6"/>
              </p:cNvCxnSpPr>
              <p:nvPr/>
            </p:nvCxnSpPr>
            <p:spPr>
              <a:xfrm flipH="1" flipV="1">
                <a:off x="3076046" y="3824782"/>
                <a:ext cx="1533617" cy="11828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a:extLst>
                  <a:ext uri="{FF2B5EF4-FFF2-40B4-BE49-F238E27FC236}">
                    <a16:creationId xmlns:a16="http://schemas.microsoft.com/office/drawing/2014/main" id="{A3421CAA-AB34-4215-8B64-EE81BBA23AAD}"/>
                  </a:ext>
                </a:extLst>
              </p:cNvPr>
              <p:cNvCxnSpPr>
                <a:cxnSpLocks/>
                <a:stCxn id="602" idx="6"/>
                <a:endCxn id="59" idx="6"/>
              </p:cNvCxnSpPr>
              <p:nvPr/>
            </p:nvCxnSpPr>
            <p:spPr>
              <a:xfrm flipH="1" flipV="1">
                <a:off x="3076046" y="3824782"/>
                <a:ext cx="1533617" cy="8565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a:extLst>
                  <a:ext uri="{FF2B5EF4-FFF2-40B4-BE49-F238E27FC236}">
                    <a16:creationId xmlns:a16="http://schemas.microsoft.com/office/drawing/2014/main" id="{1D8DC317-5740-49D8-A79C-571B5E927D0B}"/>
                  </a:ext>
                </a:extLst>
              </p:cNvPr>
              <p:cNvCxnSpPr>
                <a:cxnSpLocks/>
                <a:stCxn id="603" idx="6"/>
                <a:endCxn id="59" idx="6"/>
              </p:cNvCxnSpPr>
              <p:nvPr/>
            </p:nvCxnSpPr>
            <p:spPr>
              <a:xfrm flipH="1" flipV="1">
                <a:off x="3076046" y="3824782"/>
                <a:ext cx="1533617" cy="5303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a:extLst>
                  <a:ext uri="{FF2B5EF4-FFF2-40B4-BE49-F238E27FC236}">
                    <a16:creationId xmlns:a16="http://schemas.microsoft.com/office/drawing/2014/main" id="{641C78CD-1FEB-46BC-9536-4D9DF2E513C9}"/>
                  </a:ext>
                </a:extLst>
              </p:cNvPr>
              <p:cNvCxnSpPr>
                <a:cxnSpLocks/>
                <a:stCxn id="604" idx="6"/>
                <a:endCxn id="59" idx="6"/>
              </p:cNvCxnSpPr>
              <p:nvPr/>
            </p:nvCxnSpPr>
            <p:spPr>
              <a:xfrm flipH="1" flipV="1">
                <a:off x="3076046" y="3824782"/>
                <a:ext cx="1542306" cy="2041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F3CDCC62-7181-4481-8413-BC9F359D6F37}"/>
                  </a:ext>
                </a:extLst>
              </p:cNvPr>
              <p:cNvCxnSpPr>
                <a:cxnSpLocks/>
                <a:stCxn id="605" idx="6"/>
                <a:endCxn id="59" idx="6"/>
              </p:cNvCxnSpPr>
              <p:nvPr/>
            </p:nvCxnSpPr>
            <p:spPr>
              <a:xfrm flipH="1">
                <a:off x="3076046" y="3702672"/>
                <a:ext cx="1542307" cy="1221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793C9854-E1E7-468D-B6DE-F0A6DC52E8E2}"/>
                  </a:ext>
                </a:extLst>
              </p:cNvPr>
              <p:cNvCxnSpPr>
                <a:cxnSpLocks/>
                <a:stCxn id="606" idx="6"/>
                <a:endCxn id="59" idx="6"/>
              </p:cNvCxnSpPr>
              <p:nvPr/>
            </p:nvCxnSpPr>
            <p:spPr>
              <a:xfrm flipH="1">
                <a:off x="3076046" y="3376439"/>
                <a:ext cx="1542307" cy="4483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54C8C96E-B813-4A44-9D4E-1C6F49D02D16}"/>
                  </a:ext>
                </a:extLst>
              </p:cNvPr>
              <p:cNvCxnSpPr>
                <a:cxnSpLocks/>
                <a:stCxn id="607" idx="6"/>
                <a:endCxn id="59" idx="6"/>
              </p:cNvCxnSpPr>
              <p:nvPr/>
            </p:nvCxnSpPr>
            <p:spPr>
              <a:xfrm flipH="1">
                <a:off x="3076046" y="3050207"/>
                <a:ext cx="1542307" cy="7745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CCE42C37-EA20-494A-BAF2-9FB6865DB572}"/>
                  </a:ext>
                </a:extLst>
              </p:cNvPr>
              <p:cNvCxnSpPr>
                <a:cxnSpLocks/>
                <a:stCxn id="608" idx="6"/>
                <a:endCxn id="59" idx="6"/>
              </p:cNvCxnSpPr>
              <p:nvPr/>
            </p:nvCxnSpPr>
            <p:spPr>
              <a:xfrm flipH="1">
                <a:off x="3076046" y="2723975"/>
                <a:ext cx="1542307" cy="110080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77E24FBF-A72C-4748-8688-C312F0CD26C3}"/>
                  </a:ext>
                </a:extLst>
              </p:cNvPr>
              <p:cNvCxnSpPr>
                <a:cxnSpLocks/>
                <a:stCxn id="609" idx="6"/>
                <a:endCxn id="59" idx="6"/>
              </p:cNvCxnSpPr>
              <p:nvPr/>
            </p:nvCxnSpPr>
            <p:spPr>
              <a:xfrm flipH="1">
                <a:off x="3076046" y="2397742"/>
                <a:ext cx="1542307" cy="142704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CACE7979-00AB-4DE5-8CD6-9CD910E17960}"/>
                  </a:ext>
                </a:extLst>
              </p:cNvPr>
              <p:cNvCxnSpPr>
                <a:cxnSpLocks/>
                <a:stCxn id="610" idx="6"/>
                <a:endCxn id="59" idx="6"/>
              </p:cNvCxnSpPr>
              <p:nvPr/>
            </p:nvCxnSpPr>
            <p:spPr>
              <a:xfrm flipH="1">
                <a:off x="3076046" y="2071510"/>
                <a:ext cx="1550995" cy="17532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F06FE6BB-06C7-40C8-98CA-95C2BA7C09D9}"/>
                  </a:ext>
                </a:extLst>
              </p:cNvPr>
              <p:cNvCxnSpPr>
                <a:cxnSpLocks/>
                <a:stCxn id="611" idx="6"/>
                <a:endCxn id="59" idx="6"/>
              </p:cNvCxnSpPr>
              <p:nvPr/>
            </p:nvCxnSpPr>
            <p:spPr>
              <a:xfrm flipH="1">
                <a:off x="3076046" y="1745280"/>
                <a:ext cx="1550996" cy="207950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AACFD3D6-CCA6-4F86-A083-C5CFAA1B9483}"/>
                  </a:ext>
                </a:extLst>
              </p:cNvPr>
              <p:cNvCxnSpPr>
                <a:cxnSpLocks/>
                <a:stCxn id="600" idx="6"/>
                <a:endCxn id="61" idx="6"/>
              </p:cNvCxnSpPr>
              <p:nvPr/>
            </p:nvCxnSpPr>
            <p:spPr>
              <a:xfrm flipH="1" flipV="1">
                <a:off x="3076046" y="3367715"/>
                <a:ext cx="1533617" cy="196611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id="{A987B66F-7D12-434E-8223-E761CDEFD454}"/>
                  </a:ext>
                </a:extLst>
              </p:cNvPr>
              <p:cNvCxnSpPr>
                <a:cxnSpLocks/>
                <a:stCxn id="601" idx="6"/>
                <a:endCxn id="61" idx="6"/>
              </p:cNvCxnSpPr>
              <p:nvPr/>
            </p:nvCxnSpPr>
            <p:spPr>
              <a:xfrm flipH="1" flipV="1">
                <a:off x="3076046" y="3367715"/>
                <a:ext cx="1533617" cy="163988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F67EF811-C6EE-4CE8-B976-BBEEFCF90E98}"/>
                  </a:ext>
                </a:extLst>
              </p:cNvPr>
              <p:cNvCxnSpPr>
                <a:cxnSpLocks/>
                <a:stCxn id="602" idx="6"/>
                <a:endCxn id="61" idx="6"/>
              </p:cNvCxnSpPr>
              <p:nvPr/>
            </p:nvCxnSpPr>
            <p:spPr>
              <a:xfrm flipH="1" flipV="1">
                <a:off x="3076046" y="3367715"/>
                <a:ext cx="1533617" cy="13136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7" name="Straight Connector 566">
                <a:extLst>
                  <a:ext uri="{FF2B5EF4-FFF2-40B4-BE49-F238E27FC236}">
                    <a16:creationId xmlns:a16="http://schemas.microsoft.com/office/drawing/2014/main" id="{97833DA4-2B76-4D6F-9F7D-D6C90784269F}"/>
                  </a:ext>
                </a:extLst>
              </p:cNvPr>
              <p:cNvCxnSpPr>
                <a:cxnSpLocks/>
                <a:stCxn id="603" idx="6"/>
                <a:endCxn id="61" idx="6"/>
              </p:cNvCxnSpPr>
              <p:nvPr/>
            </p:nvCxnSpPr>
            <p:spPr>
              <a:xfrm flipH="1" flipV="1">
                <a:off x="3076046" y="3367715"/>
                <a:ext cx="1533617" cy="98742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7A8D2475-21C8-4A63-BFDE-D4F946AC0AB8}"/>
                  </a:ext>
                </a:extLst>
              </p:cNvPr>
              <p:cNvCxnSpPr>
                <a:cxnSpLocks/>
                <a:stCxn id="604" idx="6"/>
                <a:endCxn id="61" idx="6"/>
              </p:cNvCxnSpPr>
              <p:nvPr/>
            </p:nvCxnSpPr>
            <p:spPr>
              <a:xfrm flipH="1" flipV="1">
                <a:off x="3076046" y="3367715"/>
                <a:ext cx="1542306" cy="6611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9C11BF4F-42A7-45AD-976E-032960832626}"/>
                  </a:ext>
                </a:extLst>
              </p:cNvPr>
              <p:cNvCxnSpPr>
                <a:cxnSpLocks/>
                <a:stCxn id="605" idx="6"/>
                <a:endCxn id="61" idx="6"/>
              </p:cNvCxnSpPr>
              <p:nvPr/>
            </p:nvCxnSpPr>
            <p:spPr>
              <a:xfrm flipH="1" flipV="1">
                <a:off x="3076046" y="3367715"/>
                <a:ext cx="1542307" cy="3349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a:extLst>
                  <a:ext uri="{FF2B5EF4-FFF2-40B4-BE49-F238E27FC236}">
                    <a16:creationId xmlns:a16="http://schemas.microsoft.com/office/drawing/2014/main" id="{F83F92D6-9340-4C01-B8EF-451D9B408FE4}"/>
                  </a:ext>
                </a:extLst>
              </p:cNvPr>
              <p:cNvCxnSpPr>
                <a:cxnSpLocks/>
                <a:stCxn id="606" idx="6"/>
                <a:endCxn id="61" idx="6"/>
              </p:cNvCxnSpPr>
              <p:nvPr/>
            </p:nvCxnSpPr>
            <p:spPr>
              <a:xfrm flipH="1" flipV="1">
                <a:off x="3076046" y="3367715"/>
                <a:ext cx="1542307" cy="872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a:extLst>
                  <a:ext uri="{FF2B5EF4-FFF2-40B4-BE49-F238E27FC236}">
                    <a16:creationId xmlns:a16="http://schemas.microsoft.com/office/drawing/2014/main" id="{566A1DDC-7E75-4C3C-907E-28B3A9CA43F4}"/>
                  </a:ext>
                </a:extLst>
              </p:cNvPr>
              <p:cNvCxnSpPr>
                <a:cxnSpLocks/>
                <a:stCxn id="607" idx="6"/>
                <a:endCxn id="61" idx="6"/>
              </p:cNvCxnSpPr>
              <p:nvPr/>
            </p:nvCxnSpPr>
            <p:spPr>
              <a:xfrm flipH="1">
                <a:off x="3076046" y="3050207"/>
                <a:ext cx="1542307" cy="3175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7C7175DC-10B8-4937-AC7C-6275BA60B6D1}"/>
                  </a:ext>
                </a:extLst>
              </p:cNvPr>
              <p:cNvCxnSpPr>
                <a:cxnSpLocks/>
                <a:stCxn id="608" idx="6"/>
                <a:endCxn id="61" idx="6"/>
              </p:cNvCxnSpPr>
              <p:nvPr/>
            </p:nvCxnSpPr>
            <p:spPr>
              <a:xfrm flipH="1">
                <a:off x="3076046" y="2723975"/>
                <a:ext cx="1542307" cy="64374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2BC0A31C-82C3-4F06-9768-08FB82A94669}"/>
                  </a:ext>
                </a:extLst>
              </p:cNvPr>
              <p:cNvCxnSpPr>
                <a:cxnSpLocks/>
                <a:stCxn id="609" idx="6"/>
                <a:endCxn id="61" idx="6"/>
              </p:cNvCxnSpPr>
              <p:nvPr/>
            </p:nvCxnSpPr>
            <p:spPr>
              <a:xfrm flipH="1">
                <a:off x="3076046" y="2397742"/>
                <a:ext cx="1542307" cy="9699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05749D0C-EB0F-44A1-83FD-73D9AE275F0A}"/>
                  </a:ext>
                </a:extLst>
              </p:cNvPr>
              <p:cNvCxnSpPr>
                <a:cxnSpLocks/>
                <a:stCxn id="609" idx="6"/>
                <a:endCxn id="61" idx="6"/>
              </p:cNvCxnSpPr>
              <p:nvPr/>
            </p:nvCxnSpPr>
            <p:spPr>
              <a:xfrm flipH="1">
                <a:off x="3076046" y="2397742"/>
                <a:ext cx="1542307" cy="9699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7955A5B4-BBD3-495B-8C8A-1B931CA4831B}"/>
                  </a:ext>
                </a:extLst>
              </p:cNvPr>
              <p:cNvCxnSpPr>
                <a:cxnSpLocks/>
                <a:stCxn id="610" idx="6"/>
                <a:endCxn id="61" idx="6"/>
              </p:cNvCxnSpPr>
              <p:nvPr/>
            </p:nvCxnSpPr>
            <p:spPr>
              <a:xfrm flipH="1">
                <a:off x="3076046" y="2071510"/>
                <a:ext cx="1550995" cy="12962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9DC0FE8D-8F07-4F6B-BD99-066D0B6EEE58}"/>
                  </a:ext>
                </a:extLst>
              </p:cNvPr>
              <p:cNvCxnSpPr>
                <a:cxnSpLocks/>
                <a:stCxn id="611" idx="6"/>
                <a:endCxn id="61" idx="6"/>
              </p:cNvCxnSpPr>
              <p:nvPr/>
            </p:nvCxnSpPr>
            <p:spPr>
              <a:xfrm flipH="1">
                <a:off x="3076046" y="1745280"/>
                <a:ext cx="1550996" cy="162243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CEEC7089-1EB0-4F1F-9DF8-DDF9C0A06F20}"/>
                  </a:ext>
                </a:extLst>
              </p:cNvPr>
              <p:cNvCxnSpPr>
                <a:cxnSpLocks/>
                <a:stCxn id="600" idx="6"/>
                <a:endCxn id="63" idx="6"/>
              </p:cNvCxnSpPr>
              <p:nvPr/>
            </p:nvCxnSpPr>
            <p:spPr>
              <a:xfrm flipH="1" flipV="1">
                <a:off x="3076046" y="2910647"/>
                <a:ext cx="1533617" cy="242318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9AA2F49D-D77C-4231-96AB-3C1390ACC597}"/>
                  </a:ext>
                </a:extLst>
              </p:cNvPr>
              <p:cNvCxnSpPr>
                <a:cxnSpLocks/>
                <a:stCxn id="601" idx="6"/>
                <a:endCxn id="63" idx="6"/>
              </p:cNvCxnSpPr>
              <p:nvPr/>
            </p:nvCxnSpPr>
            <p:spPr>
              <a:xfrm flipH="1" flipV="1">
                <a:off x="3076046" y="2910647"/>
                <a:ext cx="1533617" cy="20969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B2DE35BE-B44D-4E5F-A86D-B69891840696}"/>
                  </a:ext>
                </a:extLst>
              </p:cNvPr>
              <p:cNvCxnSpPr>
                <a:cxnSpLocks/>
                <a:endCxn id="63" idx="6"/>
              </p:cNvCxnSpPr>
              <p:nvPr/>
            </p:nvCxnSpPr>
            <p:spPr>
              <a:xfrm flipH="1" flipV="1">
                <a:off x="3076046" y="2910647"/>
                <a:ext cx="1562810" cy="176406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C59E3E0A-9EB3-4085-8F77-48E2E6DE1DDF}"/>
                  </a:ext>
                </a:extLst>
              </p:cNvPr>
              <p:cNvCxnSpPr>
                <a:cxnSpLocks/>
                <a:stCxn id="603" idx="6"/>
                <a:endCxn id="63" idx="6"/>
              </p:cNvCxnSpPr>
              <p:nvPr/>
            </p:nvCxnSpPr>
            <p:spPr>
              <a:xfrm flipH="1" flipV="1">
                <a:off x="3076046" y="2910647"/>
                <a:ext cx="1533617" cy="14444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B63A048C-27F2-4646-AB18-0B7D1D487C17}"/>
                  </a:ext>
                </a:extLst>
              </p:cNvPr>
              <p:cNvCxnSpPr>
                <a:cxnSpLocks/>
                <a:stCxn id="604" idx="6"/>
                <a:endCxn id="63" idx="6"/>
              </p:cNvCxnSpPr>
              <p:nvPr/>
            </p:nvCxnSpPr>
            <p:spPr>
              <a:xfrm flipH="1" flipV="1">
                <a:off x="3076046" y="2910647"/>
                <a:ext cx="1542306" cy="11182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2" name="Straight Connector 581">
                <a:extLst>
                  <a:ext uri="{FF2B5EF4-FFF2-40B4-BE49-F238E27FC236}">
                    <a16:creationId xmlns:a16="http://schemas.microsoft.com/office/drawing/2014/main" id="{DDE9343C-5C19-4CAB-8983-EA924E085D60}"/>
                  </a:ext>
                </a:extLst>
              </p:cNvPr>
              <p:cNvCxnSpPr>
                <a:cxnSpLocks/>
                <a:stCxn id="605" idx="6"/>
                <a:endCxn id="63" idx="6"/>
              </p:cNvCxnSpPr>
              <p:nvPr/>
            </p:nvCxnSpPr>
            <p:spPr>
              <a:xfrm flipH="1" flipV="1">
                <a:off x="3076046" y="2910647"/>
                <a:ext cx="1542307" cy="79202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3" name="Straight Connector 582">
                <a:extLst>
                  <a:ext uri="{FF2B5EF4-FFF2-40B4-BE49-F238E27FC236}">
                    <a16:creationId xmlns:a16="http://schemas.microsoft.com/office/drawing/2014/main" id="{58D1E7C2-5C04-4DA0-B550-4C6CC5C07E18}"/>
                  </a:ext>
                </a:extLst>
              </p:cNvPr>
              <p:cNvCxnSpPr>
                <a:cxnSpLocks/>
                <a:stCxn id="606" idx="6"/>
                <a:endCxn id="63" idx="6"/>
              </p:cNvCxnSpPr>
              <p:nvPr/>
            </p:nvCxnSpPr>
            <p:spPr>
              <a:xfrm flipH="1" flipV="1">
                <a:off x="3076046" y="2910647"/>
                <a:ext cx="1542307" cy="46579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4" name="Straight Connector 583">
                <a:extLst>
                  <a:ext uri="{FF2B5EF4-FFF2-40B4-BE49-F238E27FC236}">
                    <a16:creationId xmlns:a16="http://schemas.microsoft.com/office/drawing/2014/main" id="{78302A22-AC8B-4BDF-AFF8-42F81CC14DA4}"/>
                  </a:ext>
                </a:extLst>
              </p:cNvPr>
              <p:cNvCxnSpPr>
                <a:cxnSpLocks/>
                <a:stCxn id="607" idx="6"/>
                <a:endCxn id="63" idx="6"/>
              </p:cNvCxnSpPr>
              <p:nvPr/>
            </p:nvCxnSpPr>
            <p:spPr>
              <a:xfrm flipH="1" flipV="1">
                <a:off x="3076046" y="2910647"/>
                <a:ext cx="1542307" cy="1395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5" name="Straight Connector 584">
                <a:extLst>
                  <a:ext uri="{FF2B5EF4-FFF2-40B4-BE49-F238E27FC236}">
                    <a16:creationId xmlns:a16="http://schemas.microsoft.com/office/drawing/2014/main" id="{6DEC3B0C-8FF2-441E-931F-3005ACD0BDAF}"/>
                  </a:ext>
                </a:extLst>
              </p:cNvPr>
              <p:cNvCxnSpPr>
                <a:cxnSpLocks/>
                <a:stCxn id="608" idx="6"/>
                <a:endCxn id="63" idx="6"/>
              </p:cNvCxnSpPr>
              <p:nvPr/>
            </p:nvCxnSpPr>
            <p:spPr>
              <a:xfrm flipH="1">
                <a:off x="3076046" y="2723975"/>
                <a:ext cx="1542307" cy="1866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5E8C2CDD-B0CA-4600-A2CE-0FCB13392AAB}"/>
                  </a:ext>
                </a:extLst>
              </p:cNvPr>
              <p:cNvCxnSpPr>
                <a:cxnSpLocks/>
                <a:stCxn id="609" idx="6"/>
                <a:endCxn id="63" idx="6"/>
              </p:cNvCxnSpPr>
              <p:nvPr/>
            </p:nvCxnSpPr>
            <p:spPr>
              <a:xfrm flipH="1">
                <a:off x="3076046" y="2397742"/>
                <a:ext cx="1542307" cy="5129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1F824BBA-2D1C-449B-B132-CDE6F75448FE}"/>
                  </a:ext>
                </a:extLst>
              </p:cNvPr>
              <p:cNvCxnSpPr>
                <a:cxnSpLocks/>
                <a:stCxn id="610" idx="6"/>
                <a:endCxn id="63" idx="6"/>
              </p:cNvCxnSpPr>
              <p:nvPr/>
            </p:nvCxnSpPr>
            <p:spPr>
              <a:xfrm flipH="1">
                <a:off x="3076046" y="2071510"/>
                <a:ext cx="1550995" cy="83913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1AFDCE91-589C-4A79-BBD8-5D2E433B753F}"/>
                  </a:ext>
                </a:extLst>
              </p:cNvPr>
              <p:cNvCxnSpPr>
                <a:cxnSpLocks/>
                <a:stCxn id="611" idx="6"/>
                <a:endCxn id="63" idx="6"/>
              </p:cNvCxnSpPr>
              <p:nvPr/>
            </p:nvCxnSpPr>
            <p:spPr>
              <a:xfrm flipH="1">
                <a:off x="3076046" y="1745280"/>
                <a:ext cx="1550996" cy="116536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9" name="Straight Connector 588">
                <a:extLst>
                  <a:ext uri="{FF2B5EF4-FFF2-40B4-BE49-F238E27FC236}">
                    <a16:creationId xmlns:a16="http://schemas.microsoft.com/office/drawing/2014/main" id="{BA2D900D-07F7-4E49-879B-D760892E6DD9}"/>
                  </a:ext>
                </a:extLst>
              </p:cNvPr>
              <p:cNvCxnSpPr>
                <a:cxnSpLocks/>
                <a:stCxn id="600" idx="6"/>
                <a:endCxn id="65" idx="6"/>
              </p:cNvCxnSpPr>
              <p:nvPr/>
            </p:nvCxnSpPr>
            <p:spPr>
              <a:xfrm flipH="1" flipV="1">
                <a:off x="3076046" y="2453579"/>
                <a:ext cx="1533617" cy="288025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0" name="Straight Connector 589">
                <a:extLst>
                  <a:ext uri="{FF2B5EF4-FFF2-40B4-BE49-F238E27FC236}">
                    <a16:creationId xmlns:a16="http://schemas.microsoft.com/office/drawing/2014/main" id="{690EAA8A-20D7-4717-BA0F-36A5DF697943}"/>
                  </a:ext>
                </a:extLst>
              </p:cNvPr>
              <p:cNvCxnSpPr>
                <a:cxnSpLocks/>
                <a:stCxn id="601" idx="6"/>
                <a:endCxn id="65" idx="6"/>
              </p:cNvCxnSpPr>
              <p:nvPr/>
            </p:nvCxnSpPr>
            <p:spPr>
              <a:xfrm flipH="1" flipV="1">
                <a:off x="3076046" y="2453579"/>
                <a:ext cx="1533617" cy="25540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1" name="Straight Connector 590">
                <a:extLst>
                  <a:ext uri="{FF2B5EF4-FFF2-40B4-BE49-F238E27FC236}">
                    <a16:creationId xmlns:a16="http://schemas.microsoft.com/office/drawing/2014/main" id="{E4B7BC20-9071-4ECD-A0CA-33B22F5AE31A}"/>
                  </a:ext>
                </a:extLst>
              </p:cNvPr>
              <p:cNvCxnSpPr>
                <a:cxnSpLocks/>
                <a:stCxn id="602" idx="6"/>
                <a:endCxn id="65" idx="6"/>
              </p:cNvCxnSpPr>
              <p:nvPr/>
            </p:nvCxnSpPr>
            <p:spPr>
              <a:xfrm flipH="1" flipV="1">
                <a:off x="3076046" y="2453579"/>
                <a:ext cx="1533617" cy="222779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2" name="Straight Connector 591">
                <a:extLst>
                  <a:ext uri="{FF2B5EF4-FFF2-40B4-BE49-F238E27FC236}">
                    <a16:creationId xmlns:a16="http://schemas.microsoft.com/office/drawing/2014/main" id="{078997C6-F912-458D-9B5B-600C7C4595BB}"/>
                  </a:ext>
                </a:extLst>
              </p:cNvPr>
              <p:cNvCxnSpPr>
                <a:cxnSpLocks/>
                <a:stCxn id="603" idx="6"/>
                <a:endCxn id="65" idx="6"/>
              </p:cNvCxnSpPr>
              <p:nvPr/>
            </p:nvCxnSpPr>
            <p:spPr>
              <a:xfrm flipH="1" flipV="1">
                <a:off x="3076046" y="2453579"/>
                <a:ext cx="1533617" cy="19015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3" name="Straight Connector 592">
                <a:extLst>
                  <a:ext uri="{FF2B5EF4-FFF2-40B4-BE49-F238E27FC236}">
                    <a16:creationId xmlns:a16="http://schemas.microsoft.com/office/drawing/2014/main" id="{74D4A1AB-8766-42AE-BB68-963B684CD268}"/>
                  </a:ext>
                </a:extLst>
              </p:cNvPr>
              <p:cNvCxnSpPr>
                <a:cxnSpLocks/>
                <a:stCxn id="604" idx="6"/>
                <a:endCxn id="65" idx="6"/>
              </p:cNvCxnSpPr>
              <p:nvPr/>
            </p:nvCxnSpPr>
            <p:spPr>
              <a:xfrm flipH="1" flipV="1">
                <a:off x="3076046" y="2453579"/>
                <a:ext cx="1542306" cy="157532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D424F8BB-15BF-4765-B813-843F4409BF6F}"/>
                  </a:ext>
                </a:extLst>
              </p:cNvPr>
              <p:cNvCxnSpPr>
                <a:cxnSpLocks/>
                <a:stCxn id="605" idx="6"/>
                <a:endCxn id="65" idx="6"/>
              </p:cNvCxnSpPr>
              <p:nvPr/>
            </p:nvCxnSpPr>
            <p:spPr>
              <a:xfrm flipH="1" flipV="1">
                <a:off x="3076046" y="2453579"/>
                <a:ext cx="1542307" cy="12490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BDE5745F-FB01-4300-90A3-5518AD27F792}"/>
                  </a:ext>
                </a:extLst>
              </p:cNvPr>
              <p:cNvCxnSpPr>
                <a:cxnSpLocks/>
                <a:stCxn id="606" idx="6"/>
                <a:endCxn id="65" idx="6"/>
              </p:cNvCxnSpPr>
              <p:nvPr/>
            </p:nvCxnSpPr>
            <p:spPr>
              <a:xfrm flipH="1" flipV="1">
                <a:off x="3076046" y="2453579"/>
                <a:ext cx="1542307" cy="9228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6CA3150F-07E9-465F-8C62-D99D95073E6F}"/>
                  </a:ext>
                </a:extLst>
              </p:cNvPr>
              <p:cNvCxnSpPr>
                <a:cxnSpLocks/>
                <a:stCxn id="608" idx="6"/>
                <a:endCxn id="65" idx="6"/>
              </p:cNvCxnSpPr>
              <p:nvPr/>
            </p:nvCxnSpPr>
            <p:spPr>
              <a:xfrm flipH="1" flipV="1">
                <a:off x="3076046" y="2453579"/>
                <a:ext cx="1542307" cy="2703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23591ABB-57D1-4E1C-AA55-5023A3D15FA0}"/>
                  </a:ext>
                </a:extLst>
              </p:cNvPr>
              <p:cNvCxnSpPr>
                <a:cxnSpLocks/>
                <a:stCxn id="609" idx="6"/>
                <a:endCxn id="65" idx="6"/>
              </p:cNvCxnSpPr>
              <p:nvPr/>
            </p:nvCxnSpPr>
            <p:spPr>
              <a:xfrm flipH="1">
                <a:off x="3076046" y="2397742"/>
                <a:ext cx="1542307" cy="5583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710571C8-C4DF-403F-8C70-7FF720D96EC2}"/>
                  </a:ext>
                </a:extLst>
              </p:cNvPr>
              <p:cNvCxnSpPr>
                <a:cxnSpLocks/>
                <a:stCxn id="610" idx="6"/>
                <a:endCxn id="65" idx="6"/>
              </p:cNvCxnSpPr>
              <p:nvPr/>
            </p:nvCxnSpPr>
            <p:spPr>
              <a:xfrm flipH="1">
                <a:off x="3076046" y="2071510"/>
                <a:ext cx="1550995" cy="38206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B9B02652-FE09-49DF-A976-B44309E707DF}"/>
                  </a:ext>
                </a:extLst>
              </p:cNvPr>
              <p:cNvCxnSpPr>
                <a:cxnSpLocks/>
                <a:stCxn id="611" idx="6"/>
                <a:endCxn id="65" idx="6"/>
              </p:cNvCxnSpPr>
              <p:nvPr/>
            </p:nvCxnSpPr>
            <p:spPr>
              <a:xfrm flipH="1">
                <a:off x="3076046" y="1745280"/>
                <a:ext cx="1550996" cy="7082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00" name="Google Shape;219;p33">
                <a:extLst>
                  <a:ext uri="{FF2B5EF4-FFF2-40B4-BE49-F238E27FC236}">
                    <a16:creationId xmlns:a16="http://schemas.microsoft.com/office/drawing/2014/main" id="{5FE74B17-2FC1-42DC-86A6-776342AD7ABC}"/>
                  </a:ext>
                </a:extLst>
              </p:cNvPr>
              <p:cNvSpPr/>
              <p:nvPr/>
            </p:nvSpPr>
            <p:spPr>
              <a:xfrm flipH="1">
                <a:off x="4609663" y="5207004"/>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01" name="Google Shape;219;p33">
                <a:extLst>
                  <a:ext uri="{FF2B5EF4-FFF2-40B4-BE49-F238E27FC236}">
                    <a16:creationId xmlns:a16="http://schemas.microsoft.com/office/drawing/2014/main" id="{993A7618-29FD-4856-B7D4-0A63211EB1DB}"/>
                  </a:ext>
                </a:extLst>
              </p:cNvPr>
              <p:cNvSpPr/>
              <p:nvPr/>
            </p:nvSpPr>
            <p:spPr>
              <a:xfrm flipH="1">
                <a:off x="4609663" y="4880773"/>
                <a:ext cx="293051" cy="253656"/>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02" name="Google Shape;219;p33">
                <a:extLst>
                  <a:ext uri="{FF2B5EF4-FFF2-40B4-BE49-F238E27FC236}">
                    <a16:creationId xmlns:a16="http://schemas.microsoft.com/office/drawing/2014/main" id="{D284402B-B489-40F1-9781-42145473D7CE}"/>
                  </a:ext>
                </a:extLst>
              </p:cNvPr>
              <p:cNvSpPr/>
              <p:nvPr/>
            </p:nvSpPr>
            <p:spPr>
              <a:xfrm flipH="1">
                <a:off x="4609663" y="4554540"/>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03" name="Google Shape;219;p33">
                <a:extLst>
                  <a:ext uri="{FF2B5EF4-FFF2-40B4-BE49-F238E27FC236}">
                    <a16:creationId xmlns:a16="http://schemas.microsoft.com/office/drawing/2014/main" id="{241D4D81-CE60-479B-B552-7076E28C402F}"/>
                  </a:ext>
                </a:extLst>
              </p:cNvPr>
              <p:cNvSpPr/>
              <p:nvPr/>
            </p:nvSpPr>
            <p:spPr>
              <a:xfrm flipH="1">
                <a:off x="4609663" y="4228307"/>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04" name="Google Shape;219;p33">
                <a:extLst>
                  <a:ext uri="{FF2B5EF4-FFF2-40B4-BE49-F238E27FC236}">
                    <a16:creationId xmlns:a16="http://schemas.microsoft.com/office/drawing/2014/main" id="{E8D1B0B7-0F47-4D99-BB8A-2DB26ABC1003}"/>
                  </a:ext>
                </a:extLst>
              </p:cNvPr>
              <p:cNvSpPr/>
              <p:nvPr/>
            </p:nvSpPr>
            <p:spPr>
              <a:xfrm flipH="1">
                <a:off x="4618352" y="3902075"/>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05" name="Google Shape;219;p33">
                <a:extLst>
                  <a:ext uri="{FF2B5EF4-FFF2-40B4-BE49-F238E27FC236}">
                    <a16:creationId xmlns:a16="http://schemas.microsoft.com/office/drawing/2014/main" id="{EDCF9D9B-8F89-40E4-B02D-5E23252E6ED3}"/>
                  </a:ext>
                </a:extLst>
              </p:cNvPr>
              <p:cNvSpPr/>
              <p:nvPr/>
            </p:nvSpPr>
            <p:spPr>
              <a:xfrm flipH="1">
                <a:off x="4618353" y="3575843"/>
                <a:ext cx="293052" cy="253657"/>
              </a:xfrm>
              <a:prstGeom prst="ellipse">
                <a:avLst/>
              </a:prstGeom>
              <a:solidFill>
                <a:schemeClr val="tx2">
                  <a:lumMod val="75000"/>
                </a:schemeClr>
              </a:solidFill>
              <a:ln w="28575" cap="flat" cmpd="sng">
                <a:solidFill>
                  <a:schemeClr val="bg1">
                    <a:lumMod val="95000"/>
                    <a:lumOff val="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06" name="Google Shape;219;p33">
                <a:extLst>
                  <a:ext uri="{FF2B5EF4-FFF2-40B4-BE49-F238E27FC236}">
                    <a16:creationId xmlns:a16="http://schemas.microsoft.com/office/drawing/2014/main" id="{5AFE410C-ABCA-4B66-9F44-00878F5B9978}"/>
                  </a:ext>
                </a:extLst>
              </p:cNvPr>
              <p:cNvSpPr/>
              <p:nvPr/>
            </p:nvSpPr>
            <p:spPr>
              <a:xfrm flipH="1">
                <a:off x="4618353" y="3249610"/>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07" name="Google Shape;219;p33">
                <a:extLst>
                  <a:ext uri="{FF2B5EF4-FFF2-40B4-BE49-F238E27FC236}">
                    <a16:creationId xmlns:a16="http://schemas.microsoft.com/office/drawing/2014/main" id="{3DB8C067-3E50-478C-A0C5-5027DF1040DD}"/>
                  </a:ext>
                </a:extLst>
              </p:cNvPr>
              <p:cNvSpPr/>
              <p:nvPr/>
            </p:nvSpPr>
            <p:spPr>
              <a:xfrm flipH="1">
                <a:off x="4618353" y="2923379"/>
                <a:ext cx="293051" cy="253656"/>
              </a:xfrm>
              <a:prstGeom prst="ellipse">
                <a:avLst/>
              </a:prstGeom>
              <a:solidFill>
                <a:srgbClr val="E7FFBE"/>
              </a:solidFill>
              <a:ln w="12700" cap="flat" cmpd="sng">
                <a:solidFill>
                  <a:schemeClr val="tx1">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08" name="Google Shape;219;p33">
                <a:extLst>
                  <a:ext uri="{FF2B5EF4-FFF2-40B4-BE49-F238E27FC236}">
                    <a16:creationId xmlns:a16="http://schemas.microsoft.com/office/drawing/2014/main" id="{DB69E608-9C4F-4EF2-9265-ED6F55E4F7A7}"/>
                  </a:ext>
                </a:extLst>
              </p:cNvPr>
              <p:cNvSpPr/>
              <p:nvPr/>
            </p:nvSpPr>
            <p:spPr>
              <a:xfrm flipH="1">
                <a:off x="4618353" y="2597146"/>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09" name="Google Shape;219;p33">
                <a:extLst>
                  <a:ext uri="{FF2B5EF4-FFF2-40B4-BE49-F238E27FC236}">
                    <a16:creationId xmlns:a16="http://schemas.microsoft.com/office/drawing/2014/main" id="{D3C718F4-8B43-40E3-BD3B-D30A7E1277AD}"/>
                  </a:ext>
                </a:extLst>
              </p:cNvPr>
              <p:cNvSpPr/>
              <p:nvPr/>
            </p:nvSpPr>
            <p:spPr>
              <a:xfrm flipH="1">
                <a:off x="4618353" y="2270913"/>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10" name="Google Shape;219;p33">
                <a:extLst>
                  <a:ext uri="{FF2B5EF4-FFF2-40B4-BE49-F238E27FC236}">
                    <a16:creationId xmlns:a16="http://schemas.microsoft.com/office/drawing/2014/main" id="{756730DC-84D5-4B1B-8DDC-26597D9C4348}"/>
                  </a:ext>
                </a:extLst>
              </p:cNvPr>
              <p:cNvSpPr/>
              <p:nvPr/>
            </p:nvSpPr>
            <p:spPr>
              <a:xfrm flipH="1">
                <a:off x="4627041" y="1944681"/>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11" name="Google Shape;219;p33">
                <a:extLst>
                  <a:ext uri="{FF2B5EF4-FFF2-40B4-BE49-F238E27FC236}">
                    <a16:creationId xmlns:a16="http://schemas.microsoft.com/office/drawing/2014/main" id="{D9B92884-EA2B-4A32-93CE-132264B6D896}"/>
                  </a:ext>
                </a:extLst>
              </p:cNvPr>
              <p:cNvSpPr/>
              <p:nvPr/>
            </p:nvSpPr>
            <p:spPr>
              <a:xfrm flipH="1">
                <a:off x="4627042" y="1618451"/>
                <a:ext cx="293052" cy="253657"/>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629" name="Straight Connector 628">
                <a:extLst>
                  <a:ext uri="{FF2B5EF4-FFF2-40B4-BE49-F238E27FC236}">
                    <a16:creationId xmlns:a16="http://schemas.microsoft.com/office/drawing/2014/main" id="{B476DACF-9DD6-453D-A33E-F34C4F0271E0}"/>
                  </a:ext>
                </a:extLst>
              </p:cNvPr>
              <p:cNvCxnSpPr>
                <a:cxnSpLocks/>
                <a:stCxn id="607" idx="6"/>
                <a:endCxn id="65" idx="6"/>
              </p:cNvCxnSpPr>
              <p:nvPr/>
            </p:nvCxnSpPr>
            <p:spPr>
              <a:xfrm flipH="1" flipV="1">
                <a:off x="3076046" y="2453579"/>
                <a:ext cx="1542307" cy="59662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5" name="Google Shape;219;p33">
                <a:extLst>
                  <a:ext uri="{FF2B5EF4-FFF2-40B4-BE49-F238E27FC236}">
                    <a16:creationId xmlns:a16="http://schemas.microsoft.com/office/drawing/2014/main" id="{47A19769-EF15-4F37-A57A-4061A07F1DCE}"/>
                  </a:ext>
                </a:extLst>
              </p:cNvPr>
              <p:cNvSpPr/>
              <p:nvPr/>
            </p:nvSpPr>
            <p:spPr>
              <a:xfrm>
                <a:off x="2782993" y="4612089"/>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57" name="Google Shape;219;p33">
                <a:extLst>
                  <a:ext uri="{FF2B5EF4-FFF2-40B4-BE49-F238E27FC236}">
                    <a16:creationId xmlns:a16="http://schemas.microsoft.com/office/drawing/2014/main" id="{E91CCBA9-13E3-42B3-84A2-80B6A69A4000}"/>
                  </a:ext>
                </a:extLst>
              </p:cNvPr>
              <p:cNvSpPr/>
              <p:nvPr/>
            </p:nvSpPr>
            <p:spPr>
              <a:xfrm>
                <a:off x="2782993" y="4155021"/>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59" name="Google Shape;219;p33">
                <a:extLst>
                  <a:ext uri="{FF2B5EF4-FFF2-40B4-BE49-F238E27FC236}">
                    <a16:creationId xmlns:a16="http://schemas.microsoft.com/office/drawing/2014/main" id="{B4CD93E3-CF83-496F-8753-C3542A8F3D9B}"/>
                  </a:ext>
                </a:extLst>
              </p:cNvPr>
              <p:cNvSpPr/>
              <p:nvPr/>
            </p:nvSpPr>
            <p:spPr>
              <a:xfrm>
                <a:off x="2782993" y="3697953"/>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1" name="Google Shape;219;p33">
                <a:extLst>
                  <a:ext uri="{FF2B5EF4-FFF2-40B4-BE49-F238E27FC236}">
                    <a16:creationId xmlns:a16="http://schemas.microsoft.com/office/drawing/2014/main" id="{7D3479EC-5A84-463B-9640-4C39AC639AD1}"/>
                  </a:ext>
                </a:extLst>
              </p:cNvPr>
              <p:cNvSpPr/>
              <p:nvPr/>
            </p:nvSpPr>
            <p:spPr>
              <a:xfrm>
                <a:off x="2782993" y="3240886"/>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3" name="Google Shape;219;p33">
                <a:extLst>
                  <a:ext uri="{FF2B5EF4-FFF2-40B4-BE49-F238E27FC236}">
                    <a16:creationId xmlns:a16="http://schemas.microsoft.com/office/drawing/2014/main" id="{3C3A8175-CB71-4C7C-9B04-5CD3345F3505}"/>
                  </a:ext>
                </a:extLst>
              </p:cNvPr>
              <p:cNvSpPr/>
              <p:nvPr/>
            </p:nvSpPr>
            <p:spPr>
              <a:xfrm>
                <a:off x="2782993" y="2783818"/>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65" name="Google Shape;219;p33">
                <a:extLst>
                  <a:ext uri="{FF2B5EF4-FFF2-40B4-BE49-F238E27FC236}">
                    <a16:creationId xmlns:a16="http://schemas.microsoft.com/office/drawing/2014/main" id="{03D81F53-5025-4DE3-9DAE-2E0129C4F7F0}"/>
                  </a:ext>
                </a:extLst>
              </p:cNvPr>
              <p:cNvSpPr/>
              <p:nvPr/>
            </p:nvSpPr>
            <p:spPr>
              <a:xfrm>
                <a:off x="2782993" y="2326750"/>
                <a:ext cx="293053" cy="25365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grpSp>
      </p:grpSp>
      <p:sp>
        <p:nvSpPr>
          <p:cNvPr id="788" name="Rectangle 787">
            <a:extLst>
              <a:ext uri="{FF2B5EF4-FFF2-40B4-BE49-F238E27FC236}">
                <a16:creationId xmlns:a16="http://schemas.microsoft.com/office/drawing/2014/main" id="{CB596E44-664B-4A68-AB1A-9376CF251B46}"/>
              </a:ext>
            </a:extLst>
          </p:cNvPr>
          <p:cNvSpPr/>
          <p:nvPr/>
        </p:nvSpPr>
        <p:spPr>
          <a:xfrm>
            <a:off x="839583" y="1379042"/>
            <a:ext cx="1174249" cy="482612"/>
          </a:xfrm>
          <a:prstGeom prst="rect">
            <a:avLst/>
          </a:prstGeom>
          <a:solidFill>
            <a:schemeClr val="tx2"/>
          </a:solidFill>
          <a:ln w="2857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Trebuchet MS"/>
                <a:ea typeface="+mn-ea"/>
                <a:cs typeface="+mn-cs"/>
              </a:rPr>
              <a:t>Inputs</a:t>
            </a:r>
          </a:p>
        </p:txBody>
      </p:sp>
      <p:sp>
        <p:nvSpPr>
          <p:cNvPr id="790" name="Rectangle 789">
            <a:extLst>
              <a:ext uri="{FF2B5EF4-FFF2-40B4-BE49-F238E27FC236}">
                <a16:creationId xmlns:a16="http://schemas.microsoft.com/office/drawing/2014/main" id="{466B0ED8-8C97-4E11-9DBE-EC7B4BCE574A}"/>
              </a:ext>
            </a:extLst>
          </p:cNvPr>
          <p:cNvSpPr/>
          <p:nvPr/>
        </p:nvSpPr>
        <p:spPr>
          <a:xfrm>
            <a:off x="4173348" y="1379042"/>
            <a:ext cx="1174249" cy="482612"/>
          </a:xfrm>
          <a:prstGeom prst="rect">
            <a:avLst/>
          </a:prstGeom>
          <a:solidFill>
            <a:schemeClr val="tx2"/>
          </a:solidFill>
          <a:ln w="2857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Trebuchet MS"/>
                <a:ea typeface="+mn-ea"/>
                <a:cs typeface="+mn-cs"/>
              </a:rPr>
              <a:t>Outputs</a:t>
            </a:r>
          </a:p>
        </p:txBody>
      </p:sp>
      <p:sp>
        <p:nvSpPr>
          <p:cNvPr id="6" name="Arrow: Down 5">
            <a:extLst>
              <a:ext uri="{FF2B5EF4-FFF2-40B4-BE49-F238E27FC236}">
                <a16:creationId xmlns:a16="http://schemas.microsoft.com/office/drawing/2014/main" id="{680E8E81-7829-4269-AB6F-EAC2BC257F7D}"/>
              </a:ext>
            </a:extLst>
          </p:cNvPr>
          <p:cNvSpPr/>
          <p:nvPr/>
        </p:nvSpPr>
        <p:spPr>
          <a:xfrm>
            <a:off x="2044370" y="1360747"/>
            <a:ext cx="2098440" cy="1160869"/>
          </a:xfrm>
          <a:prstGeom prst="downArrow">
            <a:avLst>
              <a:gd name="adj1" fmla="val 70788"/>
              <a:gd name="adj2" fmla="val 32281"/>
            </a:avLst>
          </a:prstGeom>
          <a:solidFill>
            <a:schemeClr val="accent5">
              <a:lumMod val="75000"/>
            </a:schemeClr>
          </a:solidFill>
          <a:ln w="38100">
            <a:solidFill>
              <a:schemeClr val="bg1">
                <a:lumMod val="95000"/>
                <a:lumOff val="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Technically an Embedding</a:t>
            </a:r>
          </a:p>
        </p:txBody>
      </p:sp>
    </p:spTree>
    <p:extLst>
      <p:ext uri="{BB962C8B-B14F-4D97-AF65-F5344CB8AC3E}">
        <p14:creationId xmlns:p14="http://schemas.microsoft.com/office/powerpoint/2010/main" val="410626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348" y="2790635"/>
            <a:ext cx="9976104" cy="590931"/>
          </a:xfrm>
        </p:spPr>
        <p:txBody>
          <a:bodyPr/>
          <a:lstStyle/>
          <a:p>
            <a:r>
              <a:rPr lang="en-GB"/>
              <a:t>Recurrent Neural Networks</a:t>
            </a:r>
            <a:endParaRPr lang="en-US"/>
          </a:p>
        </p:txBody>
      </p:sp>
    </p:spTree>
    <p:extLst>
      <p:ext uri="{BB962C8B-B14F-4D97-AF65-F5344CB8AC3E}">
        <p14:creationId xmlns:p14="http://schemas.microsoft.com/office/powerpoint/2010/main" val="333999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croll: Vertical 2">
            <a:extLst>
              <a:ext uri="{FF2B5EF4-FFF2-40B4-BE49-F238E27FC236}">
                <a16:creationId xmlns:a16="http://schemas.microsoft.com/office/drawing/2014/main" id="{42E02F80-2BAC-46A7-ADF3-3FEC8DAC1254}"/>
              </a:ext>
            </a:extLst>
          </p:cNvPr>
          <p:cNvSpPr/>
          <p:nvPr/>
        </p:nvSpPr>
        <p:spPr>
          <a:xfrm>
            <a:off x="7449424" y="1657350"/>
            <a:ext cx="2666126" cy="3771900"/>
          </a:xfrm>
          <a:prstGeom prst="verticalScroll">
            <a:avLst>
              <a:gd name="adj" fmla="val 6500"/>
            </a:avLst>
          </a:prstGeom>
          <a:solidFill>
            <a:srgbClr val="EDE1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ctr"/>
            <a:endParaRPr lang="en-US"/>
          </a:p>
          <a:p>
            <a:pPr algn="ctr"/>
            <a:r>
              <a:rPr lang="en-US" sz="2400">
                <a:solidFill>
                  <a:schemeClr val="bg1"/>
                </a:solidFill>
                <a:latin typeface="Algerian" panose="020B0604020202020204" pitchFamily="82" charset="0"/>
              </a:rPr>
              <a:t>Dictionary</a:t>
            </a:r>
          </a:p>
          <a:p>
            <a:pPr algn="ctr"/>
            <a:endParaRPr lang="en-US" sz="2400">
              <a:solidFill>
                <a:schemeClr val="bg1"/>
              </a:solidFill>
              <a:latin typeface="Algerian" panose="020B0604020202020204" pitchFamily="82" charset="0"/>
            </a:endParaRPr>
          </a:p>
        </p:txBody>
      </p:sp>
      <p:sp>
        <p:nvSpPr>
          <p:cNvPr id="5" name="TextBox 4">
            <a:extLst>
              <a:ext uri="{FF2B5EF4-FFF2-40B4-BE49-F238E27FC236}">
                <a16:creationId xmlns:a16="http://schemas.microsoft.com/office/drawing/2014/main" id="{2B892057-55EF-4725-B2B1-584A436320EC}"/>
              </a:ext>
            </a:extLst>
          </p:cNvPr>
          <p:cNvSpPr txBox="1"/>
          <p:nvPr/>
        </p:nvSpPr>
        <p:spPr>
          <a:xfrm>
            <a:off x="8003097" y="3106305"/>
            <a:ext cx="1760028" cy="190821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spAutoFit/>
          </a:bodyPr>
          <a:lstStyle/>
          <a:p>
            <a:pPr marL="457200" indent="-457200">
              <a:buClr>
                <a:schemeClr val="bg1"/>
              </a:buClr>
              <a:buFont typeface="+mj-lt"/>
              <a:buAutoNum type="arabicPeriod"/>
            </a:pPr>
            <a:r>
              <a:rPr lang="en-US" sz="2000">
                <a:solidFill>
                  <a:schemeClr val="bg1"/>
                </a:solidFill>
                <a:latin typeface="Algerian" panose="020B0604020202020204" pitchFamily="82" charset="0"/>
              </a:rPr>
              <a:t>Cats</a:t>
            </a:r>
          </a:p>
          <a:p>
            <a:pPr marL="457200" indent="-457200">
              <a:buClr>
                <a:schemeClr val="bg1"/>
              </a:buClr>
              <a:buFont typeface="+mj-lt"/>
              <a:buAutoNum type="arabicPeriod"/>
            </a:pPr>
            <a:r>
              <a:rPr lang="en-US" sz="2000">
                <a:solidFill>
                  <a:schemeClr val="bg1"/>
                </a:solidFill>
                <a:latin typeface="Algerian" panose="020B0604020202020204" pitchFamily="82" charset="0"/>
              </a:rPr>
              <a:t>Dogs</a:t>
            </a:r>
          </a:p>
          <a:p>
            <a:pPr marL="457200" indent="-457200">
              <a:buClr>
                <a:schemeClr val="bg1"/>
              </a:buClr>
              <a:buFont typeface="+mj-lt"/>
              <a:buAutoNum type="arabicPeriod"/>
            </a:pPr>
            <a:r>
              <a:rPr lang="en-US" sz="2000">
                <a:solidFill>
                  <a:schemeClr val="bg1"/>
                </a:solidFill>
                <a:latin typeface="Algerian" panose="020B0604020202020204" pitchFamily="82" charset="0"/>
              </a:rPr>
              <a:t>Meow</a:t>
            </a:r>
          </a:p>
          <a:p>
            <a:pPr marL="457200" indent="-457200">
              <a:buClr>
                <a:schemeClr val="bg1"/>
              </a:buClr>
              <a:buFont typeface="+mj-lt"/>
              <a:buAutoNum type="arabicPeriod"/>
            </a:pPr>
            <a:r>
              <a:rPr lang="en-US" sz="2000">
                <a:solidFill>
                  <a:schemeClr val="bg1"/>
                </a:solidFill>
                <a:latin typeface="Algerian" panose="020B0604020202020204" pitchFamily="82" charset="0"/>
              </a:rPr>
              <a:t>Say</a:t>
            </a:r>
          </a:p>
          <a:p>
            <a:pPr marL="457200" indent="-457200">
              <a:buClr>
                <a:schemeClr val="bg1"/>
              </a:buClr>
              <a:buFont typeface="+mj-lt"/>
              <a:buAutoNum type="arabicPeriod"/>
            </a:pPr>
            <a:r>
              <a:rPr lang="en-US" sz="2000">
                <a:solidFill>
                  <a:schemeClr val="bg1"/>
                </a:solidFill>
                <a:latin typeface="Algerian" panose="020B0604020202020204" pitchFamily="82" charset="0"/>
              </a:rPr>
              <a:t>Woof</a:t>
            </a:r>
          </a:p>
          <a:p>
            <a:pPr algn="ctr">
              <a:lnSpc>
                <a:spcPct val="90000"/>
              </a:lnSpc>
            </a:pPr>
            <a:endParaRPr lang="en-US" sz="2000">
              <a:solidFill>
                <a:schemeClr val="bg1"/>
              </a:solidFill>
            </a:endParaRPr>
          </a:p>
        </p:txBody>
      </p:sp>
      <p:sp>
        <p:nvSpPr>
          <p:cNvPr id="15" name="Title 1">
            <a:extLst>
              <a:ext uri="{FF2B5EF4-FFF2-40B4-BE49-F238E27FC236}">
                <a16:creationId xmlns:a16="http://schemas.microsoft.com/office/drawing/2014/main" id="{7A7A645B-2474-4C85-AD94-80EEEEC6C42E}"/>
              </a:ext>
            </a:extLst>
          </p:cNvPr>
          <p:cNvSpPr>
            <a:spLocks noGrp="1"/>
          </p:cNvSpPr>
          <p:nvPr>
            <p:ph type="title"/>
          </p:nvPr>
        </p:nvSpPr>
        <p:spPr>
          <a:xfrm>
            <a:off x="498348" y="403007"/>
            <a:ext cx="9976104" cy="590931"/>
          </a:xfrm>
        </p:spPr>
        <p:txBody>
          <a:bodyPr/>
          <a:lstStyle/>
          <a:p>
            <a:r>
              <a:rPr lang="en-US"/>
              <a:t>Recurrent Neural Networks</a:t>
            </a:r>
          </a:p>
        </p:txBody>
      </p:sp>
      <p:sp>
        <p:nvSpPr>
          <p:cNvPr id="4" name="TextBox 3">
            <a:extLst>
              <a:ext uri="{FF2B5EF4-FFF2-40B4-BE49-F238E27FC236}">
                <a16:creationId xmlns:a16="http://schemas.microsoft.com/office/drawing/2014/main" id="{613BB58F-5173-48AA-B944-42F1C1BE4476}"/>
              </a:ext>
            </a:extLst>
          </p:cNvPr>
          <p:cNvSpPr txBox="1"/>
          <p:nvPr/>
        </p:nvSpPr>
        <p:spPr>
          <a:xfrm>
            <a:off x="5612370" y="1644244"/>
            <a:ext cx="1965602"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2000">
                <a:solidFill>
                  <a:schemeClr val="bg1"/>
                </a:solidFill>
              </a:rPr>
              <a:t>“Cats say ___.”</a:t>
            </a:r>
          </a:p>
        </p:txBody>
      </p:sp>
      <p:sp>
        <p:nvSpPr>
          <p:cNvPr id="10" name="TextBox 9">
            <a:extLst>
              <a:ext uri="{FF2B5EF4-FFF2-40B4-BE49-F238E27FC236}">
                <a16:creationId xmlns:a16="http://schemas.microsoft.com/office/drawing/2014/main" id="{4138EB61-5569-450E-B655-09E2EDE81BBF}"/>
              </a:ext>
            </a:extLst>
          </p:cNvPr>
          <p:cNvSpPr txBox="1"/>
          <p:nvPr/>
        </p:nvSpPr>
        <p:spPr>
          <a:xfrm>
            <a:off x="5578707" y="2146925"/>
            <a:ext cx="1999265"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2000">
                <a:solidFill>
                  <a:schemeClr val="bg1"/>
                </a:solidFill>
              </a:rPr>
              <a:t>“Dogs say ___.”</a:t>
            </a:r>
          </a:p>
        </p:txBody>
      </p:sp>
    </p:spTree>
    <p:extLst>
      <p:ext uri="{BB962C8B-B14F-4D97-AF65-F5344CB8AC3E}">
        <p14:creationId xmlns:p14="http://schemas.microsoft.com/office/powerpoint/2010/main" val="1591331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croll: Vertical 2">
            <a:extLst>
              <a:ext uri="{FF2B5EF4-FFF2-40B4-BE49-F238E27FC236}">
                <a16:creationId xmlns:a16="http://schemas.microsoft.com/office/drawing/2014/main" id="{42E02F80-2BAC-46A7-ADF3-3FEC8DAC1254}"/>
              </a:ext>
            </a:extLst>
          </p:cNvPr>
          <p:cNvSpPr/>
          <p:nvPr/>
        </p:nvSpPr>
        <p:spPr>
          <a:xfrm>
            <a:off x="7449424" y="1657350"/>
            <a:ext cx="2666126" cy="3771900"/>
          </a:xfrm>
          <a:prstGeom prst="verticalScroll">
            <a:avLst>
              <a:gd name="adj" fmla="val 6500"/>
            </a:avLst>
          </a:prstGeom>
          <a:solidFill>
            <a:srgbClr val="EDE1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ctr"/>
            <a:endParaRPr lang="en-US"/>
          </a:p>
          <a:p>
            <a:pPr algn="ctr"/>
            <a:r>
              <a:rPr lang="en-US" sz="2400">
                <a:solidFill>
                  <a:schemeClr val="bg1"/>
                </a:solidFill>
                <a:latin typeface="Algerian" panose="020B0604020202020204" pitchFamily="82" charset="0"/>
              </a:rPr>
              <a:t>Dictionary</a:t>
            </a:r>
          </a:p>
          <a:p>
            <a:pPr algn="ctr"/>
            <a:endParaRPr lang="en-US" sz="2400">
              <a:solidFill>
                <a:schemeClr val="bg1"/>
              </a:solidFill>
              <a:latin typeface="Algerian" panose="020B0604020202020204" pitchFamily="82" charset="0"/>
            </a:endParaRPr>
          </a:p>
        </p:txBody>
      </p:sp>
      <p:sp>
        <p:nvSpPr>
          <p:cNvPr id="5" name="TextBox 4">
            <a:extLst>
              <a:ext uri="{FF2B5EF4-FFF2-40B4-BE49-F238E27FC236}">
                <a16:creationId xmlns:a16="http://schemas.microsoft.com/office/drawing/2014/main" id="{2B892057-55EF-4725-B2B1-584A436320EC}"/>
              </a:ext>
            </a:extLst>
          </p:cNvPr>
          <p:cNvSpPr txBox="1"/>
          <p:nvPr/>
        </p:nvSpPr>
        <p:spPr>
          <a:xfrm>
            <a:off x="8003097" y="3106305"/>
            <a:ext cx="1760028" cy="190821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spAutoFit/>
          </a:bodyPr>
          <a:lstStyle/>
          <a:p>
            <a:pPr marL="457200" indent="-457200">
              <a:buClr>
                <a:schemeClr val="bg1"/>
              </a:buClr>
              <a:buFont typeface="+mj-lt"/>
              <a:buAutoNum type="arabicPeriod"/>
            </a:pPr>
            <a:r>
              <a:rPr lang="en-US" sz="2000">
                <a:solidFill>
                  <a:schemeClr val="bg1"/>
                </a:solidFill>
                <a:latin typeface="Algerian" panose="020B0604020202020204" pitchFamily="82" charset="0"/>
              </a:rPr>
              <a:t>Cats</a:t>
            </a:r>
          </a:p>
          <a:p>
            <a:pPr marL="457200" indent="-457200">
              <a:buClr>
                <a:schemeClr val="bg1"/>
              </a:buClr>
              <a:buFont typeface="+mj-lt"/>
              <a:buAutoNum type="arabicPeriod"/>
            </a:pPr>
            <a:r>
              <a:rPr lang="en-US" sz="2000">
                <a:solidFill>
                  <a:schemeClr val="bg1"/>
                </a:solidFill>
                <a:latin typeface="Algerian" panose="020B0604020202020204" pitchFamily="82" charset="0"/>
              </a:rPr>
              <a:t>Dogs</a:t>
            </a:r>
          </a:p>
          <a:p>
            <a:pPr marL="457200" indent="-457200">
              <a:buClr>
                <a:schemeClr val="bg1"/>
              </a:buClr>
              <a:buFont typeface="+mj-lt"/>
              <a:buAutoNum type="arabicPeriod"/>
            </a:pPr>
            <a:r>
              <a:rPr lang="en-US" sz="2000">
                <a:solidFill>
                  <a:schemeClr val="bg1"/>
                </a:solidFill>
                <a:latin typeface="Algerian" panose="020B0604020202020204" pitchFamily="82" charset="0"/>
              </a:rPr>
              <a:t>Meow</a:t>
            </a:r>
          </a:p>
          <a:p>
            <a:pPr marL="457200" indent="-457200">
              <a:buClr>
                <a:schemeClr val="bg1"/>
              </a:buClr>
              <a:buFont typeface="+mj-lt"/>
              <a:buAutoNum type="arabicPeriod"/>
            </a:pPr>
            <a:r>
              <a:rPr lang="en-US" sz="2000">
                <a:solidFill>
                  <a:schemeClr val="bg1"/>
                </a:solidFill>
                <a:latin typeface="Algerian" panose="020B0604020202020204" pitchFamily="82" charset="0"/>
              </a:rPr>
              <a:t>Say</a:t>
            </a:r>
          </a:p>
          <a:p>
            <a:pPr marL="457200" indent="-457200">
              <a:buClr>
                <a:schemeClr val="bg1"/>
              </a:buClr>
              <a:buFont typeface="+mj-lt"/>
              <a:buAutoNum type="arabicPeriod"/>
            </a:pPr>
            <a:r>
              <a:rPr lang="en-US" sz="2000">
                <a:solidFill>
                  <a:schemeClr val="bg1"/>
                </a:solidFill>
                <a:latin typeface="Algerian" panose="020B0604020202020204" pitchFamily="82" charset="0"/>
              </a:rPr>
              <a:t>Woof</a:t>
            </a:r>
          </a:p>
          <a:p>
            <a:pPr algn="ctr">
              <a:lnSpc>
                <a:spcPct val="90000"/>
              </a:lnSpc>
            </a:pPr>
            <a:endParaRPr lang="en-US" sz="2000">
              <a:solidFill>
                <a:schemeClr val="bg1"/>
              </a:solidFill>
            </a:endParaRPr>
          </a:p>
        </p:txBody>
      </p:sp>
      <p:sp>
        <p:nvSpPr>
          <p:cNvPr id="15" name="Title 1">
            <a:extLst>
              <a:ext uri="{FF2B5EF4-FFF2-40B4-BE49-F238E27FC236}">
                <a16:creationId xmlns:a16="http://schemas.microsoft.com/office/drawing/2014/main" id="{7A7A645B-2474-4C85-AD94-80EEEEC6C42E}"/>
              </a:ext>
            </a:extLst>
          </p:cNvPr>
          <p:cNvSpPr>
            <a:spLocks noGrp="1"/>
          </p:cNvSpPr>
          <p:nvPr>
            <p:ph type="title"/>
          </p:nvPr>
        </p:nvSpPr>
        <p:spPr>
          <a:xfrm>
            <a:off x="498348" y="403007"/>
            <a:ext cx="9976104" cy="590931"/>
          </a:xfrm>
        </p:spPr>
        <p:txBody>
          <a:bodyPr/>
          <a:lstStyle/>
          <a:p>
            <a:r>
              <a:rPr lang="en-US"/>
              <a:t>Recurrent Neural Networks</a:t>
            </a:r>
          </a:p>
        </p:txBody>
      </p:sp>
      <p:sp>
        <p:nvSpPr>
          <p:cNvPr id="7" name="Google Shape;219;p33">
            <a:extLst>
              <a:ext uri="{FF2B5EF4-FFF2-40B4-BE49-F238E27FC236}">
                <a16:creationId xmlns:a16="http://schemas.microsoft.com/office/drawing/2014/main" id="{00122A3D-7BC1-40BF-B533-C61466E2E325}"/>
              </a:ext>
            </a:extLst>
          </p:cNvPr>
          <p:cNvSpPr/>
          <p:nvPr/>
        </p:nvSpPr>
        <p:spPr>
          <a:xfrm rot="16200000">
            <a:off x="1613974" y="4431286"/>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8" name="Google Shape;219;p33">
            <a:extLst>
              <a:ext uri="{FF2B5EF4-FFF2-40B4-BE49-F238E27FC236}">
                <a16:creationId xmlns:a16="http://schemas.microsoft.com/office/drawing/2014/main" id="{C2F46F04-0D01-4ABC-9E60-2B6A3488437A}"/>
              </a:ext>
            </a:extLst>
          </p:cNvPr>
          <p:cNvSpPr/>
          <p:nvPr/>
        </p:nvSpPr>
        <p:spPr>
          <a:xfrm rot="16200000">
            <a:off x="1613974" y="4007161"/>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9" name="Google Shape;219;p33">
            <a:extLst>
              <a:ext uri="{FF2B5EF4-FFF2-40B4-BE49-F238E27FC236}">
                <a16:creationId xmlns:a16="http://schemas.microsoft.com/office/drawing/2014/main" id="{79DA4442-B689-4CAB-85E3-829218557A86}"/>
              </a:ext>
            </a:extLst>
          </p:cNvPr>
          <p:cNvSpPr/>
          <p:nvPr/>
        </p:nvSpPr>
        <p:spPr>
          <a:xfrm rot="16200000">
            <a:off x="1613974" y="3583036"/>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0" name="Google Shape;219;p33">
            <a:extLst>
              <a:ext uri="{FF2B5EF4-FFF2-40B4-BE49-F238E27FC236}">
                <a16:creationId xmlns:a16="http://schemas.microsoft.com/office/drawing/2014/main" id="{86235C2D-9B9E-467D-899F-131D3EBE9103}"/>
              </a:ext>
            </a:extLst>
          </p:cNvPr>
          <p:cNvSpPr/>
          <p:nvPr/>
        </p:nvSpPr>
        <p:spPr>
          <a:xfrm rot="16200000">
            <a:off x="1613974" y="3158910"/>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1" name="Google Shape;219;p33">
            <a:extLst>
              <a:ext uri="{FF2B5EF4-FFF2-40B4-BE49-F238E27FC236}">
                <a16:creationId xmlns:a16="http://schemas.microsoft.com/office/drawing/2014/main" id="{794674B3-1F11-464B-A704-50DF93657BF5}"/>
              </a:ext>
            </a:extLst>
          </p:cNvPr>
          <p:cNvSpPr/>
          <p:nvPr/>
        </p:nvSpPr>
        <p:spPr>
          <a:xfrm rot="16200000">
            <a:off x="2448581" y="4014588"/>
            <a:ext cx="365652" cy="366803"/>
          </a:xfrm>
          <a:prstGeom prst="ellipse">
            <a:avLst/>
          </a:prstGeom>
          <a:solidFill>
            <a:schemeClr val="accent1">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 name="Google Shape;219;p33">
            <a:extLst>
              <a:ext uri="{FF2B5EF4-FFF2-40B4-BE49-F238E27FC236}">
                <a16:creationId xmlns:a16="http://schemas.microsoft.com/office/drawing/2014/main" id="{A612F40A-A65A-4D1C-A9E3-07965173EAA2}"/>
              </a:ext>
            </a:extLst>
          </p:cNvPr>
          <p:cNvSpPr/>
          <p:nvPr/>
        </p:nvSpPr>
        <p:spPr>
          <a:xfrm rot="16200000">
            <a:off x="2448581" y="3586749"/>
            <a:ext cx="365652" cy="366803"/>
          </a:xfrm>
          <a:prstGeom prst="ellipse">
            <a:avLst/>
          </a:prstGeom>
          <a:solidFill>
            <a:schemeClr val="accent1">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3" name="Google Shape;219;p33">
            <a:extLst>
              <a:ext uri="{FF2B5EF4-FFF2-40B4-BE49-F238E27FC236}">
                <a16:creationId xmlns:a16="http://schemas.microsoft.com/office/drawing/2014/main" id="{96E155B1-F6A2-44A0-AB3D-471AFB8C17CF}"/>
              </a:ext>
            </a:extLst>
          </p:cNvPr>
          <p:cNvSpPr/>
          <p:nvPr/>
        </p:nvSpPr>
        <p:spPr>
          <a:xfrm rot="16200000">
            <a:off x="1613974" y="2332006"/>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4" name="Google Shape;219;p33">
            <a:extLst>
              <a:ext uri="{FF2B5EF4-FFF2-40B4-BE49-F238E27FC236}">
                <a16:creationId xmlns:a16="http://schemas.microsoft.com/office/drawing/2014/main" id="{0C9C476D-C080-462A-9F13-25E7118CA214}"/>
              </a:ext>
            </a:extLst>
          </p:cNvPr>
          <p:cNvSpPr/>
          <p:nvPr/>
        </p:nvSpPr>
        <p:spPr>
          <a:xfrm rot="16200000">
            <a:off x="1613974" y="1904167"/>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6" name="Google Shape;219;p33">
            <a:extLst>
              <a:ext uri="{FF2B5EF4-FFF2-40B4-BE49-F238E27FC236}">
                <a16:creationId xmlns:a16="http://schemas.microsoft.com/office/drawing/2014/main" id="{84CFD0DC-AD26-4B33-8E26-BFA897F86B8F}"/>
              </a:ext>
            </a:extLst>
          </p:cNvPr>
          <p:cNvSpPr/>
          <p:nvPr/>
        </p:nvSpPr>
        <p:spPr>
          <a:xfrm rot="16200000">
            <a:off x="1613974" y="1476328"/>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7" name="Google Shape;219;p33">
            <a:extLst>
              <a:ext uri="{FF2B5EF4-FFF2-40B4-BE49-F238E27FC236}">
                <a16:creationId xmlns:a16="http://schemas.microsoft.com/office/drawing/2014/main" id="{1FA6F24B-7B12-44F9-A590-816CED3375A6}"/>
              </a:ext>
            </a:extLst>
          </p:cNvPr>
          <p:cNvSpPr/>
          <p:nvPr/>
        </p:nvSpPr>
        <p:spPr>
          <a:xfrm rot="16200000">
            <a:off x="3266829" y="3296141"/>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8" name="Google Shape;219;p33">
            <a:extLst>
              <a:ext uri="{FF2B5EF4-FFF2-40B4-BE49-F238E27FC236}">
                <a16:creationId xmlns:a16="http://schemas.microsoft.com/office/drawing/2014/main" id="{337EF646-5E95-4186-B92F-1E2B55675F14}"/>
              </a:ext>
            </a:extLst>
          </p:cNvPr>
          <p:cNvSpPr/>
          <p:nvPr/>
        </p:nvSpPr>
        <p:spPr>
          <a:xfrm rot="16200000">
            <a:off x="3266829" y="2880428"/>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9" name="Google Shape;219;p33">
            <a:extLst>
              <a:ext uri="{FF2B5EF4-FFF2-40B4-BE49-F238E27FC236}">
                <a16:creationId xmlns:a16="http://schemas.microsoft.com/office/drawing/2014/main" id="{6891AB59-60E9-4ABE-963A-542081A1A65C}"/>
              </a:ext>
            </a:extLst>
          </p:cNvPr>
          <p:cNvSpPr/>
          <p:nvPr/>
        </p:nvSpPr>
        <p:spPr>
          <a:xfrm rot="16200000">
            <a:off x="3266829" y="2464716"/>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0" name="Google Shape;219;p33">
            <a:extLst>
              <a:ext uri="{FF2B5EF4-FFF2-40B4-BE49-F238E27FC236}">
                <a16:creationId xmlns:a16="http://schemas.microsoft.com/office/drawing/2014/main" id="{EFC4DB7C-5480-4BED-805D-72390B93239B}"/>
              </a:ext>
            </a:extLst>
          </p:cNvPr>
          <p:cNvSpPr/>
          <p:nvPr/>
        </p:nvSpPr>
        <p:spPr>
          <a:xfrm rot="16200000">
            <a:off x="4319241" y="3862012"/>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1" name="Google Shape;219;p33">
            <a:extLst>
              <a:ext uri="{FF2B5EF4-FFF2-40B4-BE49-F238E27FC236}">
                <a16:creationId xmlns:a16="http://schemas.microsoft.com/office/drawing/2014/main" id="{8911CDEF-7F99-4AE4-9C8C-475CEF7DB506}"/>
              </a:ext>
            </a:extLst>
          </p:cNvPr>
          <p:cNvSpPr/>
          <p:nvPr/>
        </p:nvSpPr>
        <p:spPr>
          <a:xfrm rot="16200000">
            <a:off x="4319241" y="3433096"/>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2" name="Google Shape;219;p33">
            <a:extLst>
              <a:ext uri="{FF2B5EF4-FFF2-40B4-BE49-F238E27FC236}">
                <a16:creationId xmlns:a16="http://schemas.microsoft.com/office/drawing/2014/main" id="{654270AE-4C53-43EA-873B-DF7937F23A9B}"/>
              </a:ext>
            </a:extLst>
          </p:cNvPr>
          <p:cNvSpPr/>
          <p:nvPr/>
        </p:nvSpPr>
        <p:spPr>
          <a:xfrm rot="16200000">
            <a:off x="4319241" y="3004180"/>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3" name="Google Shape;219;p33">
            <a:extLst>
              <a:ext uri="{FF2B5EF4-FFF2-40B4-BE49-F238E27FC236}">
                <a16:creationId xmlns:a16="http://schemas.microsoft.com/office/drawing/2014/main" id="{FB63ED82-2F0E-4929-AC52-BF26319393BF}"/>
              </a:ext>
            </a:extLst>
          </p:cNvPr>
          <p:cNvSpPr/>
          <p:nvPr/>
        </p:nvSpPr>
        <p:spPr>
          <a:xfrm rot="16200000">
            <a:off x="4319241" y="2575264"/>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24" name="Straight Connector 23">
            <a:extLst>
              <a:ext uri="{FF2B5EF4-FFF2-40B4-BE49-F238E27FC236}">
                <a16:creationId xmlns:a16="http://schemas.microsoft.com/office/drawing/2014/main" id="{9807005D-F8C0-4875-AEAB-BFA6F2B3F1FD}"/>
              </a:ext>
            </a:extLst>
          </p:cNvPr>
          <p:cNvCxnSpPr>
            <a:cxnSpLocks/>
            <a:stCxn id="7" idx="4"/>
            <a:endCxn id="11" idx="0"/>
          </p:cNvCxnSpPr>
          <p:nvPr/>
        </p:nvCxnSpPr>
        <p:spPr>
          <a:xfrm rot="16200000">
            <a:off x="2005754" y="4172437"/>
            <a:ext cx="416698"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F5047F-DB4E-4212-8123-9CD90110F0F3}"/>
              </a:ext>
            </a:extLst>
          </p:cNvPr>
          <p:cNvCxnSpPr>
            <a:cxnSpLocks/>
            <a:stCxn id="7" idx="4"/>
            <a:endCxn id="12" idx="0"/>
          </p:cNvCxnSpPr>
          <p:nvPr/>
        </p:nvCxnSpPr>
        <p:spPr>
          <a:xfrm rot="16200000">
            <a:off x="1791835" y="3958518"/>
            <a:ext cx="844537"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F1C8BD-88D3-4B54-9437-BD440BEADB9B}"/>
              </a:ext>
            </a:extLst>
          </p:cNvPr>
          <p:cNvCxnSpPr>
            <a:cxnSpLocks/>
            <a:stCxn id="8" idx="4"/>
            <a:endCxn id="11" idx="0"/>
          </p:cNvCxnSpPr>
          <p:nvPr/>
        </p:nvCxnSpPr>
        <p:spPr>
          <a:xfrm rot="16200000" flipH="1">
            <a:off x="2210390" y="3960375"/>
            <a:ext cx="7427"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C231938-6ED8-4A14-8F87-5F6239AD6165}"/>
              </a:ext>
            </a:extLst>
          </p:cNvPr>
          <p:cNvCxnSpPr>
            <a:cxnSpLocks/>
            <a:stCxn id="8" idx="4"/>
            <a:endCxn id="12" idx="0"/>
          </p:cNvCxnSpPr>
          <p:nvPr/>
        </p:nvCxnSpPr>
        <p:spPr>
          <a:xfrm rot="16200000">
            <a:off x="2003897" y="3746455"/>
            <a:ext cx="420412"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24E003-9FD9-44CA-A862-0B009F533DA0}"/>
              </a:ext>
            </a:extLst>
          </p:cNvPr>
          <p:cNvCxnSpPr>
            <a:cxnSpLocks/>
            <a:stCxn id="9" idx="4"/>
            <a:endCxn id="11" idx="0"/>
          </p:cNvCxnSpPr>
          <p:nvPr/>
        </p:nvCxnSpPr>
        <p:spPr>
          <a:xfrm rot="16200000" flipH="1">
            <a:off x="1998327" y="3748312"/>
            <a:ext cx="431552"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0ED6150-5721-4D49-AC46-575F772F344D}"/>
              </a:ext>
            </a:extLst>
          </p:cNvPr>
          <p:cNvCxnSpPr>
            <a:cxnSpLocks/>
            <a:stCxn id="9" idx="4"/>
            <a:endCxn id="12" idx="0"/>
          </p:cNvCxnSpPr>
          <p:nvPr/>
        </p:nvCxnSpPr>
        <p:spPr>
          <a:xfrm rot="16200000" flipH="1">
            <a:off x="2212247" y="3534393"/>
            <a:ext cx="3713"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8BB8161-36B0-48FA-A7A8-AC515EB58871}"/>
              </a:ext>
            </a:extLst>
          </p:cNvPr>
          <p:cNvCxnSpPr>
            <a:cxnSpLocks/>
            <a:stCxn id="10" idx="4"/>
            <a:endCxn id="12" idx="0"/>
          </p:cNvCxnSpPr>
          <p:nvPr/>
        </p:nvCxnSpPr>
        <p:spPr>
          <a:xfrm rot="16200000" flipH="1">
            <a:off x="2000184" y="3322330"/>
            <a:ext cx="427839"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E2471E5-31FD-4584-AE68-E15AFF1F72EF}"/>
              </a:ext>
            </a:extLst>
          </p:cNvPr>
          <p:cNvCxnSpPr>
            <a:cxnSpLocks/>
            <a:stCxn id="10" idx="4"/>
            <a:endCxn id="11" idx="0"/>
          </p:cNvCxnSpPr>
          <p:nvPr/>
        </p:nvCxnSpPr>
        <p:spPr>
          <a:xfrm rot="16200000" flipH="1">
            <a:off x="1786264" y="3536249"/>
            <a:ext cx="855678"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DCDC6D1-C0C4-453B-A854-A03FC7E56432}"/>
              </a:ext>
            </a:extLst>
          </p:cNvPr>
          <p:cNvCxnSpPr>
            <a:cxnSpLocks/>
            <a:stCxn id="11" idx="4"/>
            <a:endCxn id="17" idx="0"/>
          </p:cNvCxnSpPr>
          <p:nvPr/>
        </p:nvCxnSpPr>
        <p:spPr>
          <a:xfrm flipV="1">
            <a:off x="2814809" y="3479543"/>
            <a:ext cx="451445" cy="71844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EC1528-5A10-46CF-ACD7-C967C5C888B3}"/>
              </a:ext>
            </a:extLst>
          </p:cNvPr>
          <p:cNvCxnSpPr>
            <a:cxnSpLocks/>
            <a:stCxn id="11" idx="4"/>
            <a:endCxn id="18" idx="0"/>
          </p:cNvCxnSpPr>
          <p:nvPr/>
        </p:nvCxnSpPr>
        <p:spPr>
          <a:xfrm flipV="1">
            <a:off x="2814809" y="3063830"/>
            <a:ext cx="451445" cy="11341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1FF030-10D9-46BC-8356-2051EB965D35}"/>
              </a:ext>
            </a:extLst>
          </p:cNvPr>
          <p:cNvCxnSpPr>
            <a:cxnSpLocks/>
            <a:stCxn id="11" idx="4"/>
            <a:endCxn id="19" idx="0"/>
          </p:cNvCxnSpPr>
          <p:nvPr/>
        </p:nvCxnSpPr>
        <p:spPr>
          <a:xfrm flipV="1">
            <a:off x="2814809" y="2648118"/>
            <a:ext cx="451445" cy="15498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FAAC5A-D859-49CC-907D-C44F78CF3B78}"/>
              </a:ext>
            </a:extLst>
          </p:cNvPr>
          <p:cNvCxnSpPr>
            <a:cxnSpLocks/>
            <a:stCxn id="12" idx="4"/>
            <a:endCxn id="17" idx="0"/>
          </p:cNvCxnSpPr>
          <p:nvPr/>
        </p:nvCxnSpPr>
        <p:spPr>
          <a:xfrm flipV="1">
            <a:off x="2814809" y="3479543"/>
            <a:ext cx="451445" cy="2906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D434BC3-33C8-409A-B1E7-80FAAD48D706}"/>
              </a:ext>
            </a:extLst>
          </p:cNvPr>
          <p:cNvCxnSpPr>
            <a:cxnSpLocks/>
            <a:stCxn id="12" idx="3"/>
            <a:endCxn id="18" idx="0"/>
          </p:cNvCxnSpPr>
          <p:nvPr/>
        </p:nvCxnSpPr>
        <p:spPr>
          <a:xfrm flipV="1">
            <a:off x="2761092" y="3063830"/>
            <a:ext cx="505162" cy="8355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9F48C1D-7632-418A-9B1F-CF9F8F044E00}"/>
              </a:ext>
            </a:extLst>
          </p:cNvPr>
          <p:cNvCxnSpPr>
            <a:cxnSpLocks/>
            <a:stCxn id="12" idx="4"/>
            <a:endCxn id="19" idx="0"/>
          </p:cNvCxnSpPr>
          <p:nvPr/>
        </p:nvCxnSpPr>
        <p:spPr>
          <a:xfrm flipV="1">
            <a:off x="2814809" y="2648118"/>
            <a:ext cx="451445" cy="112203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DF70517-AD79-47D0-B28A-C88EEB209C17}"/>
              </a:ext>
            </a:extLst>
          </p:cNvPr>
          <p:cNvCxnSpPr>
            <a:cxnSpLocks/>
            <a:stCxn id="13" idx="4"/>
            <a:endCxn id="17" idx="0"/>
          </p:cNvCxnSpPr>
          <p:nvPr/>
        </p:nvCxnSpPr>
        <p:spPr>
          <a:xfrm>
            <a:off x="1980202" y="2515408"/>
            <a:ext cx="1286052" cy="96413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554EE9B-F815-4101-A602-6A7DE86BA938}"/>
              </a:ext>
            </a:extLst>
          </p:cNvPr>
          <p:cNvCxnSpPr>
            <a:cxnSpLocks/>
            <a:stCxn id="14" idx="4"/>
            <a:endCxn id="17" idx="0"/>
          </p:cNvCxnSpPr>
          <p:nvPr/>
        </p:nvCxnSpPr>
        <p:spPr>
          <a:xfrm>
            <a:off x="1980202" y="2087569"/>
            <a:ext cx="1286052" cy="139197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1662FFC-7236-4A78-9FD3-66D1D5D65409}"/>
              </a:ext>
            </a:extLst>
          </p:cNvPr>
          <p:cNvCxnSpPr>
            <a:cxnSpLocks/>
            <a:stCxn id="16" idx="4"/>
            <a:endCxn id="17" idx="0"/>
          </p:cNvCxnSpPr>
          <p:nvPr/>
        </p:nvCxnSpPr>
        <p:spPr>
          <a:xfrm>
            <a:off x="1980202" y="1659730"/>
            <a:ext cx="1286052" cy="181981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63C0544-115A-4FE4-8CDF-03F0BB746D68}"/>
              </a:ext>
            </a:extLst>
          </p:cNvPr>
          <p:cNvCxnSpPr>
            <a:cxnSpLocks/>
            <a:stCxn id="13" idx="4"/>
            <a:endCxn id="18" idx="0"/>
          </p:cNvCxnSpPr>
          <p:nvPr/>
        </p:nvCxnSpPr>
        <p:spPr>
          <a:xfrm>
            <a:off x="1980202" y="2515408"/>
            <a:ext cx="1286052" cy="548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D3A48E9-6A6F-4B4F-AA1F-0AF03E425D1F}"/>
              </a:ext>
            </a:extLst>
          </p:cNvPr>
          <p:cNvCxnSpPr>
            <a:cxnSpLocks/>
            <a:stCxn id="14" idx="4"/>
            <a:endCxn id="18" idx="0"/>
          </p:cNvCxnSpPr>
          <p:nvPr/>
        </p:nvCxnSpPr>
        <p:spPr>
          <a:xfrm>
            <a:off x="1980202" y="2087569"/>
            <a:ext cx="1286052" cy="97626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6E276D-6293-4260-83E2-09F9A06DDFBA}"/>
              </a:ext>
            </a:extLst>
          </p:cNvPr>
          <p:cNvCxnSpPr>
            <a:cxnSpLocks/>
            <a:stCxn id="16" idx="4"/>
            <a:endCxn id="18" idx="0"/>
          </p:cNvCxnSpPr>
          <p:nvPr/>
        </p:nvCxnSpPr>
        <p:spPr>
          <a:xfrm>
            <a:off x="1980202" y="1659730"/>
            <a:ext cx="1286052" cy="140410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8071810-7F24-4E76-8D4B-C6959E6A12DE}"/>
              </a:ext>
            </a:extLst>
          </p:cNvPr>
          <p:cNvCxnSpPr>
            <a:cxnSpLocks/>
            <a:stCxn id="13" idx="4"/>
            <a:endCxn id="19" idx="0"/>
          </p:cNvCxnSpPr>
          <p:nvPr/>
        </p:nvCxnSpPr>
        <p:spPr>
          <a:xfrm>
            <a:off x="1980202" y="2515408"/>
            <a:ext cx="1286052" cy="1327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EE36232-69C3-48DB-ADA1-FB72AF1950E6}"/>
              </a:ext>
            </a:extLst>
          </p:cNvPr>
          <p:cNvCxnSpPr>
            <a:cxnSpLocks/>
            <a:stCxn id="14" idx="4"/>
            <a:endCxn id="19" idx="0"/>
          </p:cNvCxnSpPr>
          <p:nvPr/>
        </p:nvCxnSpPr>
        <p:spPr>
          <a:xfrm>
            <a:off x="1980202" y="2087569"/>
            <a:ext cx="1286052" cy="56054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AA99F90-A6E7-4706-9845-85F309E892E1}"/>
              </a:ext>
            </a:extLst>
          </p:cNvPr>
          <p:cNvCxnSpPr>
            <a:cxnSpLocks/>
            <a:stCxn id="16" idx="4"/>
            <a:endCxn id="19" idx="0"/>
          </p:cNvCxnSpPr>
          <p:nvPr/>
        </p:nvCxnSpPr>
        <p:spPr>
          <a:xfrm>
            <a:off x="1980202" y="1659730"/>
            <a:ext cx="1286052" cy="98838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BFD12D7-80B1-4F89-8AF7-C348D0BFCB28}"/>
              </a:ext>
            </a:extLst>
          </p:cNvPr>
          <p:cNvCxnSpPr>
            <a:cxnSpLocks/>
            <a:stCxn id="17" idx="4"/>
            <a:endCxn id="20" idx="1"/>
          </p:cNvCxnSpPr>
          <p:nvPr/>
        </p:nvCxnSpPr>
        <p:spPr>
          <a:xfrm>
            <a:off x="3633057" y="3479543"/>
            <a:ext cx="739326" cy="69514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8" name="Google Shape;219;p33">
            <a:extLst>
              <a:ext uri="{FF2B5EF4-FFF2-40B4-BE49-F238E27FC236}">
                <a16:creationId xmlns:a16="http://schemas.microsoft.com/office/drawing/2014/main" id="{7B55A09A-2F9E-4E39-B327-5D48837D5A70}"/>
              </a:ext>
            </a:extLst>
          </p:cNvPr>
          <p:cNvSpPr/>
          <p:nvPr/>
        </p:nvSpPr>
        <p:spPr>
          <a:xfrm rot="16200000">
            <a:off x="1613974" y="4855411"/>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9" name="Google Shape;219;p33">
            <a:extLst>
              <a:ext uri="{FF2B5EF4-FFF2-40B4-BE49-F238E27FC236}">
                <a16:creationId xmlns:a16="http://schemas.microsoft.com/office/drawing/2014/main" id="{50BD2155-CCAA-4B8F-A8B6-CB3381CBF295}"/>
              </a:ext>
            </a:extLst>
          </p:cNvPr>
          <p:cNvSpPr/>
          <p:nvPr/>
        </p:nvSpPr>
        <p:spPr>
          <a:xfrm rot="16200000">
            <a:off x="4319241" y="2146350"/>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50" name="Straight Connector 49">
            <a:extLst>
              <a:ext uri="{FF2B5EF4-FFF2-40B4-BE49-F238E27FC236}">
                <a16:creationId xmlns:a16="http://schemas.microsoft.com/office/drawing/2014/main" id="{35FF1BF5-A168-47B5-8944-12E677BC76BF}"/>
              </a:ext>
            </a:extLst>
          </p:cNvPr>
          <p:cNvCxnSpPr>
            <a:cxnSpLocks/>
            <a:stCxn id="48" idx="4"/>
            <a:endCxn id="11" idx="0"/>
          </p:cNvCxnSpPr>
          <p:nvPr/>
        </p:nvCxnSpPr>
        <p:spPr>
          <a:xfrm rot="16200000">
            <a:off x="1793692" y="4384500"/>
            <a:ext cx="840823"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62C93F6-A133-4271-A71A-B661393ED0A4}"/>
              </a:ext>
            </a:extLst>
          </p:cNvPr>
          <p:cNvCxnSpPr>
            <a:cxnSpLocks/>
            <a:stCxn id="48" idx="4"/>
            <a:endCxn id="12" idx="0"/>
          </p:cNvCxnSpPr>
          <p:nvPr/>
        </p:nvCxnSpPr>
        <p:spPr>
          <a:xfrm rot="16200000">
            <a:off x="1579772" y="4170580"/>
            <a:ext cx="1268662"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A0D3CFC-7386-4FD5-B818-C12A4D9B83D9}"/>
              </a:ext>
            </a:extLst>
          </p:cNvPr>
          <p:cNvCxnSpPr>
            <a:cxnSpLocks/>
            <a:stCxn id="17" idx="4"/>
            <a:endCxn id="21" idx="0"/>
          </p:cNvCxnSpPr>
          <p:nvPr/>
        </p:nvCxnSpPr>
        <p:spPr>
          <a:xfrm>
            <a:off x="3633057" y="3479543"/>
            <a:ext cx="685609" cy="13695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91CA3E2-4FEB-4D1C-9437-AB298DAC9968}"/>
              </a:ext>
            </a:extLst>
          </p:cNvPr>
          <p:cNvCxnSpPr>
            <a:cxnSpLocks/>
            <a:stCxn id="17" idx="4"/>
            <a:endCxn id="22" idx="0"/>
          </p:cNvCxnSpPr>
          <p:nvPr/>
        </p:nvCxnSpPr>
        <p:spPr>
          <a:xfrm flipV="1">
            <a:off x="3633057" y="3187582"/>
            <a:ext cx="685609" cy="29196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241DBE0-9EBD-4075-BEE1-B5DE74CDC438}"/>
              </a:ext>
            </a:extLst>
          </p:cNvPr>
          <p:cNvCxnSpPr>
            <a:cxnSpLocks/>
            <a:stCxn id="17" idx="4"/>
            <a:endCxn id="23" idx="0"/>
          </p:cNvCxnSpPr>
          <p:nvPr/>
        </p:nvCxnSpPr>
        <p:spPr>
          <a:xfrm flipV="1">
            <a:off x="3633057" y="2758666"/>
            <a:ext cx="685609" cy="72087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DA7C73D-943D-48CD-8830-5A8F81DC4E5A}"/>
              </a:ext>
            </a:extLst>
          </p:cNvPr>
          <p:cNvCxnSpPr>
            <a:cxnSpLocks/>
            <a:stCxn id="17" idx="4"/>
            <a:endCxn id="49" idx="0"/>
          </p:cNvCxnSpPr>
          <p:nvPr/>
        </p:nvCxnSpPr>
        <p:spPr>
          <a:xfrm flipV="1">
            <a:off x="3633057" y="2329752"/>
            <a:ext cx="685609" cy="114979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F9AC526-7BE3-4977-96F2-99CFEC33DADC}"/>
              </a:ext>
            </a:extLst>
          </p:cNvPr>
          <p:cNvCxnSpPr>
            <a:cxnSpLocks/>
            <a:stCxn id="18" idx="4"/>
            <a:endCxn id="20" idx="0"/>
          </p:cNvCxnSpPr>
          <p:nvPr/>
        </p:nvCxnSpPr>
        <p:spPr>
          <a:xfrm>
            <a:off x="3633057" y="3063830"/>
            <a:ext cx="685609" cy="98158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1A5D296-7B54-4539-8C21-2C8A528E210A}"/>
              </a:ext>
            </a:extLst>
          </p:cNvPr>
          <p:cNvCxnSpPr>
            <a:cxnSpLocks/>
            <a:stCxn id="18" idx="4"/>
            <a:endCxn id="21" idx="0"/>
          </p:cNvCxnSpPr>
          <p:nvPr/>
        </p:nvCxnSpPr>
        <p:spPr>
          <a:xfrm>
            <a:off x="3633057" y="3063830"/>
            <a:ext cx="685609" cy="55266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EDB78EC-C218-49BE-9228-B7AC734F261E}"/>
              </a:ext>
            </a:extLst>
          </p:cNvPr>
          <p:cNvCxnSpPr>
            <a:cxnSpLocks/>
            <a:stCxn id="18" idx="4"/>
            <a:endCxn id="22" idx="0"/>
          </p:cNvCxnSpPr>
          <p:nvPr/>
        </p:nvCxnSpPr>
        <p:spPr>
          <a:xfrm>
            <a:off x="3633057" y="3063830"/>
            <a:ext cx="685609" cy="1237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4FB215D-B67C-47F9-895E-D87203301DA6}"/>
              </a:ext>
            </a:extLst>
          </p:cNvPr>
          <p:cNvCxnSpPr>
            <a:cxnSpLocks/>
            <a:stCxn id="18" idx="4"/>
            <a:endCxn id="23" idx="0"/>
          </p:cNvCxnSpPr>
          <p:nvPr/>
        </p:nvCxnSpPr>
        <p:spPr>
          <a:xfrm flipV="1">
            <a:off x="3633057" y="2758666"/>
            <a:ext cx="685609" cy="30516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6481F7A-CEBB-4452-B4FA-472836A83DC1}"/>
              </a:ext>
            </a:extLst>
          </p:cNvPr>
          <p:cNvCxnSpPr>
            <a:cxnSpLocks/>
            <a:stCxn id="18" idx="4"/>
            <a:endCxn id="49" idx="0"/>
          </p:cNvCxnSpPr>
          <p:nvPr/>
        </p:nvCxnSpPr>
        <p:spPr>
          <a:xfrm flipV="1">
            <a:off x="3633057" y="2329752"/>
            <a:ext cx="685609" cy="73407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033B03A-CFD1-481D-B4BF-AACE899B1513}"/>
              </a:ext>
            </a:extLst>
          </p:cNvPr>
          <p:cNvCxnSpPr>
            <a:cxnSpLocks/>
            <a:stCxn id="19" idx="4"/>
            <a:endCxn id="20" idx="0"/>
          </p:cNvCxnSpPr>
          <p:nvPr/>
        </p:nvCxnSpPr>
        <p:spPr>
          <a:xfrm>
            <a:off x="3633057" y="2648118"/>
            <a:ext cx="685609" cy="13972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3ED5C81-6035-41DF-9A66-C086C1143892}"/>
              </a:ext>
            </a:extLst>
          </p:cNvPr>
          <p:cNvCxnSpPr>
            <a:cxnSpLocks/>
            <a:stCxn id="19" idx="4"/>
            <a:endCxn id="21" idx="0"/>
          </p:cNvCxnSpPr>
          <p:nvPr/>
        </p:nvCxnSpPr>
        <p:spPr>
          <a:xfrm>
            <a:off x="3633057" y="2648118"/>
            <a:ext cx="685609" cy="96838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D38D9E4-D71F-4FE3-9C6D-FF81BBD6CC15}"/>
              </a:ext>
            </a:extLst>
          </p:cNvPr>
          <p:cNvCxnSpPr>
            <a:cxnSpLocks/>
            <a:stCxn id="19" idx="4"/>
            <a:endCxn id="22" idx="0"/>
          </p:cNvCxnSpPr>
          <p:nvPr/>
        </p:nvCxnSpPr>
        <p:spPr>
          <a:xfrm>
            <a:off x="3633057" y="2648118"/>
            <a:ext cx="685609" cy="53946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7582EEB-C46D-4BE4-B78C-5E801DE44E0C}"/>
              </a:ext>
            </a:extLst>
          </p:cNvPr>
          <p:cNvCxnSpPr>
            <a:cxnSpLocks/>
            <a:stCxn id="19" idx="4"/>
            <a:endCxn id="23" idx="0"/>
          </p:cNvCxnSpPr>
          <p:nvPr/>
        </p:nvCxnSpPr>
        <p:spPr>
          <a:xfrm>
            <a:off x="3633057" y="2648118"/>
            <a:ext cx="685609" cy="1105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683A750-61A4-4E25-8A5F-135BC82056ED}"/>
              </a:ext>
            </a:extLst>
          </p:cNvPr>
          <p:cNvCxnSpPr>
            <a:cxnSpLocks/>
            <a:stCxn id="19" idx="4"/>
            <a:endCxn id="49" idx="0"/>
          </p:cNvCxnSpPr>
          <p:nvPr/>
        </p:nvCxnSpPr>
        <p:spPr>
          <a:xfrm flipV="1">
            <a:off x="3633057" y="2329752"/>
            <a:ext cx="685609" cy="31836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46E715F5-4A99-41A8-97BC-8BF3D55F5C0E}"/>
              </a:ext>
            </a:extLst>
          </p:cNvPr>
          <p:cNvSpPr/>
          <p:nvPr/>
        </p:nvSpPr>
        <p:spPr>
          <a:xfrm>
            <a:off x="1209675" y="5286581"/>
            <a:ext cx="1174249" cy="482612"/>
          </a:xfrm>
          <a:prstGeom prst="rect">
            <a:avLst/>
          </a:prstGeom>
          <a:solidFill>
            <a:srgbClr val="E7FFBE"/>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Inputs</a:t>
            </a:r>
          </a:p>
        </p:txBody>
      </p:sp>
      <p:sp>
        <p:nvSpPr>
          <p:cNvPr id="108" name="Rectangle 107">
            <a:extLst>
              <a:ext uri="{FF2B5EF4-FFF2-40B4-BE49-F238E27FC236}">
                <a16:creationId xmlns:a16="http://schemas.microsoft.com/office/drawing/2014/main" id="{7B0D09E5-A57F-41EF-8916-3EC014E66AED}"/>
              </a:ext>
            </a:extLst>
          </p:cNvPr>
          <p:cNvSpPr/>
          <p:nvPr/>
        </p:nvSpPr>
        <p:spPr>
          <a:xfrm>
            <a:off x="3914942" y="4336151"/>
            <a:ext cx="1174249" cy="482612"/>
          </a:xfrm>
          <a:prstGeom prst="rect">
            <a:avLst/>
          </a:prstGeom>
          <a:solidFill>
            <a:srgbClr val="E7FFBE"/>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Outputs</a:t>
            </a:r>
          </a:p>
        </p:txBody>
      </p:sp>
      <p:sp>
        <p:nvSpPr>
          <p:cNvPr id="110" name="Rectangle 109">
            <a:extLst>
              <a:ext uri="{FF2B5EF4-FFF2-40B4-BE49-F238E27FC236}">
                <a16:creationId xmlns:a16="http://schemas.microsoft.com/office/drawing/2014/main" id="{C996805C-1404-45B1-BB2D-C04C68AEA928}"/>
              </a:ext>
            </a:extLst>
          </p:cNvPr>
          <p:cNvSpPr/>
          <p:nvPr/>
        </p:nvSpPr>
        <p:spPr>
          <a:xfrm>
            <a:off x="2199447" y="4643901"/>
            <a:ext cx="1563923" cy="482612"/>
          </a:xfrm>
          <a:prstGeom prst="rect">
            <a:avLst/>
          </a:prstGeom>
          <a:solidFill>
            <a:schemeClr val="accent1">
              <a:lumMod val="20000"/>
              <a:lumOff val="80000"/>
            </a:schemeClr>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Embedding</a:t>
            </a:r>
          </a:p>
        </p:txBody>
      </p:sp>
      <p:sp>
        <p:nvSpPr>
          <p:cNvPr id="236" name="Rectangle 235">
            <a:extLst>
              <a:ext uri="{FF2B5EF4-FFF2-40B4-BE49-F238E27FC236}">
                <a16:creationId xmlns:a16="http://schemas.microsoft.com/office/drawing/2014/main" id="{F4588E9A-5C73-4BB6-BADA-0667DEE66591}"/>
              </a:ext>
            </a:extLst>
          </p:cNvPr>
          <p:cNvSpPr/>
          <p:nvPr/>
        </p:nvSpPr>
        <p:spPr>
          <a:xfrm>
            <a:off x="3064314" y="3796655"/>
            <a:ext cx="752942" cy="482612"/>
          </a:xfrm>
          <a:prstGeom prst="rect">
            <a:avLst/>
          </a:prstGeom>
          <a:solidFill>
            <a:schemeClr val="accent4">
              <a:lumMod val="20000"/>
              <a:lumOff val="80000"/>
            </a:schemeClr>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RNN</a:t>
            </a:r>
          </a:p>
        </p:txBody>
      </p:sp>
      <p:sp>
        <p:nvSpPr>
          <p:cNvPr id="267" name="TextBox 266">
            <a:extLst>
              <a:ext uri="{FF2B5EF4-FFF2-40B4-BE49-F238E27FC236}">
                <a16:creationId xmlns:a16="http://schemas.microsoft.com/office/drawing/2014/main" id="{D232086F-6291-4D6E-AEB6-39EB6CC1F8D5}"/>
              </a:ext>
            </a:extLst>
          </p:cNvPr>
          <p:cNvSpPr txBox="1"/>
          <p:nvPr/>
        </p:nvSpPr>
        <p:spPr>
          <a:xfrm>
            <a:off x="5612370" y="1644244"/>
            <a:ext cx="1965602"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2000">
                <a:solidFill>
                  <a:schemeClr val="bg1"/>
                </a:solidFill>
              </a:rPr>
              <a:t>“Cats say ___.”</a:t>
            </a:r>
          </a:p>
        </p:txBody>
      </p:sp>
      <p:sp>
        <p:nvSpPr>
          <p:cNvPr id="269" name="TextBox 268">
            <a:extLst>
              <a:ext uri="{FF2B5EF4-FFF2-40B4-BE49-F238E27FC236}">
                <a16:creationId xmlns:a16="http://schemas.microsoft.com/office/drawing/2014/main" id="{F73D0A2E-D5E4-4641-9EAC-2F57C1B093C9}"/>
              </a:ext>
            </a:extLst>
          </p:cNvPr>
          <p:cNvSpPr txBox="1"/>
          <p:nvPr/>
        </p:nvSpPr>
        <p:spPr>
          <a:xfrm>
            <a:off x="5578707" y="2146925"/>
            <a:ext cx="1999265"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2000">
                <a:solidFill>
                  <a:schemeClr val="bg1"/>
                </a:solidFill>
              </a:rPr>
              <a:t>“Dogs say ___.”</a:t>
            </a:r>
          </a:p>
        </p:txBody>
      </p:sp>
      <p:sp>
        <p:nvSpPr>
          <p:cNvPr id="270" name="TextBox 269">
            <a:extLst>
              <a:ext uri="{FF2B5EF4-FFF2-40B4-BE49-F238E27FC236}">
                <a16:creationId xmlns:a16="http://schemas.microsoft.com/office/drawing/2014/main" id="{1509C758-3637-411E-ADAE-58DC9F86514E}"/>
              </a:ext>
            </a:extLst>
          </p:cNvPr>
          <p:cNvSpPr txBox="1"/>
          <p:nvPr/>
        </p:nvSpPr>
        <p:spPr>
          <a:xfrm>
            <a:off x="1011977" y="3169348"/>
            <a:ext cx="628698"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Cats</a:t>
            </a:r>
          </a:p>
        </p:txBody>
      </p:sp>
      <p:sp>
        <p:nvSpPr>
          <p:cNvPr id="272" name="TextBox 271">
            <a:extLst>
              <a:ext uri="{FF2B5EF4-FFF2-40B4-BE49-F238E27FC236}">
                <a16:creationId xmlns:a16="http://schemas.microsoft.com/office/drawing/2014/main" id="{514B5203-76A2-4BBC-80DC-C5A9947C04CF}"/>
              </a:ext>
            </a:extLst>
          </p:cNvPr>
          <p:cNvSpPr txBox="1"/>
          <p:nvPr/>
        </p:nvSpPr>
        <p:spPr>
          <a:xfrm>
            <a:off x="983123" y="3589622"/>
            <a:ext cx="657552"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Dogs</a:t>
            </a:r>
          </a:p>
        </p:txBody>
      </p:sp>
      <p:sp>
        <p:nvSpPr>
          <p:cNvPr id="274" name="TextBox 273">
            <a:extLst>
              <a:ext uri="{FF2B5EF4-FFF2-40B4-BE49-F238E27FC236}">
                <a16:creationId xmlns:a16="http://schemas.microsoft.com/office/drawing/2014/main" id="{822951B0-3B41-4D23-A9DD-D9636B517C92}"/>
              </a:ext>
            </a:extLst>
          </p:cNvPr>
          <p:cNvSpPr txBox="1"/>
          <p:nvPr/>
        </p:nvSpPr>
        <p:spPr>
          <a:xfrm>
            <a:off x="870912" y="4009896"/>
            <a:ext cx="769763"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Meow</a:t>
            </a:r>
          </a:p>
        </p:txBody>
      </p:sp>
      <p:sp>
        <p:nvSpPr>
          <p:cNvPr id="276" name="TextBox 275">
            <a:extLst>
              <a:ext uri="{FF2B5EF4-FFF2-40B4-BE49-F238E27FC236}">
                <a16:creationId xmlns:a16="http://schemas.microsoft.com/office/drawing/2014/main" id="{E6F00E54-AF27-4AEB-9E74-A285211D0912}"/>
              </a:ext>
            </a:extLst>
          </p:cNvPr>
          <p:cNvSpPr txBox="1"/>
          <p:nvPr/>
        </p:nvSpPr>
        <p:spPr>
          <a:xfrm>
            <a:off x="1109760" y="4430170"/>
            <a:ext cx="53091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Say</a:t>
            </a:r>
          </a:p>
        </p:txBody>
      </p:sp>
      <p:sp>
        <p:nvSpPr>
          <p:cNvPr id="278" name="TextBox 277">
            <a:extLst>
              <a:ext uri="{FF2B5EF4-FFF2-40B4-BE49-F238E27FC236}">
                <a16:creationId xmlns:a16="http://schemas.microsoft.com/office/drawing/2014/main" id="{89E4A0A9-FCDA-4681-B62D-1D5325CDB863}"/>
              </a:ext>
            </a:extLst>
          </p:cNvPr>
          <p:cNvSpPr txBox="1"/>
          <p:nvPr/>
        </p:nvSpPr>
        <p:spPr>
          <a:xfrm>
            <a:off x="937597" y="4850445"/>
            <a:ext cx="703078"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Woof</a:t>
            </a:r>
          </a:p>
        </p:txBody>
      </p:sp>
      <p:sp>
        <p:nvSpPr>
          <p:cNvPr id="280" name="TextBox 279">
            <a:extLst>
              <a:ext uri="{FF2B5EF4-FFF2-40B4-BE49-F238E27FC236}">
                <a16:creationId xmlns:a16="http://schemas.microsoft.com/office/drawing/2014/main" id="{4DA16808-3463-46A3-941B-7C107ED8CAA1}"/>
              </a:ext>
            </a:extLst>
          </p:cNvPr>
          <p:cNvSpPr txBox="1"/>
          <p:nvPr/>
        </p:nvSpPr>
        <p:spPr>
          <a:xfrm>
            <a:off x="4656304" y="2205632"/>
            <a:ext cx="628698"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Cats</a:t>
            </a:r>
          </a:p>
        </p:txBody>
      </p:sp>
      <p:sp>
        <p:nvSpPr>
          <p:cNvPr id="282" name="TextBox 281">
            <a:extLst>
              <a:ext uri="{FF2B5EF4-FFF2-40B4-BE49-F238E27FC236}">
                <a16:creationId xmlns:a16="http://schemas.microsoft.com/office/drawing/2014/main" id="{1871427E-5DDE-4A8A-A91F-728F7D2343E7}"/>
              </a:ext>
            </a:extLst>
          </p:cNvPr>
          <p:cNvSpPr txBox="1"/>
          <p:nvPr/>
        </p:nvSpPr>
        <p:spPr>
          <a:xfrm>
            <a:off x="4656304" y="2625906"/>
            <a:ext cx="657552"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Dogs</a:t>
            </a:r>
          </a:p>
        </p:txBody>
      </p:sp>
      <p:sp>
        <p:nvSpPr>
          <p:cNvPr id="284" name="TextBox 283">
            <a:extLst>
              <a:ext uri="{FF2B5EF4-FFF2-40B4-BE49-F238E27FC236}">
                <a16:creationId xmlns:a16="http://schemas.microsoft.com/office/drawing/2014/main" id="{382C7A38-44D9-4B12-B48E-8CA49D99C4CF}"/>
              </a:ext>
            </a:extLst>
          </p:cNvPr>
          <p:cNvSpPr txBox="1"/>
          <p:nvPr/>
        </p:nvSpPr>
        <p:spPr>
          <a:xfrm>
            <a:off x="4656304" y="3046180"/>
            <a:ext cx="769763"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Meow</a:t>
            </a:r>
          </a:p>
        </p:txBody>
      </p:sp>
      <p:sp>
        <p:nvSpPr>
          <p:cNvPr id="286" name="TextBox 285">
            <a:extLst>
              <a:ext uri="{FF2B5EF4-FFF2-40B4-BE49-F238E27FC236}">
                <a16:creationId xmlns:a16="http://schemas.microsoft.com/office/drawing/2014/main" id="{41860C5C-C760-4D79-B640-BFCC85105887}"/>
              </a:ext>
            </a:extLst>
          </p:cNvPr>
          <p:cNvSpPr txBox="1"/>
          <p:nvPr/>
        </p:nvSpPr>
        <p:spPr>
          <a:xfrm>
            <a:off x="4656304" y="3466454"/>
            <a:ext cx="53091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Say</a:t>
            </a:r>
          </a:p>
        </p:txBody>
      </p:sp>
      <p:sp>
        <p:nvSpPr>
          <p:cNvPr id="288" name="TextBox 287">
            <a:extLst>
              <a:ext uri="{FF2B5EF4-FFF2-40B4-BE49-F238E27FC236}">
                <a16:creationId xmlns:a16="http://schemas.microsoft.com/office/drawing/2014/main" id="{52900541-7205-46C7-AC6D-281DDB45B005}"/>
              </a:ext>
            </a:extLst>
          </p:cNvPr>
          <p:cNvSpPr txBox="1"/>
          <p:nvPr/>
        </p:nvSpPr>
        <p:spPr>
          <a:xfrm>
            <a:off x="4656304" y="3886729"/>
            <a:ext cx="703078"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Woof</a:t>
            </a:r>
          </a:p>
        </p:txBody>
      </p:sp>
    </p:spTree>
    <p:extLst>
      <p:ext uri="{BB962C8B-B14F-4D97-AF65-F5344CB8AC3E}">
        <p14:creationId xmlns:p14="http://schemas.microsoft.com/office/powerpoint/2010/main" val="257075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croll: Vertical 2">
            <a:extLst>
              <a:ext uri="{FF2B5EF4-FFF2-40B4-BE49-F238E27FC236}">
                <a16:creationId xmlns:a16="http://schemas.microsoft.com/office/drawing/2014/main" id="{42E02F80-2BAC-46A7-ADF3-3FEC8DAC1254}"/>
              </a:ext>
            </a:extLst>
          </p:cNvPr>
          <p:cNvSpPr/>
          <p:nvPr/>
        </p:nvSpPr>
        <p:spPr>
          <a:xfrm>
            <a:off x="7449424" y="1657350"/>
            <a:ext cx="2666126" cy="3771900"/>
          </a:xfrm>
          <a:prstGeom prst="verticalScroll">
            <a:avLst>
              <a:gd name="adj" fmla="val 6500"/>
            </a:avLst>
          </a:prstGeom>
          <a:solidFill>
            <a:srgbClr val="EDE1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ctr"/>
            <a:endParaRPr lang="en-US"/>
          </a:p>
          <a:p>
            <a:pPr algn="ctr"/>
            <a:r>
              <a:rPr lang="en-US" sz="2400">
                <a:solidFill>
                  <a:schemeClr val="bg1"/>
                </a:solidFill>
                <a:latin typeface="Algerian" panose="020B0604020202020204" pitchFamily="82" charset="0"/>
              </a:rPr>
              <a:t>Dictionary</a:t>
            </a:r>
          </a:p>
          <a:p>
            <a:pPr algn="ctr"/>
            <a:endParaRPr lang="en-US" sz="2400">
              <a:solidFill>
                <a:schemeClr val="bg1"/>
              </a:solidFill>
              <a:latin typeface="Algerian" panose="020B0604020202020204" pitchFamily="82" charset="0"/>
            </a:endParaRPr>
          </a:p>
        </p:txBody>
      </p:sp>
      <p:sp>
        <p:nvSpPr>
          <p:cNvPr id="5" name="TextBox 4">
            <a:extLst>
              <a:ext uri="{FF2B5EF4-FFF2-40B4-BE49-F238E27FC236}">
                <a16:creationId xmlns:a16="http://schemas.microsoft.com/office/drawing/2014/main" id="{2B892057-55EF-4725-B2B1-584A436320EC}"/>
              </a:ext>
            </a:extLst>
          </p:cNvPr>
          <p:cNvSpPr txBox="1"/>
          <p:nvPr/>
        </p:nvSpPr>
        <p:spPr>
          <a:xfrm>
            <a:off x="8003097" y="3106305"/>
            <a:ext cx="1760028" cy="190821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spAutoFit/>
          </a:bodyPr>
          <a:lstStyle/>
          <a:p>
            <a:pPr marL="457200" indent="-457200">
              <a:buClr>
                <a:schemeClr val="bg1"/>
              </a:buClr>
              <a:buFont typeface="+mj-lt"/>
              <a:buAutoNum type="arabicPeriod"/>
            </a:pPr>
            <a:r>
              <a:rPr lang="en-US" sz="2000">
                <a:solidFill>
                  <a:schemeClr val="bg1"/>
                </a:solidFill>
                <a:latin typeface="Algerian" panose="020B0604020202020204" pitchFamily="82" charset="0"/>
              </a:rPr>
              <a:t>Cats</a:t>
            </a:r>
          </a:p>
          <a:p>
            <a:pPr marL="457200" indent="-457200">
              <a:buClr>
                <a:schemeClr val="bg1"/>
              </a:buClr>
              <a:buFont typeface="+mj-lt"/>
              <a:buAutoNum type="arabicPeriod"/>
            </a:pPr>
            <a:r>
              <a:rPr lang="en-US" sz="2000">
                <a:solidFill>
                  <a:schemeClr val="bg1"/>
                </a:solidFill>
                <a:latin typeface="Algerian" panose="020B0604020202020204" pitchFamily="82" charset="0"/>
              </a:rPr>
              <a:t>Dogs</a:t>
            </a:r>
          </a:p>
          <a:p>
            <a:pPr marL="457200" indent="-457200">
              <a:buClr>
                <a:schemeClr val="bg1"/>
              </a:buClr>
              <a:buFont typeface="+mj-lt"/>
              <a:buAutoNum type="arabicPeriod"/>
            </a:pPr>
            <a:r>
              <a:rPr lang="en-US" sz="2000">
                <a:solidFill>
                  <a:schemeClr val="bg1"/>
                </a:solidFill>
                <a:latin typeface="Algerian" panose="020B0604020202020204" pitchFamily="82" charset="0"/>
              </a:rPr>
              <a:t>Meow</a:t>
            </a:r>
          </a:p>
          <a:p>
            <a:pPr marL="457200" indent="-457200">
              <a:buClr>
                <a:schemeClr val="bg1"/>
              </a:buClr>
              <a:buFont typeface="+mj-lt"/>
              <a:buAutoNum type="arabicPeriod"/>
            </a:pPr>
            <a:r>
              <a:rPr lang="en-US" sz="2000">
                <a:solidFill>
                  <a:schemeClr val="bg1"/>
                </a:solidFill>
                <a:latin typeface="Algerian" panose="020B0604020202020204" pitchFamily="82" charset="0"/>
              </a:rPr>
              <a:t>Say</a:t>
            </a:r>
          </a:p>
          <a:p>
            <a:pPr marL="457200" indent="-457200">
              <a:buClr>
                <a:schemeClr val="bg1"/>
              </a:buClr>
              <a:buFont typeface="+mj-lt"/>
              <a:buAutoNum type="arabicPeriod"/>
            </a:pPr>
            <a:r>
              <a:rPr lang="en-US" sz="2000">
                <a:solidFill>
                  <a:schemeClr val="bg1"/>
                </a:solidFill>
                <a:latin typeface="Algerian" panose="020B0604020202020204" pitchFamily="82" charset="0"/>
              </a:rPr>
              <a:t>Woof</a:t>
            </a:r>
          </a:p>
          <a:p>
            <a:pPr algn="ctr">
              <a:lnSpc>
                <a:spcPct val="90000"/>
              </a:lnSpc>
            </a:pPr>
            <a:endParaRPr lang="en-US" sz="2000">
              <a:solidFill>
                <a:schemeClr val="bg1"/>
              </a:solidFill>
            </a:endParaRPr>
          </a:p>
        </p:txBody>
      </p:sp>
      <p:sp>
        <p:nvSpPr>
          <p:cNvPr id="15" name="Title 1">
            <a:extLst>
              <a:ext uri="{FF2B5EF4-FFF2-40B4-BE49-F238E27FC236}">
                <a16:creationId xmlns:a16="http://schemas.microsoft.com/office/drawing/2014/main" id="{7A7A645B-2474-4C85-AD94-80EEEEC6C42E}"/>
              </a:ext>
            </a:extLst>
          </p:cNvPr>
          <p:cNvSpPr>
            <a:spLocks noGrp="1"/>
          </p:cNvSpPr>
          <p:nvPr>
            <p:ph type="title"/>
          </p:nvPr>
        </p:nvSpPr>
        <p:spPr>
          <a:xfrm>
            <a:off x="498348" y="403007"/>
            <a:ext cx="9976104" cy="590931"/>
          </a:xfrm>
        </p:spPr>
        <p:txBody>
          <a:bodyPr/>
          <a:lstStyle/>
          <a:p>
            <a:r>
              <a:rPr lang="en-US"/>
              <a:t>Recurrent Neural Networks</a:t>
            </a:r>
          </a:p>
        </p:txBody>
      </p:sp>
      <p:sp>
        <p:nvSpPr>
          <p:cNvPr id="7" name="Google Shape;219;p33">
            <a:extLst>
              <a:ext uri="{FF2B5EF4-FFF2-40B4-BE49-F238E27FC236}">
                <a16:creationId xmlns:a16="http://schemas.microsoft.com/office/drawing/2014/main" id="{00122A3D-7BC1-40BF-B533-C61466E2E325}"/>
              </a:ext>
            </a:extLst>
          </p:cNvPr>
          <p:cNvSpPr/>
          <p:nvPr/>
        </p:nvSpPr>
        <p:spPr>
          <a:xfrm rot="16200000">
            <a:off x="1613974" y="4431286"/>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8" name="Google Shape;219;p33">
            <a:extLst>
              <a:ext uri="{FF2B5EF4-FFF2-40B4-BE49-F238E27FC236}">
                <a16:creationId xmlns:a16="http://schemas.microsoft.com/office/drawing/2014/main" id="{C2F46F04-0D01-4ABC-9E60-2B6A3488437A}"/>
              </a:ext>
            </a:extLst>
          </p:cNvPr>
          <p:cNvSpPr/>
          <p:nvPr/>
        </p:nvSpPr>
        <p:spPr>
          <a:xfrm rot="16200000">
            <a:off x="1613974" y="4007161"/>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9" name="Google Shape;219;p33">
            <a:extLst>
              <a:ext uri="{FF2B5EF4-FFF2-40B4-BE49-F238E27FC236}">
                <a16:creationId xmlns:a16="http://schemas.microsoft.com/office/drawing/2014/main" id="{79DA4442-B689-4CAB-85E3-829218557A86}"/>
              </a:ext>
            </a:extLst>
          </p:cNvPr>
          <p:cNvSpPr/>
          <p:nvPr/>
        </p:nvSpPr>
        <p:spPr>
          <a:xfrm rot="16200000">
            <a:off x="1613974" y="3583036"/>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0" name="Google Shape;219;p33">
            <a:extLst>
              <a:ext uri="{FF2B5EF4-FFF2-40B4-BE49-F238E27FC236}">
                <a16:creationId xmlns:a16="http://schemas.microsoft.com/office/drawing/2014/main" id="{86235C2D-9B9E-467D-899F-131D3EBE9103}"/>
              </a:ext>
            </a:extLst>
          </p:cNvPr>
          <p:cNvSpPr/>
          <p:nvPr/>
        </p:nvSpPr>
        <p:spPr>
          <a:xfrm rot="16200000">
            <a:off x="1613974" y="3158910"/>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1" name="Google Shape;219;p33">
            <a:extLst>
              <a:ext uri="{FF2B5EF4-FFF2-40B4-BE49-F238E27FC236}">
                <a16:creationId xmlns:a16="http://schemas.microsoft.com/office/drawing/2014/main" id="{794674B3-1F11-464B-A704-50DF93657BF5}"/>
              </a:ext>
            </a:extLst>
          </p:cNvPr>
          <p:cNvSpPr/>
          <p:nvPr/>
        </p:nvSpPr>
        <p:spPr>
          <a:xfrm rot="16200000">
            <a:off x="2448581" y="4014588"/>
            <a:ext cx="365652" cy="366803"/>
          </a:xfrm>
          <a:prstGeom prst="ellipse">
            <a:avLst/>
          </a:prstGeom>
          <a:solidFill>
            <a:schemeClr val="accent1">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 name="Google Shape;219;p33">
            <a:extLst>
              <a:ext uri="{FF2B5EF4-FFF2-40B4-BE49-F238E27FC236}">
                <a16:creationId xmlns:a16="http://schemas.microsoft.com/office/drawing/2014/main" id="{A612F40A-A65A-4D1C-A9E3-07965173EAA2}"/>
              </a:ext>
            </a:extLst>
          </p:cNvPr>
          <p:cNvSpPr/>
          <p:nvPr/>
        </p:nvSpPr>
        <p:spPr>
          <a:xfrm rot="16200000">
            <a:off x="2448581" y="3586749"/>
            <a:ext cx="365652" cy="366803"/>
          </a:xfrm>
          <a:prstGeom prst="ellipse">
            <a:avLst/>
          </a:prstGeom>
          <a:solidFill>
            <a:schemeClr val="accent1">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3" name="Google Shape;219;p33">
            <a:extLst>
              <a:ext uri="{FF2B5EF4-FFF2-40B4-BE49-F238E27FC236}">
                <a16:creationId xmlns:a16="http://schemas.microsoft.com/office/drawing/2014/main" id="{96E155B1-F6A2-44A0-AB3D-471AFB8C17CF}"/>
              </a:ext>
            </a:extLst>
          </p:cNvPr>
          <p:cNvSpPr/>
          <p:nvPr/>
        </p:nvSpPr>
        <p:spPr>
          <a:xfrm rot="16200000">
            <a:off x="1613974" y="2332006"/>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4" name="Google Shape;219;p33">
            <a:extLst>
              <a:ext uri="{FF2B5EF4-FFF2-40B4-BE49-F238E27FC236}">
                <a16:creationId xmlns:a16="http://schemas.microsoft.com/office/drawing/2014/main" id="{0C9C476D-C080-462A-9F13-25E7118CA214}"/>
              </a:ext>
            </a:extLst>
          </p:cNvPr>
          <p:cNvSpPr/>
          <p:nvPr/>
        </p:nvSpPr>
        <p:spPr>
          <a:xfrm rot="16200000">
            <a:off x="1613974" y="1904167"/>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6" name="Google Shape;219;p33">
            <a:extLst>
              <a:ext uri="{FF2B5EF4-FFF2-40B4-BE49-F238E27FC236}">
                <a16:creationId xmlns:a16="http://schemas.microsoft.com/office/drawing/2014/main" id="{84CFD0DC-AD26-4B33-8E26-BFA897F86B8F}"/>
              </a:ext>
            </a:extLst>
          </p:cNvPr>
          <p:cNvSpPr/>
          <p:nvPr/>
        </p:nvSpPr>
        <p:spPr>
          <a:xfrm rot="16200000">
            <a:off x="1613974" y="1476328"/>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7" name="Google Shape;219;p33">
            <a:extLst>
              <a:ext uri="{FF2B5EF4-FFF2-40B4-BE49-F238E27FC236}">
                <a16:creationId xmlns:a16="http://schemas.microsoft.com/office/drawing/2014/main" id="{1FA6F24B-7B12-44F9-A590-816CED3375A6}"/>
              </a:ext>
            </a:extLst>
          </p:cNvPr>
          <p:cNvSpPr/>
          <p:nvPr/>
        </p:nvSpPr>
        <p:spPr>
          <a:xfrm rot="16200000">
            <a:off x="3266829" y="3296141"/>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8" name="Google Shape;219;p33">
            <a:extLst>
              <a:ext uri="{FF2B5EF4-FFF2-40B4-BE49-F238E27FC236}">
                <a16:creationId xmlns:a16="http://schemas.microsoft.com/office/drawing/2014/main" id="{337EF646-5E95-4186-B92F-1E2B55675F14}"/>
              </a:ext>
            </a:extLst>
          </p:cNvPr>
          <p:cNvSpPr/>
          <p:nvPr/>
        </p:nvSpPr>
        <p:spPr>
          <a:xfrm rot="16200000">
            <a:off x="3266829" y="2880428"/>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9" name="Google Shape;219;p33">
            <a:extLst>
              <a:ext uri="{FF2B5EF4-FFF2-40B4-BE49-F238E27FC236}">
                <a16:creationId xmlns:a16="http://schemas.microsoft.com/office/drawing/2014/main" id="{6891AB59-60E9-4ABE-963A-542081A1A65C}"/>
              </a:ext>
            </a:extLst>
          </p:cNvPr>
          <p:cNvSpPr/>
          <p:nvPr/>
        </p:nvSpPr>
        <p:spPr>
          <a:xfrm rot="16200000">
            <a:off x="3266829" y="2464716"/>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0" name="Google Shape;219;p33">
            <a:extLst>
              <a:ext uri="{FF2B5EF4-FFF2-40B4-BE49-F238E27FC236}">
                <a16:creationId xmlns:a16="http://schemas.microsoft.com/office/drawing/2014/main" id="{EFC4DB7C-5480-4BED-805D-72390B93239B}"/>
              </a:ext>
            </a:extLst>
          </p:cNvPr>
          <p:cNvSpPr/>
          <p:nvPr/>
        </p:nvSpPr>
        <p:spPr>
          <a:xfrm rot="16200000">
            <a:off x="4319241" y="3862012"/>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1" name="Google Shape;219;p33">
            <a:extLst>
              <a:ext uri="{FF2B5EF4-FFF2-40B4-BE49-F238E27FC236}">
                <a16:creationId xmlns:a16="http://schemas.microsoft.com/office/drawing/2014/main" id="{8911CDEF-7F99-4AE4-9C8C-475CEF7DB506}"/>
              </a:ext>
            </a:extLst>
          </p:cNvPr>
          <p:cNvSpPr/>
          <p:nvPr/>
        </p:nvSpPr>
        <p:spPr>
          <a:xfrm rot="16200000">
            <a:off x="4319241" y="3433096"/>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2" name="Google Shape;219;p33">
            <a:extLst>
              <a:ext uri="{FF2B5EF4-FFF2-40B4-BE49-F238E27FC236}">
                <a16:creationId xmlns:a16="http://schemas.microsoft.com/office/drawing/2014/main" id="{654270AE-4C53-43EA-873B-DF7937F23A9B}"/>
              </a:ext>
            </a:extLst>
          </p:cNvPr>
          <p:cNvSpPr/>
          <p:nvPr/>
        </p:nvSpPr>
        <p:spPr>
          <a:xfrm rot="16200000">
            <a:off x="4319241" y="3004180"/>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3" name="Google Shape;219;p33">
            <a:extLst>
              <a:ext uri="{FF2B5EF4-FFF2-40B4-BE49-F238E27FC236}">
                <a16:creationId xmlns:a16="http://schemas.microsoft.com/office/drawing/2014/main" id="{FB63ED82-2F0E-4929-AC52-BF26319393BF}"/>
              </a:ext>
            </a:extLst>
          </p:cNvPr>
          <p:cNvSpPr/>
          <p:nvPr/>
        </p:nvSpPr>
        <p:spPr>
          <a:xfrm rot="16200000">
            <a:off x="4319241" y="2575264"/>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24" name="Straight Connector 23">
            <a:extLst>
              <a:ext uri="{FF2B5EF4-FFF2-40B4-BE49-F238E27FC236}">
                <a16:creationId xmlns:a16="http://schemas.microsoft.com/office/drawing/2014/main" id="{9807005D-F8C0-4875-AEAB-BFA6F2B3F1FD}"/>
              </a:ext>
            </a:extLst>
          </p:cNvPr>
          <p:cNvCxnSpPr>
            <a:cxnSpLocks/>
            <a:stCxn id="7" idx="4"/>
            <a:endCxn id="11" idx="0"/>
          </p:cNvCxnSpPr>
          <p:nvPr/>
        </p:nvCxnSpPr>
        <p:spPr>
          <a:xfrm rot="16200000">
            <a:off x="2005754" y="4172437"/>
            <a:ext cx="416698"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F5047F-DB4E-4212-8123-9CD90110F0F3}"/>
              </a:ext>
            </a:extLst>
          </p:cNvPr>
          <p:cNvCxnSpPr>
            <a:cxnSpLocks/>
            <a:stCxn id="7" idx="4"/>
            <a:endCxn id="12" idx="0"/>
          </p:cNvCxnSpPr>
          <p:nvPr/>
        </p:nvCxnSpPr>
        <p:spPr>
          <a:xfrm rot="16200000">
            <a:off x="1791835" y="3958518"/>
            <a:ext cx="844537"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F1C8BD-88D3-4B54-9437-BD440BEADB9B}"/>
              </a:ext>
            </a:extLst>
          </p:cNvPr>
          <p:cNvCxnSpPr>
            <a:cxnSpLocks/>
            <a:stCxn id="8" idx="4"/>
            <a:endCxn id="11" idx="0"/>
          </p:cNvCxnSpPr>
          <p:nvPr/>
        </p:nvCxnSpPr>
        <p:spPr>
          <a:xfrm rot="16200000" flipH="1">
            <a:off x="2210390" y="3960375"/>
            <a:ext cx="7427"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C231938-6ED8-4A14-8F87-5F6239AD6165}"/>
              </a:ext>
            </a:extLst>
          </p:cNvPr>
          <p:cNvCxnSpPr>
            <a:cxnSpLocks/>
            <a:stCxn id="8" idx="4"/>
            <a:endCxn id="12" idx="0"/>
          </p:cNvCxnSpPr>
          <p:nvPr/>
        </p:nvCxnSpPr>
        <p:spPr>
          <a:xfrm rot="16200000">
            <a:off x="2003897" y="3746455"/>
            <a:ext cx="420412"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24E003-9FD9-44CA-A862-0B009F533DA0}"/>
              </a:ext>
            </a:extLst>
          </p:cNvPr>
          <p:cNvCxnSpPr>
            <a:cxnSpLocks/>
            <a:stCxn id="9" idx="4"/>
            <a:endCxn id="11" idx="0"/>
          </p:cNvCxnSpPr>
          <p:nvPr/>
        </p:nvCxnSpPr>
        <p:spPr>
          <a:xfrm rot="16200000" flipH="1">
            <a:off x="1998327" y="3748312"/>
            <a:ext cx="431552"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0ED6150-5721-4D49-AC46-575F772F344D}"/>
              </a:ext>
            </a:extLst>
          </p:cNvPr>
          <p:cNvCxnSpPr>
            <a:cxnSpLocks/>
            <a:stCxn id="9" idx="4"/>
            <a:endCxn id="12" idx="0"/>
          </p:cNvCxnSpPr>
          <p:nvPr/>
        </p:nvCxnSpPr>
        <p:spPr>
          <a:xfrm rot="16200000" flipH="1">
            <a:off x="2212247" y="3534393"/>
            <a:ext cx="3713"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8BB8161-36B0-48FA-A7A8-AC515EB58871}"/>
              </a:ext>
            </a:extLst>
          </p:cNvPr>
          <p:cNvCxnSpPr>
            <a:cxnSpLocks/>
            <a:stCxn id="10" idx="4"/>
            <a:endCxn id="12" idx="0"/>
          </p:cNvCxnSpPr>
          <p:nvPr/>
        </p:nvCxnSpPr>
        <p:spPr>
          <a:xfrm rot="16200000" flipH="1">
            <a:off x="2000184" y="3322330"/>
            <a:ext cx="427839"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E2471E5-31FD-4584-AE68-E15AFF1F72EF}"/>
              </a:ext>
            </a:extLst>
          </p:cNvPr>
          <p:cNvCxnSpPr>
            <a:cxnSpLocks/>
            <a:stCxn id="10" idx="4"/>
            <a:endCxn id="11" idx="0"/>
          </p:cNvCxnSpPr>
          <p:nvPr/>
        </p:nvCxnSpPr>
        <p:spPr>
          <a:xfrm rot="16200000" flipH="1">
            <a:off x="1786264" y="3536249"/>
            <a:ext cx="855678"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DCDC6D1-C0C4-453B-A854-A03FC7E56432}"/>
              </a:ext>
            </a:extLst>
          </p:cNvPr>
          <p:cNvCxnSpPr>
            <a:cxnSpLocks/>
            <a:stCxn id="11" idx="4"/>
            <a:endCxn id="17" idx="0"/>
          </p:cNvCxnSpPr>
          <p:nvPr/>
        </p:nvCxnSpPr>
        <p:spPr>
          <a:xfrm flipV="1">
            <a:off x="2814809" y="3479543"/>
            <a:ext cx="451445" cy="71844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EC1528-5A10-46CF-ACD7-C967C5C888B3}"/>
              </a:ext>
            </a:extLst>
          </p:cNvPr>
          <p:cNvCxnSpPr>
            <a:cxnSpLocks/>
            <a:stCxn id="11" idx="4"/>
            <a:endCxn id="18" idx="0"/>
          </p:cNvCxnSpPr>
          <p:nvPr/>
        </p:nvCxnSpPr>
        <p:spPr>
          <a:xfrm flipV="1">
            <a:off x="2814809" y="3063830"/>
            <a:ext cx="451445" cy="11341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1FF030-10D9-46BC-8356-2051EB965D35}"/>
              </a:ext>
            </a:extLst>
          </p:cNvPr>
          <p:cNvCxnSpPr>
            <a:cxnSpLocks/>
            <a:stCxn id="11" idx="4"/>
            <a:endCxn id="19" idx="0"/>
          </p:cNvCxnSpPr>
          <p:nvPr/>
        </p:nvCxnSpPr>
        <p:spPr>
          <a:xfrm flipV="1">
            <a:off x="2814809" y="2648118"/>
            <a:ext cx="451445" cy="15498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FAAC5A-D859-49CC-907D-C44F78CF3B78}"/>
              </a:ext>
            </a:extLst>
          </p:cNvPr>
          <p:cNvCxnSpPr>
            <a:cxnSpLocks/>
            <a:stCxn id="12" idx="4"/>
            <a:endCxn id="17" idx="0"/>
          </p:cNvCxnSpPr>
          <p:nvPr/>
        </p:nvCxnSpPr>
        <p:spPr>
          <a:xfrm flipV="1">
            <a:off x="2814809" y="3479543"/>
            <a:ext cx="451445" cy="2906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D434BC3-33C8-409A-B1E7-80FAAD48D706}"/>
              </a:ext>
            </a:extLst>
          </p:cNvPr>
          <p:cNvCxnSpPr>
            <a:cxnSpLocks/>
            <a:stCxn id="12" idx="3"/>
            <a:endCxn id="18" idx="0"/>
          </p:cNvCxnSpPr>
          <p:nvPr/>
        </p:nvCxnSpPr>
        <p:spPr>
          <a:xfrm flipV="1">
            <a:off x="2761092" y="3063830"/>
            <a:ext cx="505162" cy="8355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9F48C1D-7632-418A-9B1F-CF9F8F044E00}"/>
              </a:ext>
            </a:extLst>
          </p:cNvPr>
          <p:cNvCxnSpPr>
            <a:cxnSpLocks/>
            <a:stCxn id="12" idx="4"/>
            <a:endCxn id="19" idx="0"/>
          </p:cNvCxnSpPr>
          <p:nvPr/>
        </p:nvCxnSpPr>
        <p:spPr>
          <a:xfrm flipV="1">
            <a:off x="2814809" y="2648118"/>
            <a:ext cx="451445" cy="112203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DF70517-AD79-47D0-B28A-C88EEB209C17}"/>
              </a:ext>
            </a:extLst>
          </p:cNvPr>
          <p:cNvCxnSpPr>
            <a:cxnSpLocks/>
            <a:stCxn id="13" idx="4"/>
            <a:endCxn id="17" idx="0"/>
          </p:cNvCxnSpPr>
          <p:nvPr/>
        </p:nvCxnSpPr>
        <p:spPr>
          <a:xfrm>
            <a:off x="1980202" y="2515408"/>
            <a:ext cx="1286052" cy="96413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554EE9B-F815-4101-A602-6A7DE86BA938}"/>
              </a:ext>
            </a:extLst>
          </p:cNvPr>
          <p:cNvCxnSpPr>
            <a:cxnSpLocks/>
            <a:stCxn id="14" idx="4"/>
            <a:endCxn id="17" idx="0"/>
          </p:cNvCxnSpPr>
          <p:nvPr/>
        </p:nvCxnSpPr>
        <p:spPr>
          <a:xfrm>
            <a:off x="1980202" y="2087569"/>
            <a:ext cx="1286052" cy="139197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1662FFC-7236-4A78-9FD3-66D1D5D65409}"/>
              </a:ext>
            </a:extLst>
          </p:cNvPr>
          <p:cNvCxnSpPr>
            <a:cxnSpLocks/>
            <a:stCxn id="16" idx="4"/>
            <a:endCxn id="17" idx="0"/>
          </p:cNvCxnSpPr>
          <p:nvPr/>
        </p:nvCxnSpPr>
        <p:spPr>
          <a:xfrm>
            <a:off x="1980202" y="1659730"/>
            <a:ext cx="1286052" cy="181981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63C0544-115A-4FE4-8CDF-03F0BB746D68}"/>
              </a:ext>
            </a:extLst>
          </p:cNvPr>
          <p:cNvCxnSpPr>
            <a:cxnSpLocks/>
            <a:stCxn id="13" idx="4"/>
            <a:endCxn id="18" idx="0"/>
          </p:cNvCxnSpPr>
          <p:nvPr/>
        </p:nvCxnSpPr>
        <p:spPr>
          <a:xfrm>
            <a:off x="1980202" y="2515408"/>
            <a:ext cx="1286052" cy="548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D3A48E9-6A6F-4B4F-AA1F-0AF03E425D1F}"/>
              </a:ext>
            </a:extLst>
          </p:cNvPr>
          <p:cNvCxnSpPr>
            <a:cxnSpLocks/>
            <a:stCxn id="14" idx="4"/>
            <a:endCxn id="18" idx="0"/>
          </p:cNvCxnSpPr>
          <p:nvPr/>
        </p:nvCxnSpPr>
        <p:spPr>
          <a:xfrm>
            <a:off x="1980202" y="2087569"/>
            <a:ext cx="1286052" cy="97626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6E276D-6293-4260-83E2-09F9A06DDFBA}"/>
              </a:ext>
            </a:extLst>
          </p:cNvPr>
          <p:cNvCxnSpPr>
            <a:cxnSpLocks/>
            <a:stCxn id="16" idx="4"/>
            <a:endCxn id="18" idx="0"/>
          </p:cNvCxnSpPr>
          <p:nvPr/>
        </p:nvCxnSpPr>
        <p:spPr>
          <a:xfrm>
            <a:off x="1980202" y="1659730"/>
            <a:ext cx="1286052" cy="140410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8071810-7F24-4E76-8D4B-C6959E6A12DE}"/>
              </a:ext>
            </a:extLst>
          </p:cNvPr>
          <p:cNvCxnSpPr>
            <a:cxnSpLocks/>
            <a:stCxn id="13" idx="4"/>
            <a:endCxn id="19" idx="0"/>
          </p:cNvCxnSpPr>
          <p:nvPr/>
        </p:nvCxnSpPr>
        <p:spPr>
          <a:xfrm>
            <a:off x="1980202" y="2515408"/>
            <a:ext cx="1286052" cy="1327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EE36232-69C3-48DB-ADA1-FB72AF1950E6}"/>
              </a:ext>
            </a:extLst>
          </p:cNvPr>
          <p:cNvCxnSpPr>
            <a:cxnSpLocks/>
            <a:stCxn id="14" idx="4"/>
            <a:endCxn id="19" idx="0"/>
          </p:cNvCxnSpPr>
          <p:nvPr/>
        </p:nvCxnSpPr>
        <p:spPr>
          <a:xfrm>
            <a:off x="1980202" y="2087569"/>
            <a:ext cx="1286052" cy="56054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AA99F90-A6E7-4706-9845-85F309E892E1}"/>
              </a:ext>
            </a:extLst>
          </p:cNvPr>
          <p:cNvCxnSpPr>
            <a:cxnSpLocks/>
            <a:stCxn id="16" idx="4"/>
            <a:endCxn id="19" idx="0"/>
          </p:cNvCxnSpPr>
          <p:nvPr/>
        </p:nvCxnSpPr>
        <p:spPr>
          <a:xfrm>
            <a:off x="1980202" y="1659730"/>
            <a:ext cx="1286052" cy="98838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BFD12D7-80B1-4F89-8AF7-C348D0BFCB28}"/>
              </a:ext>
            </a:extLst>
          </p:cNvPr>
          <p:cNvCxnSpPr>
            <a:cxnSpLocks/>
            <a:stCxn id="17" idx="4"/>
            <a:endCxn id="20" idx="1"/>
          </p:cNvCxnSpPr>
          <p:nvPr/>
        </p:nvCxnSpPr>
        <p:spPr>
          <a:xfrm>
            <a:off x="3633057" y="3479543"/>
            <a:ext cx="739326" cy="69514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8" name="Google Shape;219;p33">
            <a:extLst>
              <a:ext uri="{FF2B5EF4-FFF2-40B4-BE49-F238E27FC236}">
                <a16:creationId xmlns:a16="http://schemas.microsoft.com/office/drawing/2014/main" id="{7B55A09A-2F9E-4E39-B327-5D48837D5A70}"/>
              </a:ext>
            </a:extLst>
          </p:cNvPr>
          <p:cNvSpPr/>
          <p:nvPr/>
        </p:nvSpPr>
        <p:spPr>
          <a:xfrm rot="16200000">
            <a:off x="1613974" y="4855411"/>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9" name="Google Shape;219;p33">
            <a:extLst>
              <a:ext uri="{FF2B5EF4-FFF2-40B4-BE49-F238E27FC236}">
                <a16:creationId xmlns:a16="http://schemas.microsoft.com/office/drawing/2014/main" id="{50BD2155-CCAA-4B8F-A8B6-CB3381CBF295}"/>
              </a:ext>
            </a:extLst>
          </p:cNvPr>
          <p:cNvSpPr/>
          <p:nvPr/>
        </p:nvSpPr>
        <p:spPr>
          <a:xfrm rot="16200000">
            <a:off x="4319241" y="2146350"/>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50" name="Straight Connector 49">
            <a:extLst>
              <a:ext uri="{FF2B5EF4-FFF2-40B4-BE49-F238E27FC236}">
                <a16:creationId xmlns:a16="http://schemas.microsoft.com/office/drawing/2014/main" id="{35FF1BF5-A168-47B5-8944-12E677BC76BF}"/>
              </a:ext>
            </a:extLst>
          </p:cNvPr>
          <p:cNvCxnSpPr>
            <a:cxnSpLocks/>
            <a:stCxn id="48" idx="4"/>
            <a:endCxn id="11" idx="0"/>
          </p:cNvCxnSpPr>
          <p:nvPr/>
        </p:nvCxnSpPr>
        <p:spPr>
          <a:xfrm rot="16200000">
            <a:off x="1793692" y="4384500"/>
            <a:ext cx="840823"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62C93F6-A133-4271-A71A-B661393ED0A4}"/>
              </a:ext>
            </a:extLst>
          </p:cNvPr>
          <p:cNvCxnSpPr>
            <a:cxnSpLocks/>
            <a:stCxn id="48" idx="4"/>
            <a:endCxn id="12" idx="0"/>
          </p:cNvCxnSpPr>
          <p:nvPr/>
        </p:nvCxnSpPr>
        <p:spPr>
          <a:xfrm rot="16200000">
            <a:off x="1579772" y="4170580"/>
            <a:ext cx="1268662"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A0D3CFC-7386-4FD5-B818-C12A4D9B83D9}"/>
              </a:ext>
            </a:extLst>
          </p:cNvPr>
          <p:cNvCxnSpPr>
            <a:cxnSpLocks/>
            <a:stCxn id="17" idx="4"/>
            <a:endCxn id="21" idx="0"/>
          </p:cNvCxnSpPr>
          <p:nvPr/>
        </p:nvCxnSpPr>
        <p:spPr>
          <a:xfrm>
            <a:off x="3633057" y="3479543"/>
            <a:ext cx="685609" cy="13695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91CA3E2-4FEB-4D1C-9437-AB298DAC9968}"/>
              </a:ext>
            </a:extLst>
          </p:cNvPr>
          <p:cNvCxnSpPr>
            <a:cxnSpLocks/>
            <a:stCxn id="17" idx="4"/>
            <a:endCxn id="22" idx="0"/>
          </p:cNvCxnSpPr>
          <p:nvPr/>
        </p:nvCxnSpPr>
        <p:spPr>
          <a:xfrm flipV="1">
            <a:off x="3633057" y="3187582"/>
            <a:ext cx="685609" cy="29196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241DBE0-9EBD-4075-BEE1-B5DE74CDC438}"/>
              </a:ext>
            </a:extLst>
          </p:cNvPr>
          <p:cNvCxnSpPr>
            <a:cxnSpLocks/>
            <a:stCxn id="17" idx="4"/>
            <a:endCxn id="23" idx="0"/>
          </p:cNvCxnSpPr>
          <p:nvPr/>
        </p:nvCxnSpPr>
        <p:spPr>
          <a:xfrm flipV="1">
            <a:off x="3633057" y="2758666"/>
            <a:ext cx="685609" cy="72087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DA7C73D-943D-48CD-8830-5A8F81DC4E5A}"/>
              </a:ext>
            </a:extLst>
          </p:cNvPr>
          <p:cNvCxnSpPr>
            <a:cxnSpLocks/>
            <a:stCxn id="17" idx="4"/>
            <a:endCxn id="49" idx="0"/>
          </p:cNvCxnSpPr>
          <p:nvPr/>
        </p:nvCxnSpPr>
        <p:spPr>
          <a:xfrm flipV="1">
            <a:off x="3633057" y="2329752"/>
            <a:ext cx="685609" cy="114979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F9AC526-7BE3-4977-96F2-99CFEC33DADC}"/>
              </a:ext>
            </a:extLst>
          </p:cNvPr>
          <p:cNvCxnSpPr>
            <a:cxnSpLocks/>
            <a:stCxn id="18" idx="4"/>
            <a:endCxn id="20" idx="0"/>
          </p:cNvCxnSpPr>
          <p:nvPr/>
        </p:nvCxnSpPr>
        <p:spPr>
          <a:xfrm>
            <a:off x="3633057" y="3063830"/>
            <a:ext cx="685609" cy="98158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1A5D296-7B54-4539-8C21-2C8A528E210A}"/>
              </a:ext>
            </a:extLst>
          </p:cNvPr>
          <p:cNvCxnSpPr>
            <a:cxnSpLocks/>
            <a:stCxn id="18" idx="4"/>
            <a:endCxn id="21" idx="0"/>
          </p:cNvCxnSpPr>
          <p:nvPr/>
        </p:nvCxnSpPr>
        <p:spPr>
          <a:xfrm>
            <a:off x="3633057" y="3063830"/>
            <a:ext cx="685609" cy="55266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EDB78EC-C218-49BE-9228-B7AC734F261E}"/>
              </a:ext>
            </a:extLst>
          </p:cNvPr>
          <p:cNvCxnSpPr>
            <a:cxnSpLocks/>
            <a:stCxn id="18" idx="4"/>
            <a:endCxn id="22" idx="0"/>
          </p:cNvCxnSpPr>
          <p:nvPr/>
        </p:nvCxnSpPr>
        <p:spPr>
          <a:xfrm>
            <a:off x="3633057" y="3063830"/>
            <a:ext cx="685609" cy="1237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4FB215D-B67C-47F9-895E-D87203301DA6}"/>
              </a:ext>
            </a:extLst>
          </p:cNvPr>
          <p:cNvCxnSpPr>
            <a:cxnSpLocks/>
            <a:stCxn id="18" idx="4"/>
            <a:endCxn id="23" idx="0"/>
          </p:cNvCxnSpPr>
          <p:nvPr/>
        </p:nvCxnSpPr>
        <p:spPr>
          <a:xfrm flipV="1">
            <a:off x="3633057" y="2758666"/>
            <a:ext cx="685609" cy="30516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6481F7A-CEBB-4452-B4FA-472836A83DC1}"/>
              </a:ext>
            </a:extLst>
          </p:cNvPr>
          <p:cNvCxnSpPr>
            <a:cxnSpLocks/>
            <a:stCxn id="18" idx="4"/>
            <a:endCxn id="49" idx="0"/>
          </p:cNvCxnSpPr>
          <p:nvPr/>
        </p:nvCxnSpPr>
        <p:spPr>
          <a:xfrm flipV="1">
            <a:off x="3633057" y="2329752"/>
            <a:ext cx="685609" cy="73407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033B03A-CFD1-481D-B4BF-AACE899B1513}"/>
              </a:ext>
            </a:extLst>
          </p:cNvPr>
          <p:cNvCxnSpPr>
            <a:cxnSpLocks/>
            <a:stCxn id="19" idx="4"/>
            <a:endCxn id="20" idx="0"/>
          </p:cNvCxnSpPr>
          <p:nvPr/>
        </p:nvCxnSpPr>
        <p:spPr>
          <a:xfrm>
            <a:off x="3633057" y="2648118"/>
            <a:ext cx="685609" cy="13972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3ED5C81-6035-41DF-9A66-C086C1143892}"/>
              </a:ext>
            </a:extLst>
          </p:cNvPr>
          <p:cNvCxnSpPr>
            <a:cxnSpLocks/>
            <a:stCxn id="19" idx="4"/>
            <a:endCxn id="21" idx="0"/>
          </p:cNvCxnSpPr>
          <p:nvPr/>
        </p:nvCxnSpPr>
        <p:spPr>
          <a:xfrm>
            <a:off x="3633057" y="2648118"/>
            <a:ext cx="685609" cy="96838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D38D9E4-D71F-4FE3-9C6D-FF81BBD6CC15}"/>
              </a:ext>
            </a:extLst>
          </p:cNvPr>
          <p:cNvCxnSpPr>
            <a:cxnSpLocks/>
            <a:stCxn id="19" idx="4"/>
            <a:endCxn id="22" idx="0"/>
          </p:cNvCxnSpPr>
          <p:nvPr/>
        </p:nvCxnSpPr>
        <p:spPr>
          <a:xfrm>
            <a:off x="3633057" y="2648118"/>
            <a:ext cx="685609" cy="53946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7582EEB-C46D-4BE4-B78C-5E801DE44E0C}"/>
              </a:ext>
            </a:extLst>
          </p:cNvPr>
          <p:cNvCxnSpPr>
            <a:cxnSpLocks/>
            <a:stCxn id="19" idx="4"/>
            <a:endCxn id="23" idx="0"/>
          </p:cNvCxnSpPr>
          <p:nvPr/>
        </p:nvCxnSpPr>
        <p:spPr>
          <a:xfrm>
            <a:off x="3633057" y="2648118"/>
            <a:ext cx="685609" cy="1105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683A750-61A4-4E25-8A5F-135BC82056ED}"/>
              </a:ext>
            </a:extLst>
          </p:cNvPr>
          <p:cNvCxnSpPr>
            <a:cxnSpLocks/>
            <a:stCxn id="19" idx="4"/>
            <a:endCxn id="49" idx="0"/>
          </p:cNvCxnSpPr>
          <p:nvPr/>
        </p:nvCxnSpPr>
        <p:spPr>
          <a:xfrm flipV="1">
            <a:off x="3633057" y="2329752"/>
            <a:ext cx="685609" cy="31836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46E715F5-4A99-41A8-97BC-8BF3D55F5C0E}"/>
              </a:ext>
            </a:extLst>
          </p:cNvPr>
          <p:cNvSpPr/>
          <p:nvPr/>
        </p:nvSpPr>
        <p:spPr>
          <a:xfrm>
            <a:off x="1209675" y="5286581"/>
            <a:ext cx="1174249" cy="482612"/>
          </a:xfrm>
          <a:prstGeom prst="rect">
            <a:avLst/>
          </a:prstGeom>
          <a:solidFill>
            <a:srgbClr val="E7FFBE"/>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Inputs</a:t>
            </a:r>
          </a:p>
        </p:txBody>
      </p:sp>
      <p:sp>
        <p:nvSpPr>
          <p:cNvPr id="108" name="Rectangle 107">
            <a:extLst>
              <a:ext uri="{FF2B5EF4-FFF2-40B4-BE49-F238E27FC236}">
                <a16:creationId xmlns:a16="http://schemas.microsoft.com/office/drawing/2014/main" id="{7B0D09E5-A57F-41EF-8916-3EC014E66AED}"/>
              </a:ext>
            </a:extLst>
          </p:cNvPr>
          <p:cNvSpPr/>
          <p:nvPr/>
        </p:nvSpPr>
        <p:spPr>
          <a:xfrm>
            <a:off x="3914942" y="4336151"/>
            <a:ext cx="1174249" cy="482612"/>
          </a:xfrm>
          <a:prstGeom prst="rect">
            <a:avLst/>
          </a:prstGeom>
          <a:solidFill>
            <a:srgbClr val="E7FFBE"/>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Outputs</a:t>
            </a:r>
          </a:p>
        </p:txBody>
      </p:sp>
      <p:sp>
        <p:nvSpPr>
          <p:cNvPr id="110" name="Rectangle 109">
            <a:extLst>
              <a:ext uri="{FF2B5EF4-FFF2-40B4-BE49-F238E27FC236}">
                <a16:creationId xmlns:a16="http://schemas.microsoft.com/office/drawing/2014/main" id="{C996805C-1404-45B1-BB2D-C04C68AEA928}"/>
              </a:ext>
            </a:extLst>
          </p:cNvPr>
          <p:cNvSpPr/>
          <p:nvPr/>
        </p:nvSpPr>
        <p:spPr>
          <a:xfrm>
            <a:off x="2199447" y="4643901"/>
            <a:ext cx="1563923" cy="482612"/>
          </a:xfrm>
          <a:prstGeom prst="rect">
            <a:avLst/>
          </a:prstGeom>
          <a:solidFill>
            <a:schemeClr val="accent1">
              <a:lumMod val="20000"/>
              <a:lumOff val="80000"/>
            </a:schemeClr>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Embedding</a:t>
            </a:r>
          </a:p>
        </p:txBody>
      </p:sp>
      <p:sp>
        <p:nvSpPr>
          <p:cNvPr id="236" name="Rectangle 235">
            <a:extLst>
              <a:ext uri="{FF2B5EF4-FFF2-40B4-BE49-F238E27FC236}">
                <a16:creationId xmlns:a16="http://schemas.microsoft.com/office/drawing/2014/main" id="{F4588E9A-5C73-4BB6-BADA-0667DEE66591}"/>
              </a:ext>
            </a:extLst>
          </p:cNvPr>
          <p:cNvSpPr/>
          <p:nvPr/>
        </p:nvSpPr>
        <p:spPr>
          <a:xfrm>
            <a:off x="3064314" y="3796655"/>
            <a:ext cx="752942" cy="482612"/>
          </a:xfrm>
          <a:prstGeom prst="rect">
            <a:avLst/>
          </a:prstGeom>
          <a:solidFill>
            <a:schemeClr val="accent4">
              <a:lumMod val="20000"/>
              <a:lumOff val="80000"/>
            </a:schemeClr>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RNN</a:t>
            </a:r>
          </a:p>
        </p:txBody>
      </p:sp>
      <p:sp>
        <p:nvSpPr>
          <p:cNvPr id="267" name="TextBox 266">
            <a:extLst>
              <a:ext uri="{FF2B5EF4-FFF2-40B4-BE49-F238E27FC236}">
                <a16:creationId xmlns:a16="http://schemas.microsoft.com/office/drawing/2014/main" id="{D232086F-6291-4D6E-AEB6-39EB6CC1F8D5}"/>
              </a:ext>
            </a:extLst>
          </p:cNvPr>
          <p:cNvSpPr txBox="1"/>
          <p:nvPr/>
        </p:nvSpPr>
        <p:spPr>
          <a:xfrm>
            <a:off x="5612370" y="1644244"/>
            <a:ext cx="1965602"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2000">
                <a:solidFill>
                  <a:schemeClr val="bg1"/>
                </a:solidFill>
              </a:rPr>
              <a:t>“Cats say ___.”</a:t>
            </a:r>
          </a:p>
        </p:txBody>
      </p:sp>
      <p:sp>
        <p:nvSpPr>
          <p:cNvPr id="269" name="TextBox 268">
            <a:extLst>
              <a:ext uri="{FF2B5EF4-FFF2-40B4-BE49-F238E27FC236}">
                <a16:creationId xmlns:a16="http://schemas.microsoft.com/office/drawing/2014/main" id="{F73D0A2E-D5E4-4641-9EAC-2F57C1B093C9}"/>
              </a:ext>
            </a:extLst>
          </p:cNvPr>
          <p:cNvSpPr txBox="1"/>
          <p:nvPr/>
        </p:nvSpPr>
        <p:spPr>
          <a:xfrm>
            <a:off x="5578707" y="2146925"/>
            <a:ext cx="1999265"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2000">
                <a:solidFill>
                  <a:schemeClr val="bg1"/>
                </a:solidFill>
              </a:rPr>
              <a:t>“Dogs say ___.”</a:t>
            </a:r>
          </a:p>
        </p:txBody>
      </p:sp>
      <p:sp>
        <p:nvSpPr>
          <p:cNvPr id="270" name="TextBox 269">
            <a:extLst>
              <a:ext uri="{FF2B5EF4-FFF2-40B4-BE49-F238E27FC236}">
                <a16:creationId xmlns:a16="http://schemas.microsoft.com/office/drawing/2014/main" id="{1509C758-3637-411E-ADAE-58DC9F86514E}"/>
              </a:ext>
            </a:extLst>
          </p:cNvPr>
          <p:cNvSpPr txBox="1"/>
          <p:nvPr/>
        </p:nvSpPr>
        <p:spPr>
          <a:xfrm>
            <a:off x="1461181" y="3194748"/>
            <a:ext cx="30649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1</a:t>
            </a:r>
          </a:p>
        </p:txBody>
      </p:sp>
      <p:sp>
        <p:nvSpPr>
          <p:cNvPr id="272" name="TextBox 271">
            <a:extLst>
              <a:ext uri="{FF2B5EF4-FFF2-40B4-BE49-F238E27FC236}">
                <a16:creationId xmlns:a16="http://schemas.microsoft.com/office/drawing/2014/main" id="{514B5203-76A2-4BBC-80DC-C5A9947C04CF}"/>
              </a:ext>
            </a:extLst>
          </p:cNvPr>
          <p:cNvSpPr txBox="1"/>
          <p:nvPr/>
        </p:nvSpPr>
        <p:spPr>
          <a:xfrm>
            <a:off x="1461180" y="3615022"/>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274" name="TextBox 273">
            <a:extLst>
              <a:ext uri="{FF2B5EF4-FFF2-40B4-BE49-F238E27FC236}">
                <a16:creationId xmlns:a16="http://schemas.microsoft.com/office/drawing/2014/main" id="{822951B0-3B41-4D23-A9DD-D9636B517C92}"/>
              </a:ext>
            </a:extLst>
          </p:cNvPr>
          <p:cNvSpPr txBox="1"/>
          <p:nvPr/>
        </p:nvSpPr>
        <p:spPr>
          <a:xfrm>
            <a:off x="1461180" y="4035296"/>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276" name="TextBox 275">
            <a:extLst>
              <a:ext uri="{FF2B5EF4-FFF2-40B4-BE49-F238E27FC236}">
                <a16:creationId xmlns:a16="http://schemas.microsoft.com/office/drawing/2014/main" id="{E6F00E54-AF27-4AEB-9E74-A285211D0912}"/>
              </a:ext>
            </a:extLst>
          </p:cNvPr>
          <p:cNvSpPr txBox="1"/>
          <p:nvPr/>
        </p:nvSpPr>
        <p:spPr>
          <a:xfrm>
            <a:off x="1461180" y="4455570"/>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278" name="TextBox 277">
            <a:extLst>
              <a:ext uri="{FF2B5EF4-FFF2-40B4-BE49-F238E27FC236}">
                <a16:creationId xmlns:a16="http://schemas.microsoft.com/office/drawing/2014/main" id="{89E4A0A9-FCDA-4681-B62D-1D5325CDB863}"/>
              </a:ext>
            </a:extLst>
          </p:cNvPr>
          <p:cNvSpPr txBox="1"/>
          <p:nvPr/>
        </p:nvSpPr>
        <p:spPr>
          <a:xfrm>
            <a:off x="1461180" y="4875845"/>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280" name="TextBox 279">
            <a:extLst>
              <a:ext uri="{FF2B5EF4-FFF2-40B4-BE49-F238E27FC236}">
                <a16:creationId xmlns:a16="http://schemas.microsoft.com/office/drawing/2014/main" id="{4DA16808-3463-46A3-941B-7C107ED8CAA1}"/>
              </a:ext>
            </a:extLst>
          </p:cNvPr>
          <p:cNvSpPr txBox="1"/>
          <p:nvPr/>
        </p:nvSpPr>
        <p:spPr>
          <a:xfrm>
            <a:off x="4489116" y="2192932"/>
            <a:ext cx="444353"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282" name="TextBox 281">
            <a:extLst>
              <a:ext uri="{FF2B5EF4-FFF2-40B4-BE49-F238E27FC236}">
                <a16:creationId xmlns:a16="http://schemas.microsoft.com/office/drawing/2014/main" id="{1871427E-5DDE-4A8A-A91F-728F7D2343E7}"/>
              </a:ext>
            </a:extLst>
          </p:cNvPr>
          <p:cNvSpPr txBox="1"/>
          <p:nvPr/>
        </p:nvSpPr>
        <p:spPr>
          <a:xfrm>
            <a:off x="4489116" y="2613206"/>
            <a:ext cx="444353"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284" name="TextBox 283">
            <a:extLst>
              <a:ext uri="{FF2B5EF4-FFF2-40B4-BE49-F238E27FC236}">
                <a16:creationId xmlns:a16="http://schemas.microsoft.com/office/drawing/2014/main" id="{382C7A38-44D9-4B12-B48E-8CA49D99C4CF}"/>
              </a:ext>
            </a:extLst>
          </p:cNvPr>
          <p:cNvSpPr txBox="1"/>
          <p:nvPr/>
        </p:nvSpPr>
        <p:spPr>
          <a:xfrm>
            <a:off x="4489116" y="3033480"/>
            <a:ext cx="566181"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50%</a:t>
            </a:r>
          </a:p>
        </p:txBody>
      </p:sp>
      <p:sp>
        <p:nvSpPr>
          <p:cNvPr id="286" name="TextBox 285">
            <a:extLst>
              <a:ext uri="{FF2B5EF4-FFF2-40B4-BE49-F238E27FC236}">
                <a16:creationId xmlns:a16="http://schemas.microsoft.com/office/drawing/2014/main" id="{41860C5C-C760-4D79-B640-BFCC85105887}"/>
              </a:ext>
            </a:extLst>
          </p:cNvPr>
          <p:cNvSpPr txBox="1"/>
          <p:nvPr/>
        </p:nvSpPr>
        <p:spPr>
          <a:xfrm>
            <a:off x="4489116" y="3437307"/>
            <a:ext cx="566181"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50%</a:t>
            </a:r>
          </a:p>
        </p:txBody>
      </p:sp>
      <p:sp>
        <p:nvSpPr>
          <p:cNvPr id="288" name="TextBox 287">
            <a:extLst>
              <a:ext uri="{FF2B5EF4-FFF2-40B4-BE49-F238E27FC236}">
                <a16:creationId xmlns:a16="http://schemas.microsoft.com/office/drawing/2014/main" id="{52900541-7205-46C7-AC6D-281DDB45B005}"/>
              </a:ext>
            </a:extLst>
          </p:cNvPr>
          <p:cNvSpPr txBox="1"/>
          <p:nvPr/>
        </p:nvSpPr>
        <p:spPr>
          <a:xfrm>
            <a:off x="4489116" y="3874029"/>
            <a:ext cx="444353"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2" name="TextBox 1">
            <a:extLst>
              <a:ext uri="{FF2B5EF4-FFF2-40B4-BE49-F238E27FC236}">
                <a16:creationId xmlns:a16="http://schemas.microsoft.com/office/drawing/2014/main" id="{4B4FD6DD-738B-440E-8D22-25311F60083E}"/>
              </a:ext>
            </a:extLst>
          </p:cNvPr>
          <p:cNvSpPr txBox="1"/>
          <p:nvPr/>
        </p:nvSpPr>
        <p:spPr>
          <a:xfrm>
            <a:off x="1447120" y="1508696"/>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4" name="TextBox 3">
            <a:extLst>
              <a:ext uri="{FF2B5EF4-FFF2-40B4-BE49-F238E27FC236}">
                <a16:creationId xmlns:a16="http://schemas.microsoft.com/office/drawing/2014/main" id="{E34EB331-DD56-4F07-9587-AB7C2F5EAEE0}"/>
              </a:ext>
            </a:extLst>
          </p:cNvPr>
          <p:cNvSpPr txBox="1"/>
          <p:nvPr/>
        </p:nvSpPr>
        <p:spPr>
          <a:xfrm>
            <a:off x="1447120" y="1939615"/>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6" name="TextBox 5">
            <a:extLst>
              <a:ext uri="{FF2B5EF4-FFF2-40B4-BE49-F238E27FC236}">
                <a16:creationId xmlns:a16="http://schemas.microsoft.com/office/drawing/2014/main" id="{DFB568A8-BB10-43E5-B142-F6C83A8F8C48}"/>
              </a:ext>
            </a:extLst>
          </p:cNvPr>
          <p:cNvSpPr txBox="1"/>
          <p:nvPr/>
        </p:nvSpPr>
        <p:spPr>
          <a:xfrm>
            <a:off x="1447120" y="2357834"/>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Tree>
    <p:extLst>
      <p:ext uri="{BB962C8B-B14F-4D97-AF65-F5344CB8AC3E}">
        <p14:creationId xmlns:p14="http://schemas.microsoft.com/office/powerpoint/2010/main" val="18537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croll: Vertical 2">
            <a:extLst>
              <a:ext uri="{FF2B5EF4-FFF2-40B4-BE49-F238E27FC236}">
                <a16:creationId xmlns:a16="http://schemas.microsoft.com/office/drawing/2014/main" id="{42E02F80-2BAC-46A7-ADF3-3FEC8DAC1254}"/>
              </a:ext>
            </a:extLst>
          </p:cNvPr>
          <p:cNvSpPr/>
          <p:nvPr/>
        </p:nvSpPr>
        <p:spPr>
          <a:xfrm>
            <a:off x="7449424" y="1657350"/>
            <a:ext cx="2666126" cy="3771900"/>
          </a:xfrm>
          <a:prstGeom prst="verticalScroll">
            <a:avLst>
              <a:gd name="adj" fmla="val 6500"/>
            </a:avLst>
          </a:prstGeom>
          <a:solidFill>
            <a:srgbClr val="EDE1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ctr"/>
            <a:endParaRPr lang="en-US"/>
          </a:p>
          <a:p>
            <a:pPr algn="ctr"/>
            <a:r>
              <a:rPr lang="en-US" sz="2400">
                <a:solidFill>
                  <a:schemeClr val="bg1"/>
                </a:solidFill>
                <a:latin typeface="Algerian" panose="020B0604020202020204" pitchFamily="82" charset="0"/>
              </a:rPr>
              <a:t>Dictionary</a:t>
            </a:r>
          </a:p>
          <a:p>
            <a:pPr algn="ctr"/>
            <a:endParaRPr lang="en-US" sz="2400">
              <a:solidFill>
                <a:schemeClr val="bg1"/>
              </a:solidFill>
              <a:latin typeface="Algerian" panose="020B0604020202020204" pitchFamily="82" charset="0"/>
            </a:endParaRPr>
          </a:p>
        </p:txBody>
      </p:sp>
      <p:sp>
        <p:nvSpPr>
          <p:cNvPr id="5" name="TextBox 4">
            <a:extLst>
              <a:ext uri="{FF2B5EF4-FFF2-40B4-BE49-F238E27FC236}">
                <a16:creationId xmlns:a16="http://schemas.microsoft.com/office/drawing/2014/main" id="{2B892057-55EF-4725-B2B1-584A436320EC}"/>
              </a:ext>
            </a:extLst>
          </p:cNvPr>
          <p:cNvSpPr txBox="1"/>
          <p:nvPr/>
        </p:nvSpPr>
        <p:spPr>
          <a:xfrm>
            <a:off x="8003097" y="3106305"/>
            <a:ext cx="1760028" cy="190821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spAutoFit/>
          </a:bodyPr>
          <a:lstStyle/>
          <a:p>
            <a:pPr marL="457200" indent="-457200">
              <a:buClr>
                <a:schemeClr val="bg1"/>
              </a:buClr>
              <a:buFont typeface="+mj-lt"/>
              <a:buAutoNum type="arabicPeriod"/>
            </a:pPr>
            <a:r>
              <a:rPr lang="en-US" sz="2000">
                <a:solidFill>
                  <a:schemeClr val="bg1"/>
                </a:solidFill>
                <a:latin typeface="Algerian" panose="020B0604020202020204" pitchFamily="82" charset="0"/>
              </a:rPr>
              <a:t>Cats</a:t>
            </a:r>
          </a:p>
          <a:p>
            <a:pPr marL="457200" indent="-457200">
              <a:buClr>
                <a:schemeClr val="bg1"/>
              </a:buClr>
              <a:buFont typeface="+mj-lt"/>
              <a:buAutoNum type="arabicPeriod"/>
            </a:pPr>
            <a:r>
              <a:rPr lang="en-US" sz="2000">
                <a:solidFill>
                  <a:schemeClr val="bg1"/>
                </a:solidFill>
                <a:latin typeface="Algerian" panose="020B0604020202020204" pitchFamily="82" charset="0"/>
              </a:rPr>
              <a:t>Dogs</a:t>
            </a:r>
          </a:p>
          <a:p>
            <a:pPr marL="457200" indent="-457200">
              <a:buClr>
                <a:schemeClr val="bg1"/>
              </a:buClr>
              <a:buFont typeface="+mj-lt"/>
              <a:buAutoNum type="arabicPeriod"/>
            </a:pPr>
            <a:r>
              <a:rPr lang="en-US" sz="2000">
                <a:solidFill>
                  <a:schemeClr val="bg1"/>
                </a:solidFill>
                <a:latin typeface="Algerian" panose="020B0604020202020204" pitchFamily="82" charset="0"/>
              </a:rPr>
              <a:t>Meow</a:t>
            </a:r>
          </a:p>
          <a:p>
            <a:pPr marL="457200" indent="-457200">
              <a:buClr>
                <a:schemeClr val="bg1"/>
              </a:buClr>
              <a:buFont typeface="+mj-lt"/>
              <a:buAutoNum type="arabicPeriod"/>
            </a:pPr>
            <a:r>
              <a:rPr lang="en-US" sz="2000">
                <a:solidFill>
                  <a:schemeClr val="bg1"/>
                </a:solidFill>
                <a:latin typeface="Algerian" panose="020B0604020202020204" pitchFamily="82" charset="0"/>
              </a:rPr>
              <a:t>Say</a:t>
            </a:r>
          </a:p>
          <a:p>
            <a:pPr marL="457200" indent="-457200">
              <a:buClr>
                <a:schemeClr val="bg1"/>
              </a:buClr>
              <a:buFont typeface="+mj-lt"/>
              <a:buAutoNum type="arabicPeriod"/>
            </a:pPr>
            <a:r>
              <a:rPr lang="en-US" sz="2000">
                <a:solidFill>
                  <a:schemeClr val="bg1"/>
                </a:solidFill>
                <a:latin typeface="Algerian" panose="020B0604020202020204" pitchFamily="82" charset="0"/>
              </a:rPr>
              <a:t>Woof</a:t>
            </a:r>
          </a:p>
          <a:p>
            <a:pPr algn="ctr">
              <a:lnSpc>
                <a:spcPct val="90000"/>
              </a:lnSpc>
            </a:pPr>
            <a:endParaRPr lang="en-US" sz="2000">
              <a:solidFill>
                <a:schemeClr val="bg1"/>
              </a:solidFill>
            </a:endParaRPr>
          </a:p>
        </p:txBody>
      </p:sp>
      <p:sp>
        <p:nvSpPr>
          <p:cNvPr id="15" name="Title 1">
            <a:extLst>
              <a:ext uri="{FF2B5EF4-FFF2-40B4-BE49-F238E27FC236}">
                <a16:creationId xmlns:a16="http://schemas.microsoft.com/office/drawing/2014/main" id="{7A7A645B-2474-4C85-AD94-80EEEEC6C42E}"/>
              </a:ext>
            </a:extLst>
          </p:cNvPr>
          <p:cNvSpPr>
            <a:spLocks noGrp="1"/>
          </p:cNvSpPr>
          <p:nvPr>
            <p:ph type="title"/>
          </p:nvPr>
        </p:nvSpPr>
        <p:spPr>
          <a:xfrm>
            <a:off x="498348" y="403007"/>
            <a:ext cx="9976104" cy="590931"/>
          </a:xfrm>
        </p:spPr>
        <p:txBody>
          <a:bodyPr/>
          <a:lstStyle/>
          <a:p>
            <a:r>
              <a:rPr lang="en-US"/>
              <a:t>Recurrent Neural Networks</a:t>
            </a:r>
          </a:p>
        </p:txBody>
      </p:sp>
      <p:sp>
        <p:nvSpPr>
          <p:cNvPr id="7" name="Google Shape;219;p33">
            <a:extLst>
              <a:ext uri="{FF2B5EF4-FFF2-40B4-BE49-F238E27FC236}">
                <a16:creationId xmlns:a16="http://schemas.microsoft.com/office/drawing/2014/main" id="{00122A3D-7BC1-40BF-B533-C61466E2E325}"/>
              </a:ext>
            </a:extLst>
          </p:cNvPr>
          <p:cNvSpPr/>
          <p:nvPr/>
        </p:nvSpPr>
        <p:spPr>
          <a:xfrm rot="16200000">
            <a:off x="1613974" y="4431286"/>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8" name="Google Shape;219;p33">
            <a:extLst>
              <a:ext uri="{FF2B5EF4-FFF2-40B4-BE49-F238E27FC236}">
                <a16:creationId xmlns:a16="http://schemas.microsoft.com/office/drawing/2014/main" id="{C2F46F04-0D01-4ABC-9E60-2B6A3488437A}"/>
              </a:ext>
            </a:extLst>
          </p:cNvPr>
          <p:cNvSpPr/>
          <p:nvPr/>
        </p:nvSpPr>
        <p:spPr>
          <a:xfrm rot="16200000">
            <a:off x="1613974" y="4007161"/>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9" name="Google Shape;219;p33">
            <a:extLst>
              <a:ext uri="{FF2B5EF4-FFF2-40B4-BE49-F238E27FC236}">
                <a16:creationId xmlns:a16="http://schemas.microsoft.com/office/drawing/2014/main" id="{79DA4442-B689-4CAB-85E3-829218557A86}"/>
              </a:ext>
            </a:extLst>
          </p:cNvPr>
          <p:cNvSpPr/>
          <p:nvPr/>
        </p:nvSpPr>
        <p:spPr>
          <a:xfrm rot="16200000">
            <a:off x="1613974" y="3583036"/>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0" name="Google Shape;219;p33">
            <a:extLst>
              <a:ext uri="{FF2B5EF4-FFF2-40B4-BE49-F238E27FC236}">
                <a16:creationId xmlns:a16="http://schemas.microsoft.com/office/drawing/2014/main" id="{86235C2D-9B9E-467D-899F-131D3EBE9103}"/>
              </a:ext>
            </a:extLst>
          </p:cNvPr>
          <p:cNvSpPr/>
          <p:nvPr/>
        </p:nvSpPr>
        <p:spPr>
          <a:xfrm rot="16200000">
            <a:off x="1613974" y="3158910"/>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1" name="Google Shape;219;p33">
            <a:extLst>
              <a:ext uri="{FF2B5EF4-FFF2-40B4-BE49-F238E27FC236}">
                <a16:creationId xmlns:a16="http://schemas.microsoft.com/office/drawing/2014/main" id="{794674B3-1F11-464B-A704-50DF93657BF5}"/>
              </a:ext>
            </a:extLst>
          </p:cNvPr>
          <p:cNvSpPr/>
          <p:nvPr/>
        </p:nvSpPr>
        <p:spPr>
          <a:xfrm rot="16200000">
            <a:off x="2448581" y="4014588"/>
            <a:ext cx="365652" cy="366803"/>
          </a:xfrm>
          <a:prstGeom prst="ellipse">
            <a:avLst/>
          </a:prstGeom>
          <a:solidFill>
            <a:schemeClr val="accent1">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 name="Google Shape;219;p33">
            <a:extLst>
              <a:ext uri="{FF2B5EF4-FFF2-40B4-BE49-F238E27FC236}">
                <a16:creationId xmlns:a16="http://schemas.microsoft.com/office/drawing/2014/main" id="{A612F40A-A65A-4D1C-A9E3-07965173EAA2}"/>
              </a:ext>
            </a:extLst>
          </p:cNvPr>
          <p:cNvSpPr/>
          <p:nvPr/>
        </p:nvSpPr>
        <p:spPr>
          <a:xfrm rot="16200000">
            <a:off x="2448581" y="3586749"/>
            <a:ext cx="365652" cy="366803"/>
          </a:xfrm>
          <a:prstGeom prst="ellipse">
            <a:avLst/>
          </a:prstGeom>
          <a:solidFill>
            <a:schemeClr val="accent1">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3" name="Google Shape;219;p33">
            <a:extLst>
              <a:ext uri="{FF2B5EF4-FFF2-40B4-BE49-F238E27FC236}">
                <a16:creationId xmlns:a16="http://schemas.microsoft.com/office/drawing/2014/main" id="{96E155B1-F6A2-44A0-AB3D-471AFB8C17CF}"/>
              </a:ext>
            </a:extLst>
          </p:cNvPr>
          <p:cNvSpPr/>
          <p:nvPr/>
        </p:nvSpPr>
        <p:spPr>
          <a:xfrm rot="16200000">
            <a:off x="1613974" y="2332006"/>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4" name="Google Shape;219;p33">
            <a:extLst>
              <a:ext uri="{FF2B5EF4-FFF2-40B4-BE49-F238E27FC236}">
                <a16:creationId xmlns:a16="http://schemas.microsoft.com/office/drawing/2014/main" id="{0C9C476D-C080-462A-9F13-25E7118CA214}"/>
              </a:ext>
            </a:extLst>
          </p:cNvPr>
          <p:cNvSpPr/>
          <p:nvPr/>
        </p:nvSpPr>
        <p:spPr>
          <a:xfrm rot="16200000">
            <a:off x="1613974" y="1904167"/>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6" name="Google Shape;219;p33">
            <a:extLst>
              <a:ext uri="{FF2B5EF4-FFF2-40B4-BE49-F238E27FC236}">
                <a16:creationId xmlns:a16="http://schemas.microsoft.com/office/drawing/2014/main" id="{84CFD0DC-AD26-4B33-8E26-BFA897F86B8F}"/>
              </a:ext>
            </a:extLst>
          </p:cNvPr>
          <p:cNvSpPr/>
          <p:nvPr/>
        </p:nvSpPr>
        <p:spPr>
          <a:xfrm rot="16200000">
            <a:off x="1613974" y="1476328"/>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7" name="Google Shape;219;p33">
            <a:extLst>
              <a:ext uri="{FF2B5EF4-FFF2-40B4-BE49-F238E27FC236}">
                <a16:creationId xmlns:a16="http://schemas.microsoft.com/office/drawing/2014/main" id="{1FA6F24B-7B12-44F9-A590-816CED3375A6}"/>
              </a:ext>
            </a:extLst>
          </p:cNvPr>
          <p:cNvSpPr/>
          <p:nvPr/>
        </p:nvSpPr>
        <p:spPr>
          <a:xfrm rot="16200000">
            <a:off x="3266829" y="3296141"/>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8" name="Google Shape;219;p33">
            <a:extLst>
              <a:ext uri="{FF2B5EF4-FFF2-40B4-BE49-F238E27FC236}">
                <a16:creationId xmlns:a16="http://schemas.microsoft.com/office/drawing/2014/main" id="{337EF646-5E95-4186-B92F-1E2B55675F14}"/>
              </a:ext>
            </a:extLst>
          </p:cNvPr>
          <p:cNvSpPr/>
          <p:nvPr/>
        </p:nvSpPr>
        <p:spPr>
          <a:xfrm rot="16200000">
            <a:off x="3266829" y="2880428"/>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9" name="Google Shape;219;p33">
            <a:extLst>
              <a:ext uri="{FF2B5EF4-FFF2-40B4-BE49-F238E27FC236}">
                <a16:creationId xmlns:a16="http://schemas.microsoft.com/office/drawing/2014/main" id="{6891AB59-60E9-4ABE-963A-542081A1A65C}"/>
              </a:ext>
            </a:extLst>
          </p:cNvPr>
          <p:cNvSpPr/>
          <p:nvPr/>
        </p:nvSpPr>
        <p:spPr>
          <a:xfrm rot="16200000">
            <a:off x="3266829" y="2464716"/>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0" name="Google Shape;219;p33">
            <a:extLst>
              <a:ext uri="{FF2B5EF4-FFF2-40B4-BE49-F238E27FC236}">
                <a16:creationId xmlns:a16="http://schemas.microsoft.com/office/drawing/2014/main" id="{EFC4DB7C-5480-4BED-805D-72390B93239B}"/>
              </a:ext>
            </a:extLst>
          </p:cNvPr>
          <p:cNvSpPr/>
          <p:nvPr/>
        </p:nvSpPr>
        <p:spPr>
          <a:xfrm rot="16200000">
            <a:off x="4319241" y="3862012"/>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1" name="Google Shape;219;p33">
            <a:extLst>
              <a:ext uri="{FF2B5EF4-FFF2-40B4-BE49-F238E27FC236}">
                <a16:creationId xmlns:a16="http://schemas.microsoft.com/office/drawing/2014/main" id="{8911CDEF-7F99-4AE4-9C8C-475CEF7DB506}"/>
              </a:ext>
            </a:extLst>
          </p:cNvPr>
          <p:cNvSpPr/>
          <p:nvPr/>
        </p:nvSpPr>
        <p:spPr>
          <a:xfrm rot="16200000">
            <a:off x="4319241" y="3433096"/>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2" name="Google Shape;219;p33">
            <a:extLst>
              <a:ext uri="{FF2B5EF4-FFF2-40B4-BE49-F238E27FC236}">
                <a16:creationId xmlns:a16="http://schemas.microsoft.com/office/drawing/2014/main" id="{654270AE-4C53-43EA-873B-DF7937F23A9B}"/>
              </a:ext>
            </a:extLst>
          </p:cNvPr>
          <p:cNvSpPr/>
          <p:nvPr/>
        </p:nvSpPr>
        <p:spPr>
          <a:xfrm rot="16200000">
            <a:off x="4319241" y="3004180"/>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3" name="Google Shape;219;p33">
            <a:extLst>
              <a:ext uri="{FF2B5EF4-FFF2-40B4-BE49-F238E27FC236}">
                <a16:creationId xmlns:a16="http://schemas.microsoft.com/office/drawing/2014/main" id="{FB63ED82-2F0E-4929-AC52-BF26319393BF}"/>
              </a:ext>
            </a:extLst>
          </p:cNvPr>
          <p:cNvSpPr/>
          <p:nvPr/>
        </p:nvSpPr>
        <p:spPr>
          <a:xfrm rot="16200000">
            <a:off x="4319241" y="2575264"/>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24" name="Straight Connector 23">
            <a:extLst>
              <a:ext uri="{FF2B5EF4-FFF2-40B4-BE49-F238E27FC236}">
                <a16:creationId xmlns:a16="http://schemas.microsoft.com/office/drawing/2014/main" id="{9807005D-F8C0-4875-AEAB-BFA6F2B3F1FD}"/>
              </a:ext>
            </a:extLst>
          </p:cNvPr>
          <p:cNvCxnSpPr>
            <a:cxnSpLocks/>
            <a:stCxn id="7" idx="4"/>
            <a:endCxn id="11" idx="0"/>
          </p:cNvCxnSpPr>
          <p:nvPr/>
        </p:nvCxnSpPr>
        <p:spPr>
          <a:xfrm rot="16200000">
            <a:off x="2005754" y="4172437"/>
            <a:ext cx="416698"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F5047F-DB4E-4212-8123-9CD90110F0F3}"/>
              </a:ext>
            </a:extLst>
          </p:cNvPr>
          <p:cNvCxnSpPr>
            <a:cxnSpLocks/>
            <a:stCxn id="7" idx="4"/>
            <a:endCxn id="12" idx="0"/>
          </p:cNvCxnSpPr>
          <p:nvPr/>
        </p:nvCxnSpPr>
        <p:spPr>
          <a:xfrm rot="16200000">
            <a:off x="1791835" y="3958518"/>
            <a:ext cx="844537"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F1C8BD-88D3-4B54-9437-BD440BEADB9B}"/>
              </a:ext>
            </a:extLst>
          </p:cNvPr>
          <p:cNvCxnSpPr>
            <a:cxnSpLocks/>
            <a:stCxn id="8" idx="4"/>
            <a:endCxn id="11" idx="0"/>
          </p:cNvCxnSpPr>
          <p:nvPr/>
        </p:nvCxnSpPr>
        <p:spPr>
          <a:xfrm rot="16200000" flipH="1">
            <a:off x="2210390" y="3960375"/>
            <a:ext cx="7427"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C231938-6ED8-4A14-8F87-5F6239AD6165}"/>
              </a:ext>
            </a:extLst>
          </p:cNvPr>
          <p:cNvCxnSpPr>
            <a:cxnSpLocks/>
            <a:stCxn id="8" idx="4"/>
            <a:endCxn id="12" idx="0"/>
          </p:cNvCxnSpPr>
          <p:nvPr/>
        </p:nvCxnSpPr>
        <p:spPr>
          <a:xfrm rot="16200000">
            <a:off x="2003897" y="3746455"/>
            <a:ext cx="420412"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24E003-9FD9-44CA-A862-0B009F533DA0}"/>
              </a:ext>
            </a:extLst>
          </p:cNvPr>
          <p:cNvCxnSpPr>
            <a:cxnSpLocks/>
            <a:stCxn id="9" idx="4"/>
            <a:endCxn id="11" idx="0"/>
          </p:cNvCxnSpPr>
          <p:nvPr/>
        </p:nvCxnSpPr>
        <p:spPr>
          <a:xfrm rot="16200000" flipH="1">
            <a:off x="1998327" y="3748312"/>
            <a:ext cx="431552"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0ED6150-5721-4D49-AC46-575F772F344D}"/>
              </a:ext>
            </a:extLst>
          </p:cNvPr>
          <p:cNvCxnSpPr>
            <a:cxnSpLocks/>
            <a:stCxn id="9" idx="4"/>
            <a:endCxn id="12" idx="0"/>
          </p:cNvCxnSpPr>
          <p:nvPr/>
        </p:nvCxnSpPr>
        <p:spPr>
          <a:xfrm rot="16200000" flipH="1">
            <a:off x="2212247" y="3534393"/>
            <a:ext cx="3713"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8BB8161-36B0-48FA-A7A8-AC515EB58871}"/>
              </a:ext>
            </a:extLst>
          </p:cNvPr>
          <p:cNvCxnSpPr>
            <a:cxnSpLocks/>
            <a:stCxn id="10" idx="4"/>
            <a:endCxn id="12" idx="0"/>
          </p:cNvCxnSpPr>
          <p:nvPr/>
        </p:nvCxnSpPr>
        <p:spPr>
          <a:xfrm rot="16200000" flipH="1">
            <a:off x="2000184" y="3322330"/>
            <a:ext cx="427839"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E2471E5-31FD-4584-AE68-E15AFF1F72EF}"/>
              </a:ext>
            </a:extLst>
          </p:cNvPr>
          <p:cNvCxnSpPr>
            <a:cxnSpLocks/>
            <a:stCxn id="10" idx="4"/>
            <a:endCxn id="11" idx="0"/>
          </p:cNvCxnSpPr>
          <p:nvPr/>
        </p:nvCxnSpPr>
        <p:spPr>
          <a:xfrm rot="16200000" flipH="1">
            <a:off x="1786264" y="3536249"/>
            <a:ext cx="855678"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DCDC6D1-C0C4-453B-A854-A03FC7E56432}"/>
              </a:ext>
            </a:extLst>
          </p:cNvPr>
          <p:cNvCxnSpPr>
            <a:cxnSpLocks/>
            <a:stCxn id="11" idx="4"/>
            <a:endCxn id="17" idx="0"/>
          </p:cNvCxnSpPr>
          <p:nvPr/>
        </p:nvCxnSpPr>
        <p:spPr>
          <a:xfrm flipV="1">
            <a:off x="2814809" y="3479543"/>
            <a:ext cx="451445" cy="71844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EC1528-5A10-46CF-ACD7-C967C5C888B3}"/>
              </a:ext>
            </a:extLst>
          </p:cNvPr>
          <p:cNvCxnSpPr>
            <a:cxnSpLocks/>
            <a:stCxn id="11" idx="4"/>
            <a:endCxn id="18" idx="0"/>
          </p:cNvCxnSpPr>
          <p:nvPr/>
        </p:nvCxnSpPr>
        <p:spPr>
          <a:xfrm flipV="1">
            <a:off x="2814809" y="3063830"/>
            <a:ext cx="451445" cy="11341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1FF030-10D9-46BC-8356-2051EB965D35}"/>
              </a:ext>
            </a:extLst>
          </p:cNvPr>
          <p:cNvCxnSpPr>
            <a:cxnSpLocks/>
            <a:stCxn id="11" idx="4"/>
            <a:endCxn id="19" idx="0"/>
          </p:cNvCxnSpPr>
          <p:nvPr/>
        </p:nvCxnSpPr>
        <p:spPr>
          <a:xfrm flipV="1">
            <a:off x="2814809" y="2648118"/>
            <a:ext cx="451445" cy="15498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FAAC5A-D859-49CC-907D-C44F78CF3B78}"/>
              </a:ext>
            </a:extLst>
          </p:cNvPr>
          <p:cNvCxnSpPr>
            <a:cxnSpLocks/>
            <a:stCxn id="12" idx="4"/>
            <a:endCxn id="17" idx="0"/>
          </p:cNvCxnSpPr>
          <p:nvPr/>
        </p:nvCxnSpPr>
        <p:spPr>
          <a:xfrm flipV="1">
            <a:off x="2814809" y="3479543"/>
            <a:ext cx="451445" cy="2906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D434BC3-33C8-409A-B1E7-80FAAD48D706}"/>
              </a:ext>
            </a:extLst>
          </p:cNvPr>
          <p:cNvCxnSpPr>
            <a:cxnSpLocks/>
            <a:stCxn id="12" idx="3"/>
            <a:endCxn id="18" idx="0"/>
          </p:cNvCxnSpPr>
          <p:nvPr/>
        </p:nvCxnSpPr>
        <p:spPr>
          <a:xfrm flipV="1">
            <a:off x="2761092" y="3063830"/>
            <a:ext cx="505162" cy="8355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9F48C1D-7632-418A-9B1F-CF9F8F044E00}"/>
              </a:ext>
            </a:extLst>
          </p:cNvPr>
          <p:cNvCxnSpPr>
            <a:cxnSpLocks/>
            <a:stCxn id="12" idx="4"/>
            <a:endCxn id="19" idx="0"/>
          </p:cNvCxnSpPr>
          <p:nvPr/>
        </p:nvCxnSpPr>
        <p:spPr>
          <a:xfrm flipV="1">
            <a:off x="2814809" y="2648118"/>
            <a:ext cx="451445" cy="112203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DF70517-AD79-47D0-B28A-C88EEB209C17}"/>
              </a:ext>
            </a:extLst>
          </p:cNvPr>
          <p:cNvCxnSpPr>
            <a:cxnSpLocks/>
            <a:stCxn id="13" idx="4"/>
            <a:endCxn id="17" idx="0"/>
          </p:cNvCxnSpPr>
          <p:nvPr/>
        </p:nvCxnSpPr>
        <p:spPr>
          <a:xfrm>
            <a:off x="1980202" y="2515408"/>
            <a:ext cx="1286052" cy="96413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554EE9B-F815-4101-A602-6A7DE86BA938}"/>
              </a:ext>
            </a:extLst>
          </p:cNvPr>
          <p:cNvCxnSpPr>
            <a:cxnSpLocks/>
            <a:stCxn id="14" idx="4"/>
            <a:endCxn id="17" idx="0"/>
          </p:cNvCxnSpPr>
          <p:nvPr/>
        </p:nvCxnSpPr>
        <p:spPr>
          <a:xfrm>
            <a:off x="1980202" y="2087569"/>
            <a:ext cx="1286052" cy="139197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1662FFC-7236-4A78-9FD3-66D1D5D65409}"/>
              </a:ext>
            </a:extLst>
          </p:cNvPr>
          <p:cNvCxnSpPr>
            <a:cxnSpLocks/>
            <a:stCxn id="16" idx="4"/>
            <a:endCxn id="17" idx="0"/>
          </p:cNvCxnSpPr>
          <p:nvPr/>
        </p:nvCxnSpPr>
        <p:spPr>
          <a:xfrm>
            <a:off x="1980202" y="1659730"/>
            <a:ext cx="1286052" cy="181981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63C0544-115A-4FE4-8CDF-03F0BB746D68}"/>
              </a:ext>
            </a:extLst>
          </p:cNvPr>
          <p:cNvCxnSpPr>
            <a:cxnSpLocks/>
            <a:stCxn id="13" idx="4"/>
            <a:endCxn id="18" idx="0"/>
          </p:cNvCxnSpPr>
          <p:nvPr/>
        </p:nvCxnSpPr>
        <p:spPr>
          <a:xfrm>
            <a:off x="1980202" y="2515408"/>
            <a:ext cx="1286052" cy="548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D3A48E9-6A6F-4B4F-AA1F-0AF03E425D1F}"/>
              </a:ext>
            </a:extLst>
          </p:cNvPr>
          <p:cNvCxnSpPr>
            <a:cxnSpLocks/>
            <a:stCxn id="14" idx="4"/>
            <a:endCxn id="18" idx="0"/>
          </p:cNvCxnSpPr>
          <p:nvPr/>
        </p:nvCxnSpPr>
        <p:spPr>
          <a:xfrm>
            <a:off x="1980202" y="2087569"/>
            <a:ext cx="1286052" cy="97626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6E276D-6293-4260-83E2-09F9A06DDFBA}"/>
              </a:ext>
            </a:extLst>
          </p:cNvPr>
          <p:cNvCxnSpPr>
            <a:cxnSpLocks/>
            <a:stCxn id="16" idx="4"/>
            <a:endCxn id="18" idx="0"/>
          </p:cNvCxnSpPr>
          <p:nvPr/>
        </p:nvCxnSpPr>
        <p:spPr>
          <a:xfrm>
            <a:off x="1980202" y="1659730"/>
            <a:ext cx="1286052" cy="140410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8071810-7F24-4E76-8D4B-C6959E6A12DE}"/>
              </a:ext>
            </a:extLst>
          </p:cNvPr>
          <p:cNvCxnSpPr>
            <a:cxnSpLocks/>
            <a:stCxn id="13" idx="4"/>
            <a:endCxn id="19" idx="0"/>
          </p:cNvCxnSpPr>
          <p:nvPr/>
        </p:nvCxnSpPr>
        <p:spPr>
          <a:xfrm>
            <a:off x="1980202" y="2515408"/>
            <a:ext cx="1286052" cy="1327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EE36232-69C3-48DB-ADA1-FB72AF1950E6}"/>
              </a:ext>
            </a:extLst>
          </p:cNvPr>
          <p:cNvCxnSpPr>
            <a:cxnSpLocks/>
            <a:stCxn id="14" idx="4"/>
            <a:endCxn id="19" idx="0"/>
          </p:cNvCxnSpPr>
          <p:nvPr/>
        </p:nvCxnSpPr>
        <p:spPr>
          <a:xfrm>
            <a:off x="1980202" y="2087569"/>
            <a:ext cx="1286052" cy="56054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AA99F90-A6E7-4706-9845-85F309E892E1}"/>
              </a:ext>
            </a:extLst>
          </p:cNvPr>
          <p:cNvCxnSpPr>
            <a:cxnSpLocks/>
            <a:stCxn id="16" idx="4"/>
            <a:endCxn id="19" idx="0"/>
          </p:cNvCxnSpPr>
          <p:nvPr/>
        </p:nvCxnSpPr>
        <p:spPr>
          <a:xfrm>
            <a:off x="1980202" y="1659730"/>
            <a:ext cx="1286052" cy="98838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BFD12D7-80B1-4F89-8AF7-C348D0BFCB28}"/>
              </a:ext>
            </a:extLst>
          </p:cNvPr>
          <p:cNvCxnSpPr>
            <a:cxnSpLocks/>
            <a:stCxn id="17" idx="4"/>
            <a:endCxn id="20" idx="1"/>
          </p:cNvCxnSpPr>
          <p:nvPr/>
        </p:nvCxnSpPr>
        <p:spPr>
          <a:xfrm>
            <a:off x="3633057" y="3479543"/>
            <a:ext cx="739326" cy="69514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8" name="Google Shape;219;p33">
            <a:extLst>
              <a:ext uri="{FF2B5EF4-FFF2-40B4-BE49-F238E27FC236}">
                <a16:creationId xmlns:a16="http://schemas.microsoft.com/office/drawing/2014/main" id="{7B55A09A-2F9E-4E39-B327-5D48837D5A70}"/>
              </a:ext>
            </a:extLst>
          </p:cNvPr>
          <p:cNvSpPr/>
          <p:nvPr/>
        </p:nvSpPr>
        <p:spPr>
          <a:xfrm rot="16200000">
            <a:off x="1613974" y="4855411"/>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9" name="Google Shape;219;p33">
            <a:extLst>
              <a:ext uri="{FF2B5EF4-FFF2-40B4-BE49-F238E27FC236}">
                <a16:creationId xmlns:a16="http://schemas.microsoft.com/office/drawing/2014/main" id="{50BD2155-CCAA-4B8F-A8B6-CB3381CBF295}"/>
              </a:ext>
            </a:extLst>
          </p:cNvPr>
          <p:cNvSpPr/>
          <p:nvPr/>
        </p:nvSpPr>
        <p:spPr>
          <a:xfrm rot="16200000">
            <a:off x="4319241" y="2146350"/>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50" name="Straight Connector 49">
            <a:extLst>
              <a:ext uri="{FF2B5EF4-FFF2-40B4-BE49-F238E27FC236}">
                <a16:creationId xmlns:a16="http://schemas.microsoft.com/office/drawing/2014/main" id="{35FF1BF5-A168-47B5-8944-12E677BC76BF}"/>
              </a:ext>
            </a:extLst>
          </p:cNvPr>
          <p:cNvCxnSpPr>
            <a:cxnSpLocks/>
            <a:stCxn id="48" idx="4"/>
            <a:endCxn id="11" idx="0"/>
          </p:cNvCxnSpPr>
          <p:nvPr/>
        </p:nvCxnSpPr>
        <p:spPr>
          <a:xfrm rot="16200000">
            <a:off x="1793692" y="4384500"/>
            <a:ext cx="840823"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62C93F6-A133-4271-A71A-B661393ED0A4}"/>
              </a:ext>
            </a:extLst>
          </p:cNvPr>
          <p:cNvCxnSpPr>
            <a:cxnSpLocks/>
            <a:stCxn id="48" idx="4"/>
            <a:endCxn id="12" idx="0"/>
          </p:cNvCxnSpPr>
          <p:nvPr/>
        </p:nvCxnSpPr>
        <p:spPr>
          <a:xfrm rot="16200000">
            <a:off x="1579772" y="4170580"/>
            <a:ext cx="1268662"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A0D3CFC-7386-4FD5-B818-C12A4D9B83D9}"/>
              </a:ext>
            </a:extLst>
          </p:cNvPr>
          <p:cNvCxnSpPr>
            <a:cxnSpLocks/>
            <a:stCxn id="17" idx="4"/>
            <a:endCxn id="21" idx="0"/>
          </p:cNvCxnSpPr>
          <p:nvPr/>
        </p:nvCxnSpPr>
        <p:spPr>
          <a:xfrm>
            <a:off x="3633057" y="3479543"/>
            <a:ext cx="685609" cy="13695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91CA3E2-4FEB-4D1C-9437-AB298DAC9968}"/>
              </a:ext>
            </a:extLst>
          </p:cNvPr>
          <p:cNvCxnSpPr>
            <a:cxnSpLocks/>
            <a:stCxn id="17" idx="4"/>
            <a:endCxn id="22" idx="0"/>
          </p:cNvCxnSpPr>
          <p:nvPr/>
        </p:nvCxnSpPr>
        <p:spPr>
          <a:xfrm flipV="1">
            <a:off x="3633057" y="3187582"/>
            <a:ext cx="685609" cy="29196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241DBE0-9EBD-4075-BEE1-B5DE74CDC438}"/>
              </a:ext>
            </a:extLst>
          </p:cNvPr>
          <p:cNvCxnSpPr>
            <a:cxnSpLocks/>
            <a:stCxn id="17" idx="4"/>
            <a:endCxn id="23" idx="0"/>
          </p:cNvCxnSpPr>
          <p:nvPr/>
        </p:nvCxnSpPr>
        <p:spPr>
          <a:xfrm flipV="1">
            <a:off x="3633057" y="2758666"/>
            <a:ext cx="685609" cy="72087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DA7C73D-943D-48CD-8830-5A8F81DC4E5A}"/>
              </a:ext>
            </a:extLst>
          </p:cNvPr>
          <p:cNvCxnSpPr>
            <a:cxnSpLocks/>
            <a:stCxn id="17" idx="4"/>
            <a:endCxn id="49" idx="0"/>
          </p:cNvCxnSpPr>
          <p:nvPr/>
        </p:nvCxnSpPr>
        <p:spPr>
          <a:xfrm flipV="1">
            <a:off x="3633057" y="2329752"/>
            <a:ext cx="685609" cy="114979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F9AC526-7BE3-4977-96F2-99CFEC33DADC}"/>
              </a:ext>
            </a:extLst>
          </p:cNvPr>
          <p:cNvCxnSpPr>
            <a:cxnSpLocks/>
            <a:stCxn id="18" idx="4"/>
            <a:endCxn id="20" idx="0"/>
          </p:cNvCxnSpPr>
          <p:nvPr/>
        </p:nvCxnSpPr>
        <p:spPr>
          <a:xfrm>
            <a:off x="3633057" y="3063830"/>
            <a:ext cx="685609" cy="98158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1A5D296-7B54-4539-8C21-2C8A528E210A}"/>
              </a:ext>
            </a:extLst>
          </p:cNvPr>
          <p:cNvCxnSpPr>
            <a:cxnSpLocks/>
            <a:stCxn id="18" idx="4"/>
            <a:endCxn id="21" idx="0"/>
          </p:cNvCxnSpPr>
          <p:nvPr/>
        </p:nvCxnSpPr>
        <p:spPr>
          <a:xfrm>
            <a:off x="3633057" y="3063830"/>
            <a:ext cx="685609" cy="55266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EDB78EC-C218-49BE-9228-B7AC734F261E}"/>
              </a:ext>
            </a:extLst>
          </p:cNvPr>
          <p:cNvCxnSpPr>
            <a:cxnSpLocks/>
            <a:stCxn id="18" idx="4"/>
            <a:endCxn id="22" idx="0"/>
          </p:cNvCxnSpPr>
          <p:nvPr/>
        </p:nvCxnSpPr>
        <p:spPr>
          <a:xfrm>
            <a:off x="3633057" y="3063830"/>
            <a:ext cx="685609" cy="1237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4FB215D-B67C-47F9-895E-D87203301DA6}"/>
              </a:ext>
            </a:extLst>
          </p:cNvPr>
          <p:cNvCxnSpPr>
            <a:cxnSpLocks/>
            <a:stCxn id="18" idx="4"/>
            <a:endCxn id="23" idx="0"/>
          </p:cNvCxnSpPr>
          <p:nvPr/>
        </p:nvCxnSpPr>
        <p:spPr>
          <a:xfrm flipV="1">
            <a:off x="3633057" y="2758666"/>
            <a:ext cx="685609" cy="30516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6481F7A-CEBB-4452-B4FA-472836A83DC1}"/>
              </a:ext>
            </a:extLst>
          </p:cNvPr>
          <p:cNvCxnSpPr>
            <a:cxnSpLocks/>
            <a:stCxn id="18" idx="4"/>
            <a:endCxn id="49" idx="0"/>
          </p:cNvCxnSpPr>
          <p:nvPr/>
        </p:nvCxnSpPr>
        <p:spPr>
          <a:xfrm flipV="1">
            <a:off x="3633057" y="2329752"/>
            <a:ext cx="685609" cy="73407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033B03A-CFD1-481D-B4BF-AACE899B1513}"/>
              </a:ext>
            </a:extLst>
          </p:cNvPr>
          <p:cNvCxnSpPr>
            <a:cxnSpLocks/>
            <a:stCxn id="19" idx="4"/>
            <a:endCxn id="20" idx="0"/>
          </p:cNvCxnSpPr>
          <p:nvPr/>
        </p:nvCxnSpPr>
        <p:spPr>
          <a:xfrm>
            <a:off x="3633057" y="2648118"/>
            <a:ext cx="685609" cy="13972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3ED5C81-6035-41DF-9A66-C086C1143892}"/>
              </a:ext>
            </a:extLst>
          </p:cNvPr>
          <p:cNvCxnSpPr>
            <a:cxnSpLocks/>
            <a:stCxn id="19" idx="4"/>
            <a:endCxn id="21" idx="0"/>
          </p:cNvCxnSpPr>
          <p:nvPr/>
        </p:nvCxnSpPr>
        <p:spPr>
          <a:xfrm>
            <a:off x="3633057" y="2648118"/>
            <a:ext cx="685609" cy="96838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D38D9E4-D71F-4FE3-9C6D-FF81BBD6CC15}"/>
              </a:ext>
            </a:extLst>
          </p:cNvPr>
          <p:cNvCxnSpPr>
            <a:cxnSpLocks/>
            <a:stCxn id="19" idx="4"/>
            <a:endCxn id="22" idx="0"/>
          </p:cNvCxnSpPr>
          <p:nvPr/>
        </p:nvCxnSpPr>
        <p:spPr>
          <a:xfrm>
            <a:off x="3633057" y="2648118"/>
            <a:ext cx="685609" cy="53946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7582EEB-C46D-4BE4-B78C-5E801DE44E0C}"/>
              </a:ext>
            </a:extLst>
          </p:cNvPr>
          <p:cNvCxnSpPr>
            <a:cxnSpLocks/>
            <a:stCxn id="19" idx="4"/>
            <a:endCxn id="23" idx="0"/>
          </p:cNvCxnSpPr>
          <p:nvPr/>
        </p:nvCxnSpPr>
        <p:spPr>
          <a:xfrm>
            <a:off x="3633057" y="2648118"/>
            <a:ext cx="685609" cy="1105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683A750-61A4-4E25-8A5F-135BC82056ED}"/>
              </a:ext>
            </a:extLst>
          </p:cNvPr>
          <p:cNvCxnSpPr>
            <a:cxnSpLocks/>
            <a:stCxn id="19" idx="4"/>
            <a:endCxn id="49" idx="0"/>
          </p:cNvCxnSpPr>
          <p:nvPr/>
        </p:nvCxnSpPr>
        <p:spPr>
          <a:xfrm flipV="1">
            <a:off x="3633057" y="2329752"/>
            <a:ext cx="685609" cy="31836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46E715F5-4A99-41A8-97BC-8BF3D55F5C0E}"/>
              </a:ext>
            </a:extLst>
          </p:cNvPr>
          <p:cNvSpPr/>
          <p:nvPr/>
        </p:nvSpPr>
        <p:spPr>
          <a:xfrm>
            <a:off x="1209675" y="5286581"/>
            <a:ext cx="1174249" cy="482612"/>
          </a:xfrm>
          <a:prstGeom prst="rect">
            <a:avLst/>
          </a:prstGeom>
          <a:solidFill>
            <a:srgbClr val="E7FFBE"/>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Inputs</a:t>
            </a:r>
          </a:p>
        </p:txBody>
      </p:sp>
      <p:sp>
        <p:nvSpPr>
          <p:cNvPr id="108" name="Rectangle 107">
            <a:extLst>
              <a:ext uri="{FF2B5EF4-FFF2-40B4-BE49-F238E27FC236}">
                <a16:creationId xmlns:a16="http://schemas.microsoft.com/office/drawing/2014/main" id="{7B0D09E5-A57F-41EF-8916-3EC014E66AED}"/>
              </a:ext>
            </a:extLst>
          </p:cNvPr>
          <p:cNvSpPr/>
          <p:nvPr/>
        </p:nvSpPr>
        <p:spPr>
          <a:xfrm>
            <a:off x="3914942" y="4336151"/>
            <a:ext cx="1174249" cy="482612"/>
          </a:xfrm>
          <a:prstGeom prst="rect">
            <a:avLst/>
          </a:prstGeom>
          <a:solidFill>
            <a:srgbClr val="E7FFBE"/>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Outputs</a:t>
            </a:r>
          </a:p>
        </p:txBody>
      </p:sp>
      <p:sp>
        <p:nvSpPr>
          <p:cNvPr id="110" name="Rectangle 109">
            <a:extLst>
              <a:ext uri="{FF2B5EF4-FFF2-40B4-BE49-F238E27FC236}">
                <a16:creationId xmlns:a16="http://schemas.microsoft.com/office/drawing/2014/main" id="{C996805C-1404-45B1-BB2D-C04C68AEA928}"/>
              </a:ext>
            </a:extLst>
          </p:cNvPr>
          <p:cNvSpPr/>
          <p:nvPr/>
        </p:nvSpPr>
        <p:spPr>
          <a:xfrm>
            <a:off x="2199447" y="4643901"/>
            <a:ext cx="1563923" cy="482612"/>
          </a:xfrm>
          <a:prstGeom prst="rect">
            <a:avLst/>
          </a:prstGeom>
          <a:solidFill>
            <a:schemeClr val="accent1">
              <a:lumMod val="20000"/>
              <a:lumOff val="80000"/>
            </a:schemeClr>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Embedding</a:t>
            </a:r>
          </a:p>
        </p:txBody>
      </p:sp>
      <p:sp>
        <p:nvSpPr>
          <p:cNvPr id="236" name="Rectangle 235">
            <a:extLst>
              <a:ext uri="{FF2B5EF4-FFF2-40B4-BE49-F238E27FC236}">
                <a16:creationId xmlns:a16="http://schemas.microsoft.com/office/drawing/2014/main" id="{F4588E9A-5C73-4BB6-BADA-0667DEE66591}"/>
              </a:ext>
            </a:extLst>
          </p:cNvPr>
          <p:cNvSpPr/>
          <p:nvPr/>
        </p:nvSpPr>
        <p:spPr>
          <a:xfrm>
            <a:off x="3064314" y="3796655"/>
            <a:ext cx="752942" cy="482612"/>
          </a:xfrm>
          <a:prstGeom prst="rect">
            <a:avLst/>
          </a:prstGeom>
          <a:solidFill>
            <a:schemeClr val="accent4">
              <a:lumMod val="20000"/>
              <a:lumOff val="80000"/>
            </a:schemeClr>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RNN</a:t>
            </a:r>
          </a:p>
        </p:txBody>
      </p:sp>
      <p:sp>
        <p:nvSpPr>
          <p:cNvPr id="267" name="TextBox 266">
            <a:extLst>
              <a:ext uri="{FF2B5EF4-FFF2-40B4-BE49-F238E27FC236}">
                <a16:creationId xmlns:a16="http://schemas.microsoft.com/office/drawing/2014/main" id="{D232086F-6291-4D6E-AEB6-39EB6CC1F8D5}"/>
              </a:ext>
            </a:extLst>
          </p:cNvPr>
          <p:cNvSpPr txBox="1"/>
          <p:nvPr/>
        </p:nvSpPr>
        <p:spPr>
          <a:xfrm>
            <a:off x="5612370" y="1644244"/>
            <a:ext cx="1965602"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2000">
                <a:solidFill>
                  <a:schemeClr val="bg1"/>
                </a:solidFill>
              </a:rPr>
              <a:t>“Cats say ___.”</a:t>
            </a:r>
          </a:p>
        </p:txBody>
      </p:sp>
      <p:sp>
        <p:nvSpPr>
          <p:cNvPr id="269" name="TextBox 268">
            <a:extLst>
              <a:ext uri="{FF2B5EF4-FFF2-40B4-BE49-F238E27FC236}">
                <a16:creationId xmlns:a16="http://schemas.microsoft.com/office/drawing/2014/main" id="{F73D0A2E-D5E4-4641-9EAC-2F57C1B093C9}"/>
              </a:ext>
            </a:extLst>
          </p:cNvPr>
          <p:cNvSpPr txBox="1"/>
          <p:nvPr/>
        </p:nvSpPr>
        <p:spPr>
          <a:xfrm>
            <a:off x="5578707" y="2146925"/>
            <a:ext cx="1999265"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2000">
                <a:solidFill>
                  <a:schemeClr val="bg1"/>
                </a:solidFill>
              </a:rPr>
              <a:t>“Dogs say ___.”</a:t>
            </a:r>
          </a:p>
        </p:txBody>
      </p:sp>
      <p:sp>
        <p:nvSpPr>
          <p:cNvPr id="270" name="TextBox 269">
            <a:extLst>
              <a:ext uri="{FF2B5EF4-FFF2-40B4-BE49-F238E27FC236}">
                <a16:creationId xmlns:a16="http://schemas.microsoft.com/office/drawing/2014/main" id="{1509C758-3637-411E-ADAE-58DC9F86514E}"/>
              </a:ext>
            </a:extLst>
          </p:cNvPr>
          <p:cNvSpPr txBox="1"/>
          <p:nvPr/>
        </p:nvSpPr>
        <p:spPr>
          <a:xfrm>
            <a:off x="1461181" y="3194748"/>
            <a:ext cx="30649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1</a:t>
            </a:r>
          </a:p>
        </p:txBody>
      </p:sp>
      <p:sp>
        <p:nvSpPr>
          <p:cNvPr id="272" name="TextBox 271">
            <a:extLst>
              <a:ext uri="{FF2B5EF4-FFF2-40B4-BE49-F238E27FC236}">
                <a16:creationId xmlns:a16="http://schemas.microsoft.com/office/drawing/2014/main" id="{514B5203-76A2-4BBC-80DC-C5A9947C04CF}"/>
              </a:ext>
            </a:extLst>
          </p:cNvPr>
          <p:cNvSpPr txBox="1"/>
          <p:nvPr/>
        </p:nvSpPr>
        <p:spPr>
          <a:xfrm>
            <a:off x="1461180" y="3615022"/>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274" name="TextBox 273">
            <a:extLst>
              <a:ext uri="{FF2B5EF4-FFF2-40B4-BE49-F238E27FC236}">
                <a16:creationId xmlns:a16="http://schemas.microsoft.com/office/drawing/2014/main" id="{822951B0-3B41-4D23-A9DD-D9636B517C92}"/>
              </a:ext>
            </a:extLst>
          </p:cNvPr>
          <p:cNvSpPr txBox="1"/>
          <p:nvPr/>
        </p:nvSpPr>
        <p:spPr>
          <a:xfrm>
            <a:off x="1461180" y="4035296"/>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276" name="TextBox 275">
            <a:extLst>
              <a:ext uri="{FF2B5EF4-FFF2-40B4-BE49-F238E27FC236}">
                <a16:creationId xmlns:a16="http://schemas.microsoft.com/office/drawing/2014/main" id="{E6F00E54-AF27-4AEB-9E74-A285211D0912}"/>
              </a:ext>
            </a:extLst>
          </p:cNvPr>
          <p:cNvSpPr txBox="1"/>
          <p:nvPr/>
        </p:nvSpPr>
        <p:spPr>
          <a:xfrm>
            <a:off x="1461180" y="4455570"/>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278" name="TextBox 277">
            <a:extLst>
              <a:ext uri="{FF2B5EF4-FFF2-40B4-BE49-F238E27FC236}">
                <a16:creationId xmlns:a16="http://schemas.microsoft.com/office/drawing/2014/main" id="{89E4A0A9-FCDA-4681-B62D-1D5325CDB863}"/>
              </a:ext>
            </a:extLst>
          </p:cNvPr>
          <p:cNvSpPr txBox="1"/>
          <p:nvPr/>
        </p:nvSpPr>
        <p:spPr>
          <a:xfrm>
            <a:off x="1461180" y="4875845"/>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280" name="TextBox 279">
            <a:extLst>
              <a:ext uri="{FF2B5EF4-FFF2-40B4-BE49-F238E27FC236}">
                <a16:creationId xmlns:a16="http://schemas.microsoft.com/office/drawing/2014/main" id="{4DA16808-3463-46A3-941B-7C107ED8CAA1}"/>
              </a:ext>
            </a:extLst>
          </p:cNvPr>
          <p:cNvSpPr txBox="1"/>
          <p:nvPr/>
        </p:nvSpPr>
        <p:spPr>
          <a:xfrm>
            <a:off x="4489116" y="2192932"/>
            <a:ext cx="444353"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282" name="TextBox 281">
            <a:extLst>
              <a:ext uri="{FF2B5EF4-FFF2-40B4-BE49-F238E27FC236}">
                <a16:creationId xmlns:a16="http://schemas.microsoft.com/office/drawing/2014/main" id="{1871427E-5DDE-4A8A-A91F-728F7D2343E7}"/>
              </a:ext>
            </a:extLst>
          </p:cNvPr>
          <p:cNvSpPr txBox="1"/>
          <p:nvPr/>
        </p:nvSpPr>
        <p:spPr>
          <a:xfrm>
            <a:off x="4489116" y="2613206"/>
            <a:ext cx="444353"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284" name="TextBox 283">
            <a:extLst>
              <a:ext uri="{FF2B5EF4-FFF2-40B4-BE49-F238E27FC236}">
                <a16:creationId xmlns:a16="http://schemas.microsoft.com/office/drawing/2014/main" id="{382C7A38-44D9-4B12-B48E-8CA49D99C4CF}"/>
              </a:ext>
            </a:extLst>
          </p:cNvPr>
          <p:cNvSpPr txBox="1"/>
          <p:nvPr/>
        </p:nvSpPr>
        <p:spPr>
          <a:xfrm>
            <a:off x="4489116" y="3033480"/>
            <a:ext cx="566181"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50%</a:t>
            </a:r>
          </a:p>
        </p:txBody>
      </p:sp>
      <p:sp>
        <p:nvSpPr>
          <p:cNvPr id="286" name="TextBox 285">
            <a:extLst>
              <a:ext uri="{FF2B5EF4-FFF2-40B4-BE49-F238E27FC236}">
                <a16:creationId xmlns:a16="http://schemas.microsoft.com/office/drawing/2014/main" id="{41860C5C-C760-4D79-B640-BFCC85105887}"/>
              </a:ext>
            </a:extLst>
          </p:cNvPr>
          <p:cNvSpPr txBox="1"/>
          <p:nvPr/>
        </p:nvSpPr>
        <p:spPr>
          <a:xfrm>
            <a:off x="4489116" y="3437307"/>
            <a:ext cx="566181"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50%</a:t>
            </a:r>
          </a:p>
        </p:txBody>
      </p:sp>
      <p:sp>
        <p:nvSpPr>
          <p:cNvPr id="288" name="TextBox 287">
            <a:extLst>
              <a:ext uri="{FF2B5EF4-FFF2-40B4-BE49-F238E27FC236}">
                <a16:creationId xmlns:a16="http://schemas.microsoft.com/office/drawing/2014/main" id="{52900541-7205-46C7-AC6D-281DDB45B005}"/>
              </a:ext>
            </a:extLst>
          </p:cNvPr>
          <p:cNvSpPr txBox="1"/>
          <p:nvPr/>
        </p:nvSpPr>
        <p:spPr>
          <a:xfrm>
            <a:off x="4489116" y="3874029"/>
            <a:ext cx="444353"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59" name="Rectangle 58">
            <a:extLst>
              <a:ext uri="{FF2B5EF4-FFF2-40B4-BE49-F238E27FC236}">
                <a16:creationId xmlns:a16="http://schemas.microsoft.com/office/drawing/2014/main" id="{1992E4B5-D631-4D5E-9E19-7C578CBF68AF}"/>
              </a:ext>
            </a:extLst>
          </p:cNvPr>
          <p:cNvSpPr/>
          <p:nvPr/>
        </p:nvSpPr>
        <p:spPr>
          <a:xfrm>
            <a:off x="3026214" y="2281247"/>
            <a:ext cx="802906" cy="1549872"/>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.1</a:t>
            </a:r>
          </a:p>
          <a:p>
            <a:pPr algn="ctr"/>
            <a:endParaRPr lang="en-US" sz="1400">
              <a:solidFill>
                <a:schemeClr val="bg1"/>
              </a:solidFill>
            </a:endParaRPr>
          </a:p>
          <a:p>
            <a:pPr algn="ctr"/>
            <a:r>
              <a:rPr lang="en-US" sz="1400">
                <a:solidFill>
                  <a:schemeClr val="bg1"/>
                </a:solidFill>
              </a:rPr>
              <a:t>-.5</a:t>
            </a:r>
          </a:p>
          <a:p>
            <a:pPr algn="ctr"/>
            <a:endParaRPr lang="en-US" sz="1400">
              <a:solidFill>
                <a:schemeClr val="bg1"/>
              </a:solidFill>
            </a:endParaRPr>
          </a:p>
          <a:p>
            <a:pPr algn="ctr"/>
            <a:r>
              <a:rPr lang="en-US" sz="1400">
                <a:solidFill>
                  <a:schemeClr val="bg1"/>
                </a:solidFill>
              </a:rPr>
              <a:t>.6</a:t>
            </a:r>
          </a:p>
        </p:txBody>
      </p:sp>
      <p:sp>
        <p:nvSpPr>
          <p:cNvPr id="61" name="TextBox 60">
            <a:extLst>
              <a:ext uri="{FF2B5EF4-FFF2-40B4-BE49-F238E27FC236}">
                <a16:creationId xmlns:a16="http://schemas.microsoft.com/office/drawing/2014/main" id="{0AF245C9-7289-4BD3-A30A-1A72C275A6C4}"/>
              </a:ext>
            </a:extLst>
          </p:cNvPr>
          <p:cNvSpPr txBox="1"/>
          <p:nvPr/>
        </p:nvSpPr>
        <p:spPr>
          <a:xfrm>
            <a:off x="1447120" y="1508696"/>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62" name="TextBox 61">
            <a:extLst>
              <a:ext uri="{FF2B5EF4-FFF2-40B4-BE49-F238E27FC236}">
                <a16:creationId xmlns:a16="http://schemas.microsoft.com/office/drawing/2014/main" id="{D6B3633D-6834-49CF-B7CE-207A79A4CB25}"/>
              </a:ext>
            </a:extLst>
          </p:cNvPr>
          <p:cNvSpPr txBox="1"/>
          <p:nvPr/>
        </p:nvSpPr>
        <p:spPr>
          <a:xfrm>
            <a:off x="1447120" y="1939615"/>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64" name="TextBox 63">
            <a:extLst>
              <a:ext uri="{FF2B5EF4-FFF2-40B4-BE49-F238E27FC236}">
                <a16:creationId xmlns:a16="http://schemas.microsoft.com/office/drawing/2014/main" id="{F29BB8D9-18EF-44D1-B54C-D2A66181B1B6}"/>
              </a:ext>
            </a:extLst>
          </p:cNvPr>
          <p:cNvSpPr txBox="1"/>
          <p:nvPr/>
        </p:nvSpPr>
        <p:spPr>
          <a:xfrm>
            <a:off x="1447120" y="2357834"/>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Tree>
    <p:extLst>
      <p:ext uri="{BB962C8B-B14F-4D97-AF65-F5344CB8AC3E}">
        <p14:creationId xmlns:p14="http://schemas.microsoft.com/office/powerpoint/2010/main" val="417671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croll: Vertical 2">
            <a:extLst>
              <a:ext uri="{FF2B5EF4-FFF2-40B4-BE49-F238E27FC236}">
                <a16:creationId xmlns:a16="http://schemas.microsoft.com/office/drawing/2014/main" id="{42E02F80-2BAC-46A7-ADF3-3FEC8DAC1254}"/>
              </a:ext>
            </a:extLst>
          </p:cNvPr>
          <p:cNvSpPr/>
          <p:nvPr/>
        </p:nvSpPr>
        <p:spPr>
          <a:xfrm>
            <a:off x="7449424" y="1657350"/>
            <a:ext cx="2666126" cy="3771900"/>
          </a:xfrm>
          <a:prstGeom prst="verticalScroll">
            <a:avLst>
              <a:gd name="adj" fmla="val 6500"/>
            </a:avLst>
          </a:prstGeom>
          <a:solidFill>
            <a:srgbClr val="EDE1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ctr"/>
            <a:endParaRPr lang="en-US"/>
          </a:p>
          <a:p>
            <a:pPr algn="ctr"/>
            <a:r>
              <a:rPr lang="en-US" sz="2400">
                <a:solidFill>
                  <a:schemeClr val="bg1"/>
                </a:solidFill>
                <a:latin typeface="Algerian" panose="020B0604020202020204" pitchFamily="82" charset="0"/>
              </a:rPr>
              <a:t>Dictionary</a:t>
            </a:r>
          </a:p>
          <a:p>
            <a:pPr algn="ctr"/>
            <a:endParaRPr lang="en-US" sz="2400">
              <a:solidFill>
                <a:schemeClr val="bg1"/>
              </a:solidFill>
              <a:latin typeface="Algerian" panose="020B0604020202020204" pitchFamily="82" charset="0"/>
            </a:endParaRPr>
          </a:p>
        </p:txBody>
      </p:sp>
      <p:sp>
        <p:nvSpPr>
          <p:cNvPr id="5" name="TextBox 4">
            <a:extLst>
              <a:ext uri="{FF2B5EF4-FFF2-40B4-BE49-F238E27FC236}">
                <a16:creationId xmlns:a16="http://schemas.microsoft.com/office/drawing/2014/main" id="{2B892057-55EF-4725-B2B1-584A436320EC}"/>
              </a:ext>
            </a:extLst>
          </p:cNvPr>
          <p:cNvSpPr txBox="1"/>
          <p:nvPr/>
        </p:nvSpPr>
        <p:spPr>
          <a:xfrm>
            <a:off x="8003097" y="3106305"/>
            <a:ext cx="1760028" cy="190821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spAutoFit/>
          </a:bodyPr>
          <a:lstStyle/>
          <a:p>
            <a:pPr marL="457200" indent="-457200">
              <a:buClr>
                <a:schemeClr val="bg1"/>
              </a:buClr>
              <a:buFont typeface="+mj-lt"/>
              <a:buAutoNum type="arabicPeriod"/>
            </a:pPr>
            <a:r>
              <a:rPr lang="en-US" sz="2000">
                <a:solidFill>
                  <a:schemeClr val="bg1"/>
                </a:solidFill>
                <a:latin typeface="Algerian" panose="020B0604020202020204" pitchFamily="82" charset="0"/>
              </a:rPr>
              <a:t>Cats</a:t>
            </a:r>
          </a:p>
          <a:p>
            <a:pPr marL="457200" indent="-457200">
              <a:buClr>
                <a:schemeClr val="bg1"/>
              </a:buClr>
              <a:buFont typeface="+mj-lt"/>
              <a:buAutoNum type="arabicPeriod"/>
            </a:pPr>
            <a:r>
              <a:rPr lang="en-US" sz="2000">
                <a:solidFill>
                  <a:schemeClr val="bg1"/>
                </a:solidFill>
                <a:latin typeface="Algerian" panose="020B0604020202020204" pitchFamily="82" charset="0"/>
              </a:rPr>
              <a:t>Dogs</a:t>
            </a:r>
          </a:p>
          <a:p>
            <a:pPr marL="457200" indent="-457200">
              <a:buClr>
                <a:schemeClr val="bg1"/>
              </a:buClr>
              <a:buFont typeface="+mj-lt"/>
              <a:buAutoNum type="arabicPeriod"/>
            </a:pPr>
            <a:r>
              <a:rPr lang="en-US" sz="2000">
                <a:solidFill>
                  <a:schemeClr val="bg1"/>
                </a:solidFill>
                <a:latin typeface="Algerian" panose="020B0604020202020204" pitchFamily="82" charset="0"/>
              </a:rPr>
              <a:t>Meow</a:t>
            </a:r>
          </a:p>
          <a:p>
            <a:pPr marL="457200" indent="-457200">
              <a:buClr>
                <a:schemeClr val="bg1"/>
              </a:buClr>
              <a:buFont typeface="+mj-lt"/>
              <a:buAutoNum type="arabicPeriod"/>
            </a:pPr>
            <a:r>
              <a:rPr lang="en-US" sz="2000">
                <a:solidFill>
                  <a:schemeClr val="bg1"/>
                </a:solidFill>
                <a:latin typeface="Algerian" panose="020B0604020202020204" pitchFamily="82" charset="0"/>
              </a:rPr>
              <a:t>Say</a:t>
            </a:r>
          </a:p>
          <a:p>
            <a:pPr marL="457200" indent="-457200">
              <a:buClr>
                <a:schemeClr val="bg1"/>
              </a:buClr>
              <a:buFont typeface="+mj-lt"/>
              <a:buAutoNum type="arabicPeriod"/>
            </a:pPr>
            <a:r>
              <a:rPr lang="en-US" sz="2000">
                <a:solidFill>
                  <a:schemeClr val="bg1"/>
                </a:solidFill>
                <a:latin typeface="Algerian" panose="020B0604020202020204" pitchFamily="82" charset="0"/>
              </a:rPr>
              <a:t>Woof</a:t>
            </a:r>
          </a:p>
          <a:p>
            <a:pPr algn="ctr">
              <a:lnSpc>
                <a:spcPct val="90000"/>
              </a:lnSpc>
            </a:pPr>
            <a:endParaRPr lang="en-US" sz="2000">
              <a:solidFill>
                <a:schemeClr val="bg1"/>
              </a:solidFill>
            </a:endParaRPr>
          </a:p>
        </p:txBody>
      </p:sp>
      <p:sp>
        <p:nvSpPr>
          <p:cNvPr id="15" name="Title 1">
            <a:extLst>
              <a:ext uri="{FF2B5EF4-FFF2-40B4-BE49-F238E27FC236}">
                <a16:creationId xmlns:a16="http://schemas.microsoft.com/office/drawing/2014/main" id="{7A7A645B-2474-4C85-AD94-80EEEEC6C42E}"/>
              </a:ext>
            </a:extLst>
          </p:cNvPr>
          <p:cNvSpPr>
            <a:spLocks noGrp="1"/>
          </p:cNvSpPr>
          <p:nvPr>
            <p:ph type="title"/>
          </p:nvPr>
        </p:nvSpPr>
        <p:spPr>
          <a:xfrm>
            <a:off x="498348" y="403007"/>
            <a:ext cx="9976104" cy="590931"/>
          </a:xfrm>
        </p:spPr>
        <p:txBody>
          <a:bodyPr/>
          <a:lstStyle/>
          <a:p>
            <a:r>
              <a:rPr lang="en-US"/>
              <a:t>Recurrent Neural Networks</a:t>
            </a:r>
          </a:p>
        </p:txBody>
      </p:sp>
      <p:sp>
        <p:nvSpPr>
          <p:cNvPr id="7" name="Google Shape;219;p33">
            <a:extLst>
              <a:ext uri="{FF2B5EF4-FFF2-40B4-BE49-F238E27FC236}">
                <a16:creationId xmlns:a16="http://schemas.microsoft.com/office/drawing/2014/main" id="{00122A3D-7BC1-40BF-B533-C61466E2E325}"/>
              </a:ext>
            </a:extLst>
          </p:cNvPr>
          <p:cNvSpPr/>
          <p:nvPr/>
        </p:nvSpPr>
        <p:spPr>
          <a:xfrm rot="16200000">
            <a:off x="1613974" y="4431286"/>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8" name="Google Shape;219;p33">
            <a:extLst>
              <a:ext uri="{FF2B5EF4-FFF2-40B4-BE49-F238E27FC236}">
                <a16:creationId xmlns:a16="http://schemas.microsoft.com/office/drawing/2014/main" id="{C2F46F04-0D01-4ABC-9E60-2B6A3488437A}"/>
              </a:ext>
            </a:extLst>
          </p:cNvPr>
          <p:cNvSpPr/>
          <p:nvPr/>
        </p:nvSpPr>
        <p:spPr>
          <a:xfrm rot="16200000">
            <a:off x="1613974" y="4007161"/>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9" name="Google Shape;219;p33">
            <a:extLst>
              <a:ext uri="{FF2B5EF4-FFF2-40B4-BE49-F238E27FC236}">
                <a16:creationId xmlns:a16="http://schemas.microsoft.com/office/drawing/2014/main" id="{79DA4442-B689-4CAB-85E3-829218557A86}"/>
              </a:ext>
            </a:extLst>
          </p:cNvPr>
          <p:cNvSpPr/>
          <p:nvPr/>
        </p:nvSpPr>
        <p:spPr>
          <a:xfrm rot="16200000">
            <a:off x="1613974" y="3583036"/>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0" name="Google Shape;219;p33">
            <a:extLst>
              <a:ext uri="{FF2B5EF4-FFF2-40B4-BE49-F238E27FC236}">
                <a16:creationId xmlns:a16="http://schemas.microsoft.com/office/drawing/2014/main" id="{86235C2D-9B9E-467D-899F-131D3EBE9103}"/>
              </a:ext>
            </a:extLst>
          </p:cNvPr>
          <p:cNvSpPr/>
          <p:nvPr/>
        </p:nvSpPr>
        <p:spPr>
          <a:xfrm rot="16200000">
            <a:off x="1613974" y="3158910"/>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1" name="Google Shape;219;p33">
            <a:extLst>
              <a:ext uri="{FF2B5EF4-FFF2-40B4-BE49-F238E27FC236}">
                <a16:creationId xmlns:a16="http://schemas.microsoft.com/office/drawing/2014/main" id="{794674B3-1F11-464B-A704-50DF93657BF5}"/>
              </a:ext>
            </a:extLst>
          </p:cNvPr>
          <p:cNvSpPr/>
          <p:nvPr/>
        </p:nvSpPr>
        <p:spPr>
          <a:xfrm rot="16200000">
            <a:off x="2448581" y="4014588"/>
            <a:ext cx="365652" cy="366803"/>
          </a:xfrm>
          <a:prstGeom prst="ellipse">
            <a:avLst/>
          </a:prstGeom>
          <a:solidFill>
            <a:schemeClr val="accent1">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 name="Google Shape;219;p33">
            <a:extLst>
              <a:ext uri="{FF2B5EF4-FFF2-40B4-BE49-F238E27FC236}">
                <a16:creationId xmlns:a16="http://schemas.microsoft.com/office/drawing/2014/main" id="{A612F40A-A65A-4D1C-A9E3-07965173EAA2}"/>
              </a:ext>
            </a:extLst>
          </p:cNvPr>
          <p:cNvSpPr/>
          <p:nvPr/>
        </p:nvSpPr>
        <p:spPr>
          <a:xfrm rot="16200000">
            <a:off x="2448581" y="3586749"/>
            <a:ext cx="365652" cy="366803"/>
          </a:xfrm>
          <a:prstGeom prst="ellipse">
            <a:avLst/>
          </a:prstGeom>
          <a:solidFill>
            <a:schemeClr val="accent1">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3" name="Google Shape;219;p33">
            <a:extLst>
              <a:ext uri="{FF2B5EF4-FFF2-40B4-BE49-F238E27FC236}">
                <a16:creationId xmlns:a16="http://schemas.microsoft.com/office/drawing/2014/main" id="{96E155B1-F6A2-44A0-AB3D-471AFB8C17CF}"/>
              </a:ext>
            </a:extLst>
          </p:cNvPr>
          <p:cNvSpPr/>
          <p:nvPr/>
        </p:nvSpPr>
        <p:spPr>
          <a:xfrm rot="16200000">
            <a:off x="1613974" y="2332006"/>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4" name="Google Shape;219;p33">
            <a:extLst>
              <a:ext uri="{FF2B5EF4-FFF2-40B4-BE49-F238E27FC236}">
                <a16:creationId xmlns:a16="http://schemas.microsoft.com/office/drawing/2014/main" id="{0C9C476D-C080-462A-9F13-25E7118CA214}"/>
              </a:ext>
            </a:extLst>
          </p:cNvPr>
          <p:cNvSpPr/>
          <p:nvPr/>
        </p:nvSpPr>
        <p:spPr>
          <a:xfrm rot="16200000">
            <a:off x="1613974" y="1904167"/>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6" name="Google Shape;219;p33">
            <a:extLst>
              <a:ext uri="{FF2B5EF4-FFF2-40B4-BE49-F238E27FC236}">
                <a16:creationId xmlns:a16="http://schemas.microsoft.com/office/drawing/2014/main" id="{84CFD0DC-AD26-4B33-8E26-BFA897F86B8F}"/>
              </a:ext>
            </a:extLst>
          </p:cNvPr>
          <p:cNvSpPr/>
          <p:nvPr/>
        </p:nvSpPr>
        <p:spPr>
          <a:xfrm rot="16200000">
            <a:off x="1613974" y="1476328"/>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7" name="Google Shape;219;p33">
            <a:extLst>
              <a:ext uri="{FF2B5EF4-FFF2-40B4-BE49-F238E27FC236}">
                <a16:creationId xmlns:a16="http://schemas.microsoft.com/office/drawing/2014/main" id="{1FA6F24B-7B12-44F9-A590-816CED3375A6}"/>
              </a:ext>
            </a:extLst>
          </p:cNvPr>
          <p:cNvSpPr/>
          <p:nvPr/>
        </p:nvSpPr>
        <p:spPr>
          <a:xfrm rot="16200000">
            <a:off x="3266829" y="3296141"/>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8" name="Google Shape;219;p33">
            <a:extLst>
              <a:ext uri="{FF2B5EF4-FFF2-40B4-BE49-F238E27FC236}">
                <a16:creationId xmlns:a16="http://schemas.microsoft.com/office/drawing/2014/main" id="{337EF646-5E95-4186-B92F-1E2B55675F14}"/>
              </a:ext>
            </a:extLst>
          </p:cNvPr>
          <p:cNvSpPr/>
          <p:nvPr/>
        </p:nvSpPr>
        <p:spPr>
          <a:xfrm rot="16200000">
            <a:off x="3266829" y="2880428"/>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9" name="Google Shape;219;p33">
            <a:extLst>
              <a:ext uri="{FF2B5EF4-FFF2-40B4-BE49-F238E27FC236}">
                <a16:creationId xmlns:a16="http://schemas.microsoft.com/office/drawing/2014/main" id="{6891AB59-60E9-4ABE-963A-542081A1A65C}"/>
              </a:ext>
            </a:extLst>
          </p:cNvPr>
          <p:cNvSpPr/>
          <p:nvPr/>
        </p:nvSpPr>
        <p:spPr>
          <a:xfrm rot="16200000">
            <a:off x="3266829" y="2464716"/>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0" name="Google Shape;219;p33">
            <a:extLst>
              <a:ext uri="{FF2B5EF4-FFF2-40B4-BE49-F238E27FC236}">
                <a16:creationId xmlns:a16="http://schemas.microsoft.com/office/drawing/2014/main" id="{EFC4DB7C-5480-4BED-805D-72390B93239B}"/>
              </a:ext>
            </a:extLst>
          </p:cNvPr>
          <p:cNvSpPr/>
          <p:nvPr/>
        </p:nvSpPr>
        <p:spPr>
          <a:xfrm rot="16200000">
            <a:off x="4319241" y="3862012"/>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1" name="Google Shape;219;p33">
            <a:extLst>
              <a:ext uri="{FF2B5EF4-FFF2-40B4-BE49-F238E27FC236}">
                <a16:creationId xmlns:a16="http://schemas.microsoft.com/office/drawing/2014/main" id="{8911CDEF-7F99-4AE4-9C8C-475CEF7DB506}"/>
              </a:ext>
            </a:extLst>
          </p:cNvPr>
          <p:cNvSpPr/>
          <p:nvPr/>
        </p:nvSpPr>
        <p:spPr>
          <a:xfrm rot="16200000">
            <a:off x="4319241" y="3433096"/>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2" name="Google Shape;219;p33">
            <a:extLst>
              <a:ext uri="{FF2B5EF4-FFF2-40B4-BE49-F238E27FC236}">
                <a16:creationId xmlns:a16="http://schemas.microsoft.com/office/drawing/2014/main" id="{654270AE-4C53-43EA-873B-DF7937F23A9B}"/>
              </a:ext>
            </a:extLst>
          </p:cNvPr>
          <p:cNvSpPr/>
          <p:nvPr/>
        </p:nvSpPr>
        <p:spPr>
          <a:xfrm rot="16200000">
            <a:off x="4319241" y="3004180"/>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3" name="Google Shape;219;p33">
            <a:extLst>
              <a:ext uri="{FF2B5EF4-FFF2-40B4-BE49-F238E27FC236}">
                <a16:creationId xmlns:a16="http://schemas.microsoft.com/office/drawing/2014/main" id="{FB63ED82-2F0E-4929-AC52-BF26319393BF}"/>
              </a:ext>
            </a:extLst>
          </p:cNvPr>
          <p:cNvSpPr/>
          <p:nvPr/>
        </p:nvSpPr>
        <p:spPr>
          <a:xfrm rot="16200000">
            <a:off x="4319241" y="2575264"/>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24" name="Straight Connector 23">
            <a:extLst>
              <a:ext uri="{FF2B5EF4-FFF2-40B4-BE49-F238E27FC236}">
                <a16:creationId xmlns:a16="http://schemas.microsoft.com/office/drawing/2014/main" id="{9807005D-F8C0-4875-AEAB-BFA6F2B3F1FD}"/>
              </a:ext>
            </a:extLst>
          </p:cNvPr>
          <p:cNvCxnSpPr>
            <a:cxnSpLocks/>
            <a:stCxn id="7" idx="4"/>
            <a:endCxn id="11" idx="0"/>
          </p:cNvCxnSpPr>
          <p:nvPr/>
        </p:nvCxnSpPr>
        <p:spPr>
          <a:xfrm rot="16200000">
            <a:off x="2005754" y="4172437"/>
            <a:ext cx="416698"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F5047F-DB4E-4212-8123-9CD90110F0F3}"/>
              </a:ext>
            </a:extLst>
          </p:cNvPr>
          <p:cNvCxnSpPr>
            <a:cxnSpLocks/>
            <a:stCxn id="7" idx="4"/>
            <a:endCxn id="12" idx="0"/>
          </p:cNvCxnSpPr>
          <p:nvPr/>
        </p:nvCxnSpPr>
        <p:spPr>
          <a:xfrm rot="16200000">
            <a:off x="1791835" y="3958518"/>
            <a:ext cx="844537"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F1C8BD-88D3-4B54-9437-BD440BEADB9B}"/>
              </a:ext>
            </a:extLst>
          </p:cNvPr>
          <p:cNvCxnSpPr>
            <a:cxnSpLocks/>
            <a:stCxn id="8" idx="4"/>
            <a:endCxn id="11" idx="0"/>
          </p:cNvCxnSpPr>
          <p:nvPr/>
        </p:nvCxnSpPr>
        <p:spPr>
          <a:xfrm rot="16200000" flipH="1">
            <a:off x="2210390" y="3960375"/>
            <a:ext cx="7427"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C231938-6ED8-4A14-8F87-5F6239AD6165}"/>
              </a:ext>
            </a:extLst>
          </p:cNvPr>
          <p:cNvCxnSpPr>
            <a:cxnSpLocks/>
            <a:stCxn id="8" idx="4"/>
            <a:endCxn id="12" idx="0"/>
          </p:cNvCxnSpPr>
          <p:nvPr/>
        </p:nvCxnSpPr>
        <p:spPr>
          <a:xfrm rot="16200000">
            <a:off x="2003897" y="3746455"/>
            <a:ext cx="420412"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24E003-9FD9-44CA-A862-0B009F533DA0}"/>
              </a:ext>
            </a:extLst>
          </p:cNvPr>
          <p:cNvCxnSpPr>
            <a:cxnSpLocks/>
            <a:stCxn id="9" idx="4"/>
            <a:endCxn id="11" idx="0"/>
          </p:cNvCxnSpPr>
          <p:nvPr/>
        </p:nvCxnSpPr>
        <p:spPr>
          <a:xfrm rot="16200000" flipH="1">
            <a:off x="1998327" y="3748312"/>
            <a:ext cx="431552"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0ED6150-5721-4D49-AC46-575F772F344D}"/>
              </a:ext>
            </a:extLst>
          </p:cNvPr>
          <p:cNvCxnSpPr>
            <a:cxnSpLocks/>
            <a:stCxn id="9" idx="4"/>
            <a:endCxn id="12" idx="0"/>
          </p:cNvCxnSpPr>
          <p:nvPr/>
        </p:nvCxnSpPr>
        <p:spPr>
          <a:xfrm rot="16200000" flipH="1">
            <a:off x="2212247" y="3534393"/>
            <a:ext cx="3713"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8BB8161-36B0-48FA-A7A8-AC515EB58871}"/>
              </a:ext>
            </a:extLst>
          </p:cNvPr>
          <p:cNvCxnSpPr>
            <a:cxnSpLocks/>
            <a:stCxn id="10" idx="4"/>
            <a:endCxn id="12" idx="0"/>
          </p:cNvCxnSpPr>
          <p:nvPr/>
        </p:nvCxnSpPr>
        <p:spPr>
          <a:xfrm rot="16200000" flipH="1">
            <a:off x="2000184" y="3322330"/>
            <a:ext cx="427839"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E2471E5-31FD-4584-AE68-E15AFF1F72EF}"/>
              </a:ext>
            </a:extLst>
          </p:cNvPr>
          <p:cNvCxnSpPr>
            <a:cxnSpLocks/>
            <a:stCxn id="10" idx="4"/>
            <a:endCxn id="11" idx="0"/>
          </p:cNvCxnSpPr>
          <p:nvPr/>
        </p:nvCxnSpPr>
        <p:spPr>
          <a:xfrm rot="16200000" flipH="1">
            <a:off x="1786264" y="3536249"/>
            <a:ext cx="855678"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DCDC6D1-C0C4-453B-A854-A03FC7E56432}"/>
              </a:ext>
            </a:extLst>
          </p:cNvPr>
          <p:cNvCxnSpPr>
            <a:cxnSpLocks/>
            <a:stCxn id="11" idx="4"/>
            <a:endCxn id="17" idx="0"/>
          </p:cNvCxnSpPr>
          <p:nvPr/>
        </p:nvCxnSpPr>
        <p:spPr>
          <a:xfrm flipV="1">
            <a:off x="2814809" y="3479543"/>
            <a:ext cx="451445" cy="71844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EC1528-5A10-46CF-ACD7-C967C5C888B3}"/>
              </a:ext>
            </a:extLst>
          </p:cNvPr>
          <p:cNvCxnSpPr>
            <a:cxnSpLocks/>
            <a:stCxn id="11" idx="4"/>
            <a:endCxn id="18" idx="0"/>
          </p:cNvCxnSpPr>
          <p:nvPr/>
        </p:nvCxnSpPr>
        <p:spPr>
          <a:xfrm flipV="1">
            <a:off x="2814809" y="3063830"/>
            <a:ext cx="451445" cy="11341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1FF030-10D9-46BC-8356-2051EB965D35}"/>
              </a:ext>
            </a:extLst>
          </p:cNvPr>
          <p:cNvCxnSpPr>
            <a:cxnSpLocks/>
            <a:stCxn id="11" idx="4"/>
            <a:endCxn id="19" idx="0"/>
          </p:cNvCxnSpPr>
          <p:nvPr/>
        </p:nvCxnSpPr>
        <p:spPr>
          <a:xfrm flipV="1">
            <a:off x="2814809" y="2648118"/>
            <a:ext cx="451445" cy="15498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FAAC5A-D859-49CC-907D-C44F78CF3B78}"/>
              </a:ext>
            </a:extLst>
          </p:cNvPr>
          <p:cNvCxnSpPr>
            <a:cxnSpLocks/>
            <a:stCxn id="12" idx="4"/>
            <a:endCxn id="17" idx="0"/>
          </p:cNvCxnSpPr>
          <p:nvPr/>
        </p:nvCxnSpPr>
        <p:spPr>
          <a:xfrm flipV="1">
            <a:off x="2814809" y="3479543"/>
            <a:ext cx="451445" cy="2906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D434BC3-33C8-409A-B1E7-80FAAD48D706}"/>
              </a:ext>
            </a:extLst>
          </p:cNvPr>
          <p:cNvCxnSpPr>
            <a:cxnSpLocks/>
            <a:stCxn id="12" idx="3"/>
            <a:endCxn id="18" idx="0"/>
          </p:cNvCxnSpPr>
          <p:nvPr/>
        </p:nvCxnSpPr>
        <p:spPr>
          <a:xfrm flipV="1">
            <a:off x="2761092" y="3063830"/>
            <a:ext cx="505162" cy="8355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9F48C1D-7632-418A-9B1F-CF9F8F044E00}"/>
              </a:ext>
            </a:extLst>
          </p:cNvPr>
          <p:cNvCxnSpPr>
            <a:cxnSpLocks/>
            <a:stCxn id="12" idx="4"/>
            <a:endCxn id="19" idx="0"/>
          </p:cNvCxnSpPr>
          <p:nvPr/>
        </p:nvCxnSpPr>
        <p:spPr>
          <a:xfrm flipV="1">
            <a:off x="2814809" y="2648118"/>
            <a:ext cx="451445" cy="112203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DF70517-AD79-47D0-B28A-C88EEB209C17}"/>
              </a:ext>
            </a:extLst>
          </p:cNvPr>
          <p:cNvCxnSpPr>
            <a:cxnSpLocks/>
            <a:stCxn id="13" idx="4"/>
            <a:endCxn id="17" idx="0"/>
          </p:cNvCxnSpPr>
          <p:nvPr/>
        </p:nvCxnSpPr>
        <p:spPr>
          <a:xfrm>
            <a:off x="1980202" y="2515408"/>
            <a:ext cx="1286052" cy="96413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554EE9B-F815-4101-A602-6A7DE86BA938}"/>
              </a:ext>
            </a:extLst>
          </p:cNvPr>
          <p:cNvCxnSpPr>
            <a:cxnSpLocks/>
            <a:stCxn id="14" idx="4"/>
            <a:endCxn id="17" idx="0"/>
          </p:cNvCxnSpPr>
          <p:nvPr/>
        </p:nvCxnSpPr>
        <p:spPr>
          <a:xfrm>
            <a:off x="1980202" y="2087569"/>
            <a:ext cx="1286052" cy="139197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1662FFC-7236-4A78-9FD3-66D1D5D65409}"/>
              </a:ext>
            </a:extLst>
          </p:cNvPr>
          <p:cNvCxnSpPr>
            <a:cxnSpLocks/>
            <a:stCxn id="16" idx="4"/>
            <a:endCxn id="17" idx="0"/>
          </p:cNvCxnSpPr>
          <p:nvPr/>
        </p:nvCxnSpPr>
        <p:spPr>
          <a:xfrm>
            <a:off x="1980202" y="1659730"/>
            <a:ext cx="1286052" cy="181981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63C0544-115A-4FE4-8CDF-03F0BB746D68}"/>
              </a:ext>
            </a:extLst>
          </p:cNvPr>
          <p:cNvCxnSpPr>
            <a:cxnSpLocks/>
            <a:stCxn id="13" idx="4"/>
            <a:endCxn id="18" idx="0"/>
          </p:cNvCxnSpPr>
          <p:nvPr/>
        </p:nvCxnSpPr>
        <p:spPr>
          <a:xfrm>
            <a:off x="1980202" y="2515408"/>
            <a:ext cx="1286052" cy="548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D3A48E9-6A6F-4B4F-AA1F-0AF03E425D1F}"/>
              </a:ext>
            </a:extLst>
          </p:cNvPr>
          <p:cNvCxnSpPr>
            <a:cxnSpLocks/>
            <a:stCxn id="14" idx="4"/>
            <a:endCxn id="18" idx="0"/>
          </p:cNvCxnSpPr>
          <p:nvPr/>
        </p:nvCxnSpPr>
        <p:spPr>
          <a:xfrm>
            <a:off x="1980202" y="2087569"/>
            <a:ext cx="1286052" cy="97626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6E276D-6293-4260-83E2-09F9A06DDFBA}"/>
              </a:ext>
            </a:extLst>
          </p:cNvPr>
          <p:cNvCxnSpPr>
            <a:cxnSpLocks/>
            <a:stCxn id="16" idx="4"/>
            <a:endCxn id="18" idx="0"/>
          </p:cNvCxnSpPr>
          <p:nvPr/>
        </p:nvCxnSpPr>
        <p:spPr>
          <a:xfrm>
            <a:off x="1980202" y="1659730"/>
            <a:ext cx="1286052" cy="140410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8071810-7F24-4E76-8D4B-C6959E6A12DE}"/>
              </a:ext>
            </a:extLst>
          </p:cNvPr>
          <p:cNvCxnSpPr>
            <a:cxnSpLocks/>
            <a:stCxn id="13" idx="4"/>
            <a:endCxn id="19" idx="0"/>
          </p:cNvCxnSpPr>
          <p:nvPr/>
        </p:nvCxnSpPr>
        <p:spPr>
          <a:xfrm>
            <a:off x="1980202" y="2515408"/>
            <a:ext cx="1286052" cy="1327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EE36232-69C3-48DB-ADA1-FB72AF1950E6}"/>
              </a:ext>
            </a:extLst>
          </p:cNvPr>
          <p:cNvCxnSpPr>
            <a:cxnSpLocks/>
            <a:stCxn id="14" idx="4"/>
            <a:endCxn id="19" idx="0"/>
          </p:cNvCxnSpPr>
          <p:nvPr/>
        </p:nvCxnSpPr>
        <p:spPr>
          <a:xfrm>
            <a:off x="1980202" y="2087569"/>
            <a:ext cx="1286052" cy="56054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AA99F90-A6E7-4706-9845-85F309E892E1}"/>
              </a:ext>
            </a:extLst>
          </p:cNvPr>
          <p:cNvCxnSpPr>
            <a:cxnSpLocks/>
            <a:stCxn id="16" idx="4"/>
            <a:endCxn id="19" idx="0"/>
          </p:cNvCxnSpPr>
          <p:nvPr/>
        </p:nvCxnSpPr>
        <p:spPr>
          <a:xfrm>
            <a:off x="1980202" y="1659730"/>
            <a:ext cx="1286052" cy="98838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BFD12D7-80B1-4F89-8AF7-C348D0BFCB28}"/>
              </a:ext>
            </a:extLst>
          </p:cNvPr>
          <p:cNvCxnSpPr>
            <a:cxnSpLocks/>
            <a:stCxn id="17" idx="4"/>
            <a:endCxn id="20" idx="1"/>
          </p:cNvCxnSpPr>
          <p:nvPr/>
        </p:nvCxnSpPr>
        <p:spPr>
          <a:xfrm>
            <a:off x="3633057" y="3479543"/>
            <a:ext cx="739326" cy="69514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8" name="Google Shape;219;p33">
            <a:extLst>
              <a:ext uri="{FF2B5EF4-FFF2-40B4-BE49-F238E27FC236}">
                <a16:creationId xmlns:a16="http://schemas.microsoft.com/office/drawing/2014/main" id="{7B55A09A-2F9E-4E39-B327-5D48837D5A70}"/>
              </a:ext>
            </a:extLst>
          </p:cNvPr>
          <p:cNvSpPr/>
          <p:nvPr/>
        </p:nvSpPr>
        <p:spPr>
          <a:xfrm rot="16200000">
            <a:off x="1613974" y="4855411"/>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9" name="Google Shape;219;p33">
            <a:extLst>
              <a:ext uri="{FF2B5EF4-FFF2-40B4-BE49-F238E27FC236}">
                <a16:creationId xmlns:a16="http://schemas.microsoft.com/office/drawing/2014/main" id="{50BD2155-CCAA-4B8F-A8B6-CB3381CBF295}"/>
              </a:ext>
            </a:extLst>
          </p:cNvPr>
          <p:cNvSpPr/>
          <p:nvPr/>
        </p:nvSpPr>
        <p:spPr>
          <a:xfrm rot="16200000">
            <a:off x="4319241" y="2146350"/>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50" name="Straight Connector 49">
            <a:extLst>
              <a:ext uri="{FF2B5EF4-FFF2-40B4-BE49-F238E27FC236}">
                <a16:creationId xmlns:a16="http://schemas.microsoft.com/office/drawing/2014/main" id="{35FF1BF5-A168-47B5-8944-12E677BC76BF}"/>
              </a:ext>
            </a:extLst>
          </p:cNvPr>
          <p:cNvCxnSpPr>
            <a:cxnSpLocks/>
            <a:stCxn id="48" idx="4"/>
            <a:endCxn id="11" idx="0"/>
          </p:cNvCxnSpPr>
          <p:nvPr/>
        </p:nvCxnSpPr>
        <p:spPr>
          <a:xfrm rot="16200000">
            <a:off x="1793692" y="4384500"/>
            <a:ext cx="840823"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62C93F6-A133-4271-A71A-B661393ED0A4}"/>
              </a:ext>
            </a:extLst>
          </p:cNvPr>
          <p:cNvCxnSpPr>
            <a:cxnSpLocks/>
            <a:stCxn id="48" idx="4"/>
            <a:endCxn id="12" idx="0"/>
          </p:cNvCxnSpPr>
          <p:nvPr/>
        </p:nvCxnSpPr>
        <p:spPr>
          <a:xfrm rot="16200000">
            <a:off x="1579772" y="4170580"/>
            <a:ext cx="1268662"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A0D3CFC-7386-4FD5-B818-C12A4D9B83D9}"/>
              </a:ext>
            </a:extLst>
          </p:cNvPr>
          <p:cNvCxnSpPr>
            <a:cxnSpLocks/>
            <a:stCxn id="17" idx="4"/>
            <a:endCxn id="21" idx="0"/>
          </p:cNvCxnSpPr>
          <p:nvPr/>
        </p:nvCxnSpPr>
        <p:spPr>
          <a:xfrm>
            <a:off x="3633057" y="3479543"/>
            <a:ext cx="685609" cy="13695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91CA3E2-4FEB-4D1C-9437-AB298DAC9968}"/>
              </a:ext>
            </a:extLst>
          </p:cNvPr>
          <p:cNvCxnSpPr>
            <a:cxnSpLocks/>
            <a:stCxn id="17" idx="4"/>
            <a:endCxn id="22" idx="0"/>
          </p:cNvCxnSpPr>
          <p:nvPr/>
        </p:nvCxnSpPr>
        <p:spPr>
          <a:xfrm flipV="1">
            <a:off x="3633057" y="3187582"/>
            <a:ext cx="685609" cy="29196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241DBE0-9EBD-4075-BEE1-B5DE74CDC438}"/>
              </a:ext>
            </a:extLst>
          </p:cNvPr>
          <p:cNvCxnSpPr>
            <a:cxnSpLocks/>
            <a:stCxn id="17" idx="4"/>
            <a:endCxn id="23" idx="0"/>
          </p:cNvCxnSpPr>
          <p:nvPr/>
        </p:nvCxnSpPr>
        <p:spPr>
          <a:xfrm flipV="1">
            <a:off x="3633057" y="2758666"/>
            <a:ext cx="685609" cy="72087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DA7C73D-943D-48CD-8830-5A8F81DC4E5A}"/>
              </a:ext>
            </a:extLst>
          </p:cNvPr>
          <p:cNvCxnSpPr>
            <a:cxnSpLocks/>
            <a:stCxn id="17" idx="4"/>
            <a:endCxn id="49" idx="0"/>
          </p:cNvCxnSpPr>
          <p:nvPr/>
        </p:nvCxnSpPr>
        <p:spPr>
          <a:xfrm flipV="1">
            <a:off x="3633057" y="2329752"/>
            <a:ext cx="685609" cy="114979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F9AC526-7BE3-4977-96F2-99CFEC33DADC}"/>
              </a:ext>
            </a:extLst>
          </p:cNvPr>
          <p:cNvCxnSpPr>
            <a:cxnSpLocks/>
            <a:stCxn id="18" idx="4"/>
            <a:endCxn id="20" idx="0"/>
          </p:cNvCxnSpPr>
          <p:nvPr/>
        </p:nvCxnSpPr>
        <p:spPr>
          <a:xfrm>
            <a:off x="3633057" y="3063830"/>
            <a:ext cx="685609" cy="98158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1A5D296-7B54-4539-8C21-2C8A528E210A}"/>
              </a:ext>
            </a:extLst>
          </p:cNvPr>
          <p:cNvCxnSpPr>
            <a:cxnSpLocks/>
            <a:stCxn id="18" idx="4"/>
            <a:endCxn id="21" idx="0"/>
          </p:cNvCxnSpPr>
          <p:nvPr/>
        </p:nvCxnSpPr>
        <p:spPr>
          <a:xfrm>
            <a:off x="3633057" y="3063830"/>
            <a:ext cx="685609" cy="55266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EDB78EC-C218-49BE-9228-B7AC734F261E}"/>
              </a:ext>
            </a:extLst>
          </p:cNvPr>
          <p:cNvCxnSpPr>
            <a:cxnSpLocks/>
            <a:stCxn id="18" idx="4"/>
            <a:endCxn id="22" idx="0"/>
          </p:cNvCxnSpPr>
          <p:nvPr/>
        </p:nvCxnSpPr>
        <p:spPr>
          <a:xfrm>
            <a:off x="3633057" y="3063830"/>
            <a:ext cx="685609" cy="1237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4FB215D-B67C-47F9-895E-D87203301DA6}"/>
              </a:ext>
            </a:extLst>
          </p:cNvPr>
          <p:cNvCxnSpPr>
            <a:cxnSpLocks/>
            <a:stCxn id="18" idx="4"/>
            <a:endCxn id="23" idx="0"/>
          </p:cNvCxnSpPr>
          <p:nvPr/>
        </p:nvCxnSpPr>
        <p:spPr>
          <a:xfrm flipV="1">
            <a:off x="3633057" y="2758666"/>
            <a:ext cx="685609" cy="30516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6481F7A-CEBB-4452-B4FA-472836A83DC1}"/>
              </a:ext>
            </a:extLst>
          </p:cNvPr>
          <p:cNvCxnSpPr>
            <a:cxnSpLocks/>
            <a:stCxn id="18" idx="4"/>
            <a:endCxn id="49" idx="0"/>
          </p:cNvCxnSpPr>
          <p:nvPr/>
        </p:nvCxnSpPr>
        <p:spPr>
          <a:xfrm flipV="1">
            <a:off x="3633057" y="2329752"/>
            <a:ext cx="685609" cy="73407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033B03A-CFD1-481D-B4BF-AACE899B1513}"/>
              </a:ext>
            </a:extLst>
          </p:cNvPr>
          <p:cNvCxnSpPr>
            <a:cxnSpLocks/>
            <a:stCxn id="19" idx="4"/>
            <a:endCxn id="20" idx="0"/>
          </p:cNvCxnSpPr>
          <p:nvPr/>
        </p:nvCxnSpPr>
        <p:spPr>
          <a:xfrm>
            <a:off x="3633057" y="2648118"/>
            <a:ext cx="685609" cy="13972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3ED5C81-6035-41DF-9A66-C086C1143892}"/>
              </a:ext>
            </a:extLst>
          </p:cNvPr>
          <p:cNvCxnSpPr>
            <a:cxnSpLocks/>
            <a:stCxn id="19" idx="4"/>
            <a:endCxn id="21" idx="0"/>
          </p:cNvCxnSpPr>
          <p:nvPr/>
        </p:nvCxnSpPr>
        <p:spPr>
          <a:xfrm>
            <a:off x="3633057" y="2648118"/>
            <a:ext cx="685609" cy="96838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D38D9E4-D71F-4FE3-9C6D-FF81BBD6CC15}"/>
              </a:ext>
            </a:extLst>
          </p:cNvPr>
          <p:cNvCxnSpPr>
            <a:cxnSpLocks/>
            <a:stCxn id="19" idx="4"/>
            <a:endCxn id="22" idx="0"/>
          </p:cNvCxnSpPr>
          <p:nvPr/>
        </p:nvCxnSpPr>
        <p:spPr>
          <a:xfrm>
            <a:off x="3633057" y="2648118"/>
            <a:ext cx="685609" cy="53946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7582EEB-C46D-4BE4-B78C-5E801DE44E0C}"/>
              </a:ext>
            </a:extLst>
          </p:cNvPr>
          <p:cNvCxnSpPr>
            <a:cxnSpLocks/>
            <a:stCxn id="19" idx="4"/>
            <a:endCxn id="23" idx="0"/>
          </p:cNvCxnSpPr>
          <p:nvPr/>
        </p:nvCxnSpPr>
        <p:spPr>
          <a:xfrm>
            <a:off x="3633057" y="2648118"/>
            <a:ext cx="685609" cy="1105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683A750-61A4-4E25-8A5F-135BC82056ED}"/>
              </a:ext>
            </a:extLst>
          </p:cNvPr>
          <p:cNvCxnSpPr>
            <a:cxnSpLocks/>
            <a:stCxn id="19" idx="4"/>
            <a:endCxn id="49" idx="0"/>
          </p:cNvCxnSpPr>
          <p:nvPr/>
        </p:nvCxnSpPr>
        <p:spPr>
          <a:xfrm flipV="1">
            <a:off x="3633057" y="2329752"/>
            <a:ext cx="685609" cy="31836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46E715F5-4A99-41A8-97BC-8BF3D55F5C0E}"/>
              </a:ext>
            </a:extLst>
          </p:cNvPr>
          <p:cNvSpPr/>
          <p:nvPr/>
        </p:nvSpPr>
        <p:spPr>
          <a:xfrm>
            <a:off x="1209675" y="5286581"/>
            <a:ext cx="1174249" cy="482612"/>
          </a:xfrm>
          <a:prstGeom prst="rect">
            <a:avLst/>
          </a:prstGeom>
          <a:solidFill>
            <a:srgbClr val="E7FFBE"/>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Inputs</a:t>
            </a:r>
          </a:p>
        </p:txBody>
      </p:sp>
      <p:sp>
        <p:nvSpPr>
          <p:cNvPr id="108" name="Rectangle 107">
            <a:extLst>
              <a:ext uri="{FF2B5EF4-FFF2-40B4-BE49-F238E27FC236}">
                <a16:creationId xmlns:a16="http://schemas.microsoft.com/office/drawing/2014/main" id="{7B0D09E5-A57F-41EF-8916-3EC014E66AED}"/>
              </a:ext>
            </a:extLst>
          </p:cNvPr>
          <p:cNvSpPr/>
          <p:nvPr/>
        </p:nvSpPr>
        <p:spPr>
          <a:xfrm>
            <a:off x="3914942" y="4336151"/>
            <a:ext cx="1174249" cy="482612"/>
          </a:xfrm>
          <a:prstGeom prst="rect">
            <a:avLst/>
          </a:prstGeom>
          <a:solidFill>
            <a:srgbClr val="E7FFBE"/>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Outputs</a:t>
            </a:r>
          </a:p>
        </p:txBody>
      </p:sp>
      <p:sp>
        <p:nvSpPr>
          <p:cNvPr id="110" name="Rectangle 109">
            <a:extLst>
              <a:ext uri="{FF2B5EF4-FFF2-40B4-BE49-F238E27FC236}">
                <a16:creationId xmlns:a16="http://schemas.microsoft.com/office/drawing/2014/main" id="{C996805C-1404-45B1-BB2D-C04C68AEA928}"/>
              </a:ext>
            </a:extLst>
          </p:cNvPr>
          <p:cNvSpPr/>
          <p:nvPr/>
        </p:nvSpPr>
        <p:spPr>
          <a:xfrm>
            <a:off x="2199447" y="4643901"/>
            <a:ext cx="1563923" cy="482612"/>
          </a:xfrm>
          <a:prstGeom prst="rect">
            <a:avLst/>
          </a:prstGeom>
          <a:solidFill>
            <a:schemeClr val="accent1">
              <a:lumMod val="20000"/>
              <a:lumOff val="80000"/>
            </a:schemeClr>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Embedding</a:t>
            </a:r>
          </a:p>
        </p:txBody>
      </p:sp>
      <p:sp>
        <p:nvSpPr>
          <p:cNvPr id="236" name="Rectangle 235">
            <a:extLst>
              <a:ext uri="{FF2B5EF4-FFF2-40B4-BE49-F238E27FC236}">
                <a16:creationId xmlns:a16="http://schemas.microsoft.com/office/drawing/2014/main" id="{F4588E9A-5C73-4BB6-BADA-0667DEE66591}"/>
              </a:ext>
            </a:extLst>
          </p:cNvPr>
          <p:cNvSpPr/>
          <p:nvPr/>
        </p:nvSpPr>
        <p:spPr>
          <a:xfrm>
            <a:off x="3064314" y="3796655"/>
            <a:ext cx="752942" cy="482612"/>
          </a:xfrm>
          <a:prstGeom prst="rect">
            <a:avLst/>
          </a:prstGeom>
          <a:solidFill>
            <a:schemeClr val="accent4">
              <a:lumMod val="20000"/>
              <a:lumOff val="80000"/>
            </a:schemeClr>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RNN</a:t>
            </a:r>
          </a:p>
        </p:txBody>
      </p:sp>
      <p:sp>
        <p:nvSpPr>
          <p:cNvPr id="267" name="TextBox 266">
            <a:extLst>
              <a:ext uri="{FF2B5EF4-FFF2-40B4-BE49-F238E27FC236}">
                <a16:creationId xmlns:a16="http://schemas.microsoft.com/office/drawing/2014/main" id="{D232086F-6291-4D6E-AEB6-39EB6CC1F8D5}"/>
              </a:ext>
            </a:extLst>
          </p:cNvPr>
          <p:cNvSpPr txBox="1"/>
          <p:nvPr/>
        </p:nvSpPr>
        <p:spPr>
          <a:xfrm>
            <a:off x="5612370" y="1644244"/>
            <a:ext cx="1965602"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2000">
                <a:solidFill>
                  <a:schemeClr val="bg1"/>
                </a:solidFill>
              </a:rPr>
              <a:t>“Cats say ___.”</a:t>
            </a:r>
          </a:p>
        </p:txBody>
      </p:sp>
      <p:sp>
        <p:nvSpPr>
          <p:cNvPr id="269" name="TextBox 268">
            <a:extLst>
              <a:ext uri="{FF2B5EF4-FFF2-40B4-BE49-F238E27FC236}">
                <a16:creationId xmlns:a16="http://schemas.microsoft.com/office/drawing/2014/main" id="{F73D0A2E-D5E4-4641-9EAC-2F57C1B093C9}"/>
              </a:ext>
            </a:extLst>
          </p:cNvPr>
          <p:cNvSpPr txBox="1"/>
          <p:nvPr/>
        </p:nvSpPr>
        <p:spPr>
          <a:xfrm>
            <a:off x="5578707" y="2146925"/>
            <a:ext cx="1999265"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2000">
                <a:solidFill>
                  <a:schemeClr val="bg1"/>
                </a:solidFill>
              </a:rPr>
              <a:t>“Dogs say ___.”</a:t>
            </a:r>
          </a:p>
        </p:txBody>
      </p:sp>
      <p:sp>
        <p:nvSpPr>
          <p:cNvPr id="270" name="TextBox 269">
            <a:extLst>
              <a:ext uri="{FF2B5EF4-FFF2-40B4-BE49-F238E27FC236}">
                <a16:creationId xmlns:a16="http://schemas.microsoft.com/office/drawing/2014/main" id="{1509C758-3637-411E-ADAE-58DC9F86514E}"/>
              </a:ext>
            </a:extLst>
          </p:cNvPr>
          <p:cNvSpPr txBox="1"/>
          <p:nvPr/>
        </p:nvSpPr>
        <p:spPr>
          <a:xfrm>
            <a:off x="1461181" y="3194748"/>
            <a:ext cx="30649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1</a:t>
            </a:r>
          </a:p>
        </p:txBody>
      </p:sp>
      <p:sp>
        <p:nvSpPr>
          <p:cNvPr id="272" name="TextBox 271">
            <a:extLst>
              <a:ext uri="{FF2B5EF4-FFF2-40B4-BE49-F238E27FC236}">
                <a16:creationId xmlns:a16="http://schemas.microsoft.com/office/drawing/2014/main" id="{514B5203-76A2-4BBC-80DC-C5A9947C04CF}"/>
              </a:ext>
            </a:extLst>
          </p:cNvPr>
          <p:cNvSpPr txBox="1"/>
          <p:nvPr/>
        </p:nvSpPr>
        <p:spPr>
          <a:xfrm>
            <a:off x="1461180" y="3615022"/>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274" name="TextBox 273">
            <a:extLst>
              <a:ext uri="{FF2B5EF4-FFF2-40B4-BE49-F238E27FC236}">
                <a16:creationId xmlns:a16="http://schemas.microsoft.com/office/drawing/2014/main" id="{822951B0-3B41-4D23-A9DD-D9636B517C92}"/>
              </a:ext>
            </a:extLst>
          </p:cNvPr>
          <p:cNvSpPr txBox="1"/>
          <p:nvPr/>
        </p:nvSpPr>
        <p:spPr>
          <a:xfrm>
            <a:off x="1461180" y="4035296"/>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276" name="TextBox 275">
            <a:extLst>
              <a:ext uri="{FF2B5EF4-FFF2-40B4-BE49-F238E27FC236}">
                <a16:creationId xmlns:a16="http://schemas.microsoft.com/office/drawing/2014/main" id="{E6F00E54-AF27-4AEB-9E74-A285211D0912}"/>
              </a:ext>
            </a:extLst>
          </p:cNvPr>
          <p:cNvSpPr txBox="1"/>
          <p:nvPr/>
        </p:nvSpPr>
        <p:spPr>
          <a:xfrm>
            <a:off x="1461180" y="4455570"/>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278" name="TextBox 277">
            <a:extLst>
              <a:ext uri="{FF2B5EF4-FFF2-40B4-BE49-F238E27FC236}">
                <a16:creationId xmlns:a16="http://schemas.microsoft.com/office/drawing/2014/main" id="{89E4A0A9-FCDA-4681-B62D-1D5325CDB863}"/>
              </a:ext>
            </a:extLst>
          </p:cNvPr>
          <p:cNvSpPr txBox="1"/>
          <p:nvPr/>
        </p:nvSpPr>
        <p:spPr>
          <a:xfrm>
            <a:off x="1461180" y="4875845"/>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224" name="Rectangle 223">
            <a:extLst>
              <a:ext uri="{FF2B5EF4-FFF2-40B4-BE49-F238E27FC236}">
                <a16:creationId xmlns:a16="http://schemas.microsoft.com/office/drawing/2014/main" id="{4FF7A8A0-880C-4242-9A63-AECE55B8FA57}"/>
              </a:ext>
            </a:extLst>
          </p:cNvPr>
          <p:cNvSpPr/>
          <p:nvPr/>
        </p:nvSpPr>
        <p:spPr>
          <a:xfrm>
            <a:off x="3026214" y="2281247"/>
            <a:ext cx="802906" cy="1549872"/>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.1</a:t>
            </a:r>
          </a:p>
          <a:p>
            <a:pPr algn="ctr"/>
            <a:endParaRPr lang="en-US" sz="1400">
              <a:solidFill>
                <a:schemeClr val="bg1"/>
              </a:solidFill>
            </a:endParaRPr>
          </a:p>
          <a:p>
            <a:pPr algn="ctr"/>
            <a:r>
              <a:rPr lang="en-US" sz="1400">
                <a:solidFill>
                  <a:schemeClr val="bg1"/>
                </a:solidFill>
              </a:rPr>
              <a:t>-.5</a:t>
            </a:r>
          </a:p>
          <a:p>
            <a:pPr algn="ctr"/>
            <a:endParaRPr lang="en-US" sz="1400">
              <a:solidFill>
                <a:schemeClr val="bg1"/>
              </a:solidFill>
            </a:endParaRPr>
          </a:p>
          <a:p>
            <a:pPr algn="ctr"/>
            <a:r>
              <a:rPr lang="en-US" sz="1400">
                <a:solidFill>
                  <a:schemeClr val="bg1"/>
                </a:solidFill>
              </a:rPr>
              <a:t>.6</a:t>
            </a:r>
          </a:p>
        </p:txBody>
      </p:sp>
      <p:sp>
        <p:nvSpPr>
          <p:cNvPr id="225" name="Arrow: Bent 224">
            <a:extLst>
              <a:ext uri="{FF2B5EF4-FFF2-40B4-BE49-F238E27FC236}">
                <a16:creationId xmlns:a16="http://schemas.microsoft.com/office/drawing/2014/main" id="{CCA8BCBC-1CB0-4F9B-8E3B-78296CF405EB}"/>
              </a:ext>
            </a:extLst>
          </p:cNvPr>
          <p:cNvSpPr/>
          <p:nvPr/>
        </p:nvSpPr>
        <p:spPr>
          <a:xfrm flipH="1">
            <a:off x="2193340" y="1396645"/>
            <a:ext cx="1317190" cy="762634"/>
          </a:xfrm>
          <a:prstGeom prst="bentArrow">
            <a:avLst/>
          </a:prstGeom>
          <a:solidFill>
            <a:schemeClr val="accent5"/>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TextBox 58">
            <a:extLst>
              <a:ext uri="{FF2B5EF4-FFF2-40B4-BE49-F238E27FC236}">
                <a16:creationId xmlns:a16="http://schemas.microsoft.com/office/drawing/2014/main" id="{715518ED-F003-4094-BAA3-0AFA780C8A35}"/>
              </a:ext>
            </a:extLst>
          </p:cNvPr>
          <p:cNvSpPr txBox="1"/>
          <p:nvPr/>
        </p:nvSpPr>
        <p:spPr>
          <a:xfrm>
            <a:off x="1447120" y="1508696"/>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61" name="TextBox 60">
            <a:extLst>
              <a:ext uri="{FF2B5EF4-FFF2-40B4-BE49-F238E27FC236}">
                <a16:creationId xmlns:a16="http://schemas.microsoft.com/office/drawing/2014/main" id="{226C0596-12D5-470A-806A-1B22BD9B5EEB}"/>
              </a:ext>
            </a:extLst>
          </p:cNvPr>
          <p:cNvSpPr txBox="1"/>
          <p:nvPr/>
        </p:nvSpPr>
        <p:spPr>
          <a:xfrm>
            <a:off x="1447120" y="1939615"/>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62" name="TextBox 61">
            <a:extLst>
              <a:ext uri="{FF2B5EF4-FFF2-40B4-BE49-F238E27FC236}">
                <a16:creationId xmlns:a16="http://schemas.microsoft.com/office/drawing/2014/main" id="{FBFEDA96-AB75-44CF-B3C2-3FD90F743FB6}"/>
              </a:ext>
            </a:extLst>
          </p:cNvPr>
          <p:cNvSpPr txBox="1"/>
          <p:nvPr/>
        </p:nvSpPr>
        <p:spPr>
          <a:xfrm>
            <a:off x="1447120" y="2357834"/>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Tree>
    <p:extLst>
      <p:ext uri="{BB962C8B-B14F-4D97-AF65-F5344CB8AC3E}">
        <p14:creationId xmlns:p14="http://schemas.microsoft.com/office/powerpoint/2010/main" val="208452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17528"/>
            <a:ext cx="10972800" cy="3695347"/>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5513832"/>
            <a:ext cx="10972800" cy="668655"/>
          </a:xfrm>
          <a:prstGeom prst="rect">
            <a:avLst/>
          </a:prstGeom>
        </p:spPr>
      </p:pic>
      <p:cxnSp>
        <p:nvCxnSpPr>
          <p:cNvPr id="13" name="Straight Connector 12">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515571"/>
            <a:ext cx="109728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972526" cy="6172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9" name="Rectangle 18">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17528"/>
            <a:ext cx="10972800" cy="3695347"/>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a:xfrm>
            <a:off x="1306421" y="2072742"/>
            <a:ext cx="2944883" cy="2406778"/>
          </a:xfrm>
        </p:spPr>
        <p:txBody>
          <a:bodyPr vert="horz" lIns="91440" tIns="45720" rIns="91440" bIns="45720" rtlCol="0" anchor="t">
            <a:normAutofit/>
          </a:bodyPr>
          <a:lstStyle/>
          <a:p>
            <a:pPr algn="l" defTabSz="914400"/>
            <a:r>
              <a:rPr lang="en-US" sz="3200">
                <a:solidFill>
                  <a:schemeClr val="tx1"/>
                </a:solidFill>
              </a:rPr>
              <a:t>Agenda</a:t>
            </a:r>
          </a:p>
        </p:txBody>
      </p:sp>
      <p:cxnSp>
        <p:nvCxnSpPr>
          <p:cNvPr id="21" name="Straight Connector 20">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6421" y="1931887"/>
            <a:ext cx="294488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3"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6422" y="2810246"/>
            <a:ext cx="3177141" cy="94431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endParaRPr kumimoji="0" lang="en-US" sz="3200" b="0" i="0" u="none" strike="noStrike" kern="1200" cap="all" spc="0" normalizeH="0" baseline="0" noProof="0" dirty="0">
              <a:ln>
                <a:noFill/>
              </a:ln>
              <a:solidFill>
                <a:prstClr val="black"/>
              </a:solidFill>
              <a:effectLst/>
              <a:uLnTx/>
              <a:uFillTx/>
              <a:latin typeface="Gill Sans MT" panose="020B0502020104020203"/>
              <a:ea typeface="+mj-ea"/>
              <a:cs typeface="+mj-cs"/>
            </a:endParaRPr>
          </a:p>
        </p:txBody>
      </p:sp>
      <p:pic>
        <p:nvPicPr>
          <p:cNvPr id="25" name="Picture 24">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5513832"/>
            <a:ext cx="10972800" cy="668655"/>
          </a:xfrm>
          <a:prstGeom prst="rect">
            <a:avLst/>
          </a:prstGeom>
        </p:spPr>
      </p:pic>
      <p:cxnSp>
        <p:nvCxnSpPr>
          <p:cNvPr id="27" name="Straight Connector 26">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515571"/>
            <a:ext cx="109728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ADF2817-7EA3-4ADB-9415-6817F45B6886}"/>
              </a:ext>
            </a:extLst>
          </p:cNvPr>
          <p:cNvGraphicFramePr>
            <a:graphicFrameLocks noGrp="1"/>
          </p:cNvGraphicFramePr>
          <p:nvPr>
            <p:ph idx="1"/>
          </p:nvPr>
        </p:nvGraphicFramePr>
        <p:xfrm>
          <a:off x="4627721" y="722947"/>
          <a:ext cx="5322094" cy="41733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1121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croll: Vertical 2">
            <a:extLst>
              <a:ext uri="{FF2B5EF4-FFF2-40B4-BE49-F238E27FC236}">
                <a16:creationId xmlns:a16="http://schemas.microsoft.com/office/drawing/2014/main" id="{42E02F80-2BAC-46A7-ADF3-3FEC8DAC1254}"/>
              </a:ext>
            </a:extLst>
          </p:cNvPr>
          <p:cNvSpPr/>
          <p:nvPr/>
        </p:nvSpPr>
        <p:spPr>
          <a:xfrm>
            <a:off x="7449424" y="1657350"/>
            <a:ext cx="2666126" cy="3771900"/>
          </a:xfrm>
          <a:prstGeom prst="verticalScroll">
            <a:avLst>
              <a:gd name="adj" fmla="val 6500"/>
            </a:avLst>
          </a:prstGeom>
          <a:solidFill>
            <a:srgbClr val="EDE1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ctr"/>
            <a:endParaRPr lang="en-US"/>
          </a:p>
          <a:p>
            <a:pPr algn="ctr"/>
            <a:r>
              <a:rPr lang="en-US" sz="2400">
                <a:solidFill>
                  <a:schemeClr val="bg1"/>
                </a:solidFill>
                <a:latin typeface="Algerian" panose="020B0604020202020204" pitchFamily="82" charset="0"/>
              </a:rPr>
              <a:t>Dictionary</a:t>
            </a:r>
          </a:p>
          <a:p>
            <a:pPr algn="ctr"/>
            <a:endParaRPr lang="en-US" sz="2400">
              <a:solidFill>
                <a:schemeClr val="bg1"/>
              </a:solidFill>
              <a:latin typeface="Algerian" panose="020B0604020202020204" pitchFamily="82" charset="0"/>
            </a:endParaRPr>
          </a:p>
        </p:txBody>
      </p:sp>
      <p:sp>
        <p:nvSpPr>
          <p:cNvPr id="5" name="TextBox 4">
            <a:extLst>
              <a:ext uri="{FF2B5EF4-FFF2-40B4-BE49-F238E27FC236}">
                <a16:creationId xmlns:a16="http://schemas.microsoft.com/office/drawing/2014/main" id="{2B892057-55EF-4725-B2B1-584A436320EC}"/>
              </a:ext>
            </a:extLst>
          </p:cNvPr>
          <p:cNvSpPr txBox="1"/>
          <p:nvPr/>
        </p:nvSpPr>
        <p:spPr>
          <a:xfrm>
            <a:off x="8003097" y="3106305"/>
            <a:ext cx="1760028" cy="190821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spAutoFit/>
          </a:bodyPr>
          <a:lstStyle/>
          <a:p>
            <a:pPr marL="457200" indent="-457200">
              <a:buClr>
                <a:schemeClr val="bg1"/>
              </a:buClr>
              <a:buFont typeface="+mj-lt"/>
              <a:buAutoNum type="arabicPeriod"/>
            </a:pPr>
            <a:r>
              <a:rPr lang="en-US" sz="2000">
                <a:solidFill>
                  <a:schemeClr val="bg1"/>
                </a:solidFill>
                <a:latin typeface="Algerian" panose="020B0604020202020204" pitchFamily="82" charset="0"/>
              </a:rPr>
              <a:t>Cats</a:t>
            </a:r>
          </a:p>
          <a:p>
            <a:pPr marL="457200" indent="-457200">
              <a:buClr>
                <a:schemeClr val="bg1"/>
              </a:buClr>
              <a:buFont typeface="+mj-lt"/>
              <a:buAutoNum type="arabicPeriod"/>
            </a:pPr>
            <a:r>
              <a:rPr lang="en-US" sz="2000">
                <a:solidFill>
                  <a:schemeClr val="bg1"/>
                </a:solidFill>
                <a:latin typeface="Algerian" panose="020B0604020202020204" pitchFamily="82" charset="0"/>
              </a:rPr>
              <a:t>Dogs</a:t>
            </a:r>
          </a:p>
          <a:p>
            <a:pPr marL="457200" indent="-457200">
              <a:buClr>
                <a:schemeClr val="bg1"/>
              </a:buClr>
              <a:buFont typeface="+mj-lt"/>
              <a:buAutoNum type="arabicPeriod"/>
            </a:pPr>
            <a:r>
              <a:rPr lang="en-US" sz="2000">
                <a:solidFill>
                  <a:schemeClr val="bg1"/>
                </a:solidFill>
                <a:latin typeface="Algerian" panose="020B0604020202020204" pitchFamily="82" charset="0"/>
              </a:rPr>
              <a:t>Meow</a:t>
            </a:r>
          </a:p>
          <a:p>
            <a:pPr marL="457200" indent="-457200">
              <a:buClr>
                <a:schemeClr val="bg1"/>
              </a:buClr>
              <a:buFont typeface="+mj-lt"/>
              <a:buAutoNum type="arabicPeriod"/>
            </a:pPr>
            <a:r>
              <a:rPr lang="en-US" sz="2000">
                <a:solidFill>
                  <a:schemeClr val="bg1"/>
                </a:solidFill>
                <a:latin typeface="Algerian" panose="020B0604020202020204" pitchFamily="82" charset="0"/>
              </a:rPr>
              <a:t>Say</a:t>
            </a:r>
          </a:p>
          <a:p>
            <a:pPr marL="457200" indent="-457200">
              <a:buClr>
                <a:schemeClr val="bg1"/>
              </a:buClr>
              <a:buFont typeface="+mj-lt"/>
              <a:buAutoNum type="arabicPeriod"/>
            </a:pPr>
            <a:r>
              <a:rPr lang="en-US" sz="2000">
                <a:solidFill>
                  <a:schemeClr val="bg1"/>
                </a:solidFill>
                <a:latin typeface="Algerian" panose="020B0604020202020204" pitchFamily="82" charset="0"/>
              </a:rPr>
              <a:t>Woof</a:t>
            </a:r>
          </a:p>
          <a:p>
            <a:pPr algn="ctr">
              <a:lnSpc>
                <a:spcPct val="90000"/>
              </a:lnSpc>
            </a:pPr>
            <a:endParaRPr lang="en-US" sz="2000">
              <a:solidFill>
                <a:schemeClr val="bg1"/>
              </a:solidFill>
            </a:endParaRPr>
          </a:p>
        </p:txBody>
      </p:sp>
      <p:sp>
        <p:nvSpPr>
          <p:cNvPr id="15" name="Title 1">
            <a:extLst>
              <a:ext uri="{FF2B5EF4-FFF2-40B4-BE49-F238E27FC236}">
                <a16:creationId xmlns:a16="http://schemas.microsoft.com/office/drawing/2014/main" id="{7A7A645B-2474-4C85-AD94-80EEEEC6C42E}"/>
              </a:ext>
            </a:extLst>
          </p:cNvPr>
          <p:cNvSpPr>
            <a:spLocks noGrp="1"/>
          </p:cNvSpPr>
          <p:nvPr>
            <p:ph type="title"/>
          </p:nvPr>
        </p:nvSpPr>
        <p:spPr>
          <a:xfrm>
            <a:off x="498348" y="403007"/>
            <a:ext cx="9976104" cy="590931"/>
          </a:xfrm>
        </p:spPr>
        <p:txBody>
          <a:bodyPr/>
          <a:lstStyle/>
          <a:p>
            <a:r>
              <a:rPr lang="en-US"/>
              <a:t>Recurrent Neural Networks</a:t>
            </a:r>
          </a:p>
        </p:txBody>
      </p:sp>
      <p:sp>
        <p:nvSpPr>
          <p:cNvPr id="7" name="Google Shape;219;p33">
            <a:extLst>
              <a:ext uri="{FF2B5EF4-FFF2-40B4-BE49-F238E27FC236}">
                <a16:creationId xmlns:a16="http://schemas.microsoft.com/office/drawing/2014/main" id="{00122A3D-7BC1-40BF-B533-C61466E2E325}"/>
              </a:ext>
            </a:extLst>
          </p:cNvPr>
          <p:cNvSpPr/>
          <p:nvPr/>
        </p:nvSpPr>
        <p:spPr>
          <a:xfrm rot="16200000">
            <a:off x="1613974" y="4431286"/>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8" name="Google Shape;219;p33">
            <a:extLst>
              <a:ext uri="{FF2B5EF4-FFF2-40B4-BE49-F238E27FC236}">
                <a16:creationId xmlns:a16="http://schemas.microsoft.com/office/drawing/2014/main" id="{C2F46F04-0D01-4ABC-9E60-2B6A3488437A}"/>
              </a:ext>
            </a:extLst>
          </p:cNvPr>
          <p:cNvSpPr/>
          <p:nvPr/>
        </p:nvSpPr>
        <p:spPr>
          <a:xfrm rot="16200000">
            <a:off x="1613974" y="4007161"/>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9" name="Google Shape;219;p33">
            <a:extLst>
              <a:ext uri="{FF2B5EF4-FFF2-40B4-BE49-F238E27FC236}">
                <a16:creationId xmlns:a16="http://schemas.microsoft.com/office/drawing/2014/main" id="{79DA4442-B689-4CAB-85E3-829218557A86}"/>
              </a:ext>
            </a:extLst>
          </p:cNvPr>
          <p:cNvSpPr/>
          <p:nvPr/>
        </p:nvSpPr>
        <p:spPr>
          <a:xfrm rot="16200000">
            <a:off x="1613974" y="3583036"/>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0" name="Google Shape;219;p33">
            <a:extLst>
              <a:ext uri="{FF2B5EF4-FFF2-40B4-BE49-F238E27FC236}">
                <a16:creationId xmlns:a16="http://schemas.microsoft.com/office/drawing/2014/main" id="{86235C2D-9B9E-467D-899F-131D3EBE9103}"/>
              </a:ext>
            </a:extLst>
          </p:cNvPr>
          <p:cNvSpPr/>
          <p:nvPr/>
        </p:nvSpPr>
        <p:spPr>
          <a:xfrm rot="16200000">
            <a:off x="1613974" y="3158910"/>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1" name="Google Shape;219;p33">
            <a:extLst>
              <a:ext uri="{FF2B5EF4-FFF2-40B4-BE49-F238E27FC236}">
                <a16:creationId xmlns:a16="http://schemas.microsoft.com/office/drawing/2014/main" id="{794674B3-1F11-464B-A704-50DF93657BF5}"/>
              </a:ext>
            </a:extLst>
          </p:cNvPr>
          <p:cNvSpPr/>
          <p:nvPr/>
        </p:nvSpPr>
        <p:spPr>
          <a:xfrm rot="16200000">
            <a:off x="2448581" y="4014588"/>
            <a:ext cx="365652" cy="366803"/>
          </a:xfrm>
          <a:prstGeom prst="ellipse">
            <a:avLst/>
          </a:prstGeom>
          <a:solidFill>
            <a:schemeClr val="accent1">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 name="Google Shape;219;p33">
            <a:extLst>
              <a:ext uri="{FF2B5EF4-FFF2-40B4-BE49-F238E27FC236}">
                <a16:creationId xmlns:a16="http://schemas.microsoft.com/office/drawing/2014/main" id="{A612F40A-A65A-4D1C-A9E3-07965173EAA2}"/>
              </a:ext>
            </a:extLst>
          </p:cNvPr>
          <p:cNvSpPr/>
          <p:nvPr/>
        </p:nvSpPr>
        <p:spPr>
          <a:xfrm rot="16200000">
            <a:off x="2448581" y="3586749"/>
            <a:ext cx="365652" cy="366803"/>
          </a:xfrm>
          <a:prstGeom prst="ellipse">
            <a:avLst/>
          </a:prstGeom>
          <a:solidFill>
            <a:schemeClr val="accent1">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3" name="Google Shape;219;p33">
            <a:extLst>
              <a:ext uri="{FF2B5EF4-FFF2-40B4-BE49-F238E27FC236}">
                <a16:creationId xmlns:a16="http://schemas.microsoft.com/office/drawing/2014/main" id="{96E155B1-F6A2-44A0-AB3D-471AFB8C17CF}"/>
              </a:ext>
            </a:extLst>
          </p:cNvPr>
          <p:cNvSpPr/>
          <p:nvPr/>
        </p:nvSpPr>
        <p:spPr>
          <a:xfrm rot="16200000">
            <a:off x="1613974" y="2332006"/>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4" name="Google Shape;219;p33">
            <a:extLst>
              <a:ext uri="{FF2B5EF4-FFF2-40B4-BE49-F238E27FC236}">
                <a16:creationId xmlns:a16="http://schemas.microsoft.com/office/drawing/2014/main" id="{0C9C476D-C080-462A-9F13-25E7118CA214}"/>
              </a:ext>
            </a:extLst>
          </p:cNvPr>
          <p:cNvSpPr/>
          <p:nvPr/>
        </p:nvSpPr>
        <p:spPr>
          <a:xfrm rot="16200000">
            <a:off x="1613974" y="1904167"/>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6" name="Google Shape;219;p33">
            <a:extLst>
              <a:ext uri="{FF2B5EF4-FFF2-40B4-BE49-F238E27FC236}">
                <a16:creationId xmlns:a16="http://schemas.microsoft.com/office/drawing/2014/main" id="{84CFD0DC-AD26-4B33-8E26-BFA897F86B8F}"/>
              </a:ext>
            </a:extLst>
          </p:cNvPr>
          <p:cNvSpPr/>
          <p:nvPr/>
        </p:nvSpPr>
        <p:spPr>
          <a:xfrm rot="16200000">
            <a:off x="1613974" y="1476328"/>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7" name="Google Shape;219;p33">
            <a:extLst>
              <a:ext uri="{FF2B5EF4-FFF2-40B4-BE49-F238E27FC236}">
                <a16:creationId xmlns:a16="http://schemas.microsoft.com/office/drawing/2014/main" id="{1FA6F24B-7B12-44F9-A590-816CED3375A6}"/>
              </a:ext>
            </a:extLst>
          </p:cNvPr>
          <p:cNvSpPr/>
          <p:nvPr/>
        </p:nvSpPr>
        <p:spPr>
          <a:xfrm rot="16200000">
            <a:off x="3266829" y="3296141"/>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8" name="Google Shape;219;p33">
            <a:extLst>
              <a:ext uri="{FF2B5EF4-FFF2-40B4-BE49-F238E27FC236}">
                <a16:creationId xmlns:a16="http://schemas.microsoft.com/office/drawing/2014/main" id="{337EF646-5E95-4186-B92F-1E2B55675F14}"/>
              </a:ext>
            </a:extLst>
          </p:cNvPr>
          <p:cNvSpPr/>
          <p:nvPr/>
        </p:nvSpPr>
        <p:spPr>
          <a:xfrm rot="16200000">
            <a:off x="3266829" y="2880428"/>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9" name="Google Shape;219;p33">
            <a:extLst>
              <a:ext uri="{FF2B5EF4-FFF2-40B4-BE49-F238E27FC236}">
                <a16:creationId xmlns:a16="http://schemas.microsoft.com/office/drawing/2014/main" id="{6891AB59-60E9-4ABE-963A-542081A1A65C}"/>
              </a:ext>
            </a:extLst>
          </p:cNvPr>
          <p:cNvSpPr/>
          <p:nvPr/>
        </p:nvSpPr>
        <p:spPr>
          <a:xfrm rot="16200000">
            <a:off x="3266829" y="2464716"/>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0" name="Google Shape;219;p33">
            <a:extLst>
              <a:ext uri="{FF2B5EF4-FFF2-40B4-BE49-F238E27FC236}">
                <a16:creationId xmlns:a16="http://schemas.microsoft.com/office/drawing/2014/main" id="{EFC4DB7C-5480-4BED-805D-72390B93239B}"/>
              </a:ext>
            </a:extLst>
          </p:cNvPr>
          <p:cNvSpPr/>
          <p:nvPr/>
        </p:nvSpPr>
        <p:spPr>
          <a:xfrm rot="16200000">
            <a:off x="4319241" y="3862012"/>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1" name="Google Shape;219;p33">
            <a:extLst>
              <a:ext uri="{FF2B5EF4-FFF2-40B4-BE49-F238E27FC236}">
                <a16:creationId xmlns:a16="http://schemas.microsoft.com/office/drawing/2014/main" id="{8911CDEF-7F99-4AE4-9C8C-475CEF7DB506}"/>
              </a:ext>
            </a:extLst>
          </p:cNvPr>
          <p:cNvSpPr/>
          <p:nvPr/>
        </p:nvSpPr>
        <p:spPr>
          <a:xfrm rot="16200000">
            <a:off x="4319241" y="3433096"/>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2" name="Google Shape;219;p33">
            <a:extLst>
              <a:ext uri="{FF2B5EF4-FFF2-40B4-BE49-F238E27FC236}">
                <a16:creationId xmlns:a16="http://schemas.microsoft.com/office/drawing/2014/main" id="{654270AE-4C53-43EA-873B-DF7937F23A9B}"/>
              </a:ext>
            </a:extLst>
          </p:cNvPr>
          <p:cNvSpPr/>
          <p:nvPr/>
        </p:nvSpPr>
        <p:spPr>
          <a:xfrm rot="16200000">
            <a:off x="4319241" y="3004180"/>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3" name="Google Shape;219;p33">
            <a:extLst>
              <a:ext uri="{FF2B5EF4-FFF2-40B4-BE49-F238E27FC236}">
                <a16:creationId xmlns:a16="http://schemas.microsoft.com/office/drawing/2014/main" id="{FB63ED82-2F0E-4929-AC52-BF26319393BF}"/>
              </a:ext>
            </a:extLst>
          </p:cNvPr>
          <p:cNvSpPr/>
          <p:nvPr/>
        </p:nvSpPr>
        <p:spPr>
          <a:xfrm rot="16200000">
            <a:off x="4319241" y="2575264"/>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24" name="Straight Connector 23">
            <a:extLst>
              <a:ext uri="{FF2B5EF4-FFF2-40B4-BE49-F238E27FC236}">
                <a16:creationId xmlns:a16="http://schemas.microsoft.com/office/drawing/2014/main" id="{9807005D-F8C0-4875-AEAB-BFA6F2B3F1FD}"/>
              </a:ext>
            </a:extLst>
          </p:cNvPr>
          <p:cNvCxnSpPr>
            <a:cxnSpLocks/>
            <a:stCxn id="7" idx="4"/>
            <a:endCxn id="11" idx="0"/>
          </p:cNvCxnSpPr>
          <p:nvPr/>
        </p:nvCxnSpPr>
        <p:spPr>
          <a:xfrm rot="16200000">
            <a:off x="2005754" y="4172437"/>
            <a:ext cx="416698"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F5047F-DB4E-4212-8123-9CD90110F0F3}"/>
              </a:ext>
            </a:extLst>
          </p:cNvPr>
          <p:cNvCxnSpPr>
            <a:cxnSpLocks/>
            <a:stCxn id="7" idx="4"/>
            <a:endCxn id="12" idx="0"/>
          </p:cNvCxnSpPr>
          <p:nvPr/>
        </p:nvCxnSpPr>
        <p:spPr>
          <a:xfrm rot="16200000">
            <a:off x="1791835" y="3958518"/>
            <a:ext cx="844537"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F1C8BD-88D3-4B54-9437-BD440BEADB9B}"/>
              </a:ext>
            </a:extLst>
          </p:cNvPr>
          <p:cNvCxnSpPr>
            <a:cxnSpLocks/>
            <a:stCxn id="8" idx="4"/>
            <a:endCxn id="11" idx="0"/>
          </p:cNvCxnSpPr>
          <p:nvPr/>
        </p:nvCxnSpPr>
        <p:spPr>
          <a:xfrm rot="16200000" flipH="1">
            <a:off x="2210390" y="3960375"/>
            <a:ext cx="7427"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C231938-6ED8-4A14-8F87-5F6239AD6165}"/>
              </a:ext>
            </a:extLst>
          </p:cNvPr>
          <p:cNvCxnSpPr>
            <a:cxnSpLocks/>
            <a:stCxn id="8" idx="4"/>
            <a:endCxn id="12" idx="0"/>
          </p:cNvCxnSpPr>
          <p:nvPr/>
        </p:nvCxnSpPr>
        <p:spPr>
          <a:xfrm rot="16200000">
            <a:off x="2003897" y="3746455"/>
            <a:ext cx="420412"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24E003-9FD9-44CA-A862-0B009F533DA0}"/>
              </a:ext>
            </a:extLst>
          </p:cNvPr>
          <p:cNvCxnSpPr>
            <a:cxnSpLocks/>
            <a:stCxn id="9" idx="4"/>
            <a:endCxn id="11" idx="0"/>
          </p:cNvCxnSpPr>
          <p:nvPr/>
        </p:nvCxnSpPr>
        <p:spPr>
          <a:xfrm rot="16200000" flipH="1">
            <a:off x="1998327" y="3748312"/>
            <a:ext cx="431552"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0ED6150-5721-4D49-AC46-575F772F344D}"/>
              </a:ext>
            </a:extLst>
          </p:cNvPr>
          <p:cNvCxnSpPr>
            <a:cxnSpLocks/>
            <a:stCxn id="9" idx="4"/>
            <a:endCxn id="12" idx="0"/>
          </p:cNvCxnSpPr>
          <p:nvPr/>
        </p:nvCxnSpPr>
        <p:spPr>
          <a:xfrm rot="16200000" flipH="1">
            <a:off x="2212247" y="3534393"/>
            <a:ext cx="3713"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8BB8161-36B0-48FA-A7A8-AC515EB58871}"/>
              </a:ext>
            </a:extLst>
          </p:cNvPr>
          <p:cNvCxnSpPr>
            <a:cxnSpLocks/>
            <a:stCxn id="10" idx="4"/>
            <a:endCxn id="12" idx="0"/>
          </p:cNvCxnSpPr>
          <p:nvPr/>
        </p:nvCxnSpPr>
        <p:spPr>
          <a:xfrm rot="16200000" flipH="1">
            <a:off x="2000184" y="3322330"/>
            <a:ext cx="427839"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E2471E5-31FD-4584-AE68-E15AFF1F72EF}"/>
              </a:ext>
            </a:extLst>
          </p:cNvPr>
          <p:cNvCxnSpPr>
            <a:cxnSpLocks/>
            <a:stCxn id="10" idx="4"/>
            <a:endCxn id="11" idx="0"/>
          </p:cNvCxnSpPr>
          <p:nvPr/>
        </p:nvCxnSpPr>
        <p:spPr>
          <a:xfrm rot="16200000" flipH="1">
            <a:off x="1786264" y="3536249"/>
            <a:ext cx="855678"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DCDC6D1-C0C4-453B-A854-A03FC7E56432}"/>
              </a:ext>
            </a:extLst>
          </p:cNvPr>
          <p:cNvCxnSpPr>
            <a:cxnSpLocks/>
            <a:stCxn id="11" idx="4"/>
            <a:endCxn id="17" idx="0"/>
          </p:cNvCxnSpPr>
          <p:nvPr/>
        </p:nvCxnSpPr>
        <p:spPr>
          <a:xfrm flipV="1">
            <a:off x="2814809" y="3479543"/>
            <a:ext cx="451445" cy="71844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EC1528-5A10-46CF-ACD7-C967C5C888B3}"/>
              </a:ext>
            </a:extLst>
          </p:cNvPr>
          <p:cNvCxnSpPr>
            <a:cxnSpLocks/>
            <a:stCxn id="11" idx="4"/>
            <a:endCxn id="18" idx="0"/>
          </p:cNvCxnSpPr>
          <p:nvPr/>
        </p:nvCxnSpPr>
        <p:spPr>
          <a:xfrm flipV="1">
            <a:off x="2814809" y="3063830"/>
            <a:ext cx="451445" cy="11341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1FF030-10D9-46BC-8356-2051EB965D35}"/>
              </a:ext>
            </a:extLst>
          </p:cNvPr>
          <p:cNvCxnSpPr>
            <a:cxnSpLocks/>
            <a:stCxn id="11" idx="4"/>
            <a:endCxn id="19" idx="0"/>
          </p:cNvCxnSpPr>
          <p:nvPr/>
        </p:nvCxnSpPr>
        <p:spPr>
          <a:xfrm flipV="1">
            <a:off x="2814809" y="2648118"/>
            <a:ext cx="451445" cy="15498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FAAC5A-D859-49CC-907D-C44F78CF3B78}"/>
              </a:ext>
            </a:extLst>
          </p:cNvPr>
          <p:cNvCxnSpPr>
            <a:cxnSpLocks/>
            <a:stCxn id="12" idx="4"/>
            <a:endCxn id="17" idx="0"/>
          </p:cNvCxnSpPr>
          <p:nvPr/>
        </p:nvCxnSpPr>
        <p:spPr>
          <a:xfrm flipV="1">
            <a:off x="2814809" y="3479543"/>
            <a:ext cx="451445" cy="2906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D434BC3-33C8-409A-B1E7-80FAAD48D706}"/>
              </a:ext>
            </a:extLst>
          </p:cNvPr>
          <p:cNvCxnSpPr>
            <a:cxnSpLocks/>
            <a:stCxn id="12" idx="3"/>
            <a:endCxn id="18" idx="0"/>
          </p:cNvCxnSpPr>
          <p:nvPr/>
        </p:nvCxnSpPr>
        <p:spPr>
          <a:xfrm flipV="1">
            <a:off x="2761092" y="3063830"/>
            <a:ext cx="505162" cy="8355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9F48C1D-7632-418A-9B1F-CF9F8F044E00}"/>
              </a:ext>
            </a:extLst>
          </p:cNvPr>
          <p:cNvCxnSpPr>
            <a:cxnSpLocks/>
            <a:stCxn id="12" idx="4"/>
            <a:endCxn id="19" idx="0"/>
          </p:cNvCxnSpPr>
          <p:nvPr/>
        </p:nvCxnSpPr>
        <p:spPr>
          <a:xfrm flipV="1">
            <a:off x="2814809" y="2648118"/>
            <a:ext cx="451445" cy="112203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DF70517-AD79-47D0-B28A-C88EEB209C17}"/>
              </a:ext>
            </a:extLst>
          </p:cNvPr>
          <p:cNvCxnSpPr>
            <a:cxnSpLocks/>
            <a:stCxn id="13" idx="4"/>
            <a:endCxn id="17" idx="0"/>
          </p:cNvCxnSpPr>
          <p:nvPr/>
        </p:nvCxnSpPr>
        <p:spPr>
          <a:xfrm>
            <a:off x="1980202" y="2515408"/>
            <a:ext cx="1286052" cy="96413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554EE9B-F815-4101-A602-6A7DE86BA938}"/>
              </a:ext>
            </a:extLst>
          </p:cNvPr>
          <p:cNvCxnSpPr>
            <a:cxnSpLocks/>
            <a:stCxn id="14" idx="4"/>
            <a:endCxn id="17" idx="0"/>
          </p:cNvCxnSpPr>
          <p:nvPr/>
        </p:nvCxnSpPr>
        <p:spPr>
          <a:xfrm>
            <a:off x="1980202" y="2087569"/>
            <a:ext cx="1286052" cy="139197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1662FFC-7236-4A78-9FD3-66D1D5D65409}"/>
              </a:ext>
            </a:extLst>
          </p:cNvPr>
          <p:cNvCxnSpPr>
            <a:cxnSpLocks/>
            <a:stCxn id="16" idx="4"/>
            <a:endCxn id="17" idx="0"/>
          </p:cNvCxnSpPr>
          <p:nvPr/>
        </p:nvCxnSpPr>
        <p:spPr>
          <a:xfrm>
            <a:off x="1980202" y="1659730"/>
            <a:ext cx="1286052" cy="181981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63C0544-115A-4FE4-8CDF-03F0BB746D68}"/>
              </a:ext>
            </a:extLst>
          </p:cNvPr>
          <p:cNvCxnSpPr>
            <a:cxnSpLocks/>
            <a:stCxn id="13" idx="4"/>
            <a:endCxn id="18" idx="0"/>
          </p:cNvCxnSpPr>
          <p:nvPr/>
        </p:nvCxnSpPr>
        <p:spPr>
          <a:xfrm>
            <a:off x="1980202" y="2515408"/>
            <a:ext cx="1286052" cy="548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D3A48E9-6A6F-4B4F-AA1F-0AF03E425D1F}"/>
              </a:ext>
            </a:extLst>
          </p:cNvPr>
          <p:cNvCxnSpPr>
            <a:cxnSpLocks/>
            <a:stCxn id="14" idx="4"/>
            <a:endCxn id="18" idx="0"/>
          </p:cNvCxnSpPr>
          <p:nvPr/>
        </p:nvCxnSpPr>
        <p:spPr>
          <a:xfrm>
            <a:off x="1980202" y="2087569"/>
            <a:ext cx="1286052" cy="97626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6E276D-6293-4260-83E2-09F9A06DDFBA}"/>
              </a:ext>
            </a:extLst>
          </p:cNvPr>
          <p:cNvCxnSpPr>
            <a:cxnSpLocks/>
            <a:stCxn id="16" idx="4"/>
            <a:endCxn id="18" idx="0"/>
          </p:cNvCxnSpPr>
          <p:nvPr/>
        </p:nvCxnSpPr>
        <p:spPr>
          <a:xfrm>
            <a:off x="1980202" y="1659730"/>
            <a:ext cx="1286052" cy="140410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8071810-7F24-4E76-8D4B-C6959E6A12DE}"/>
              </a:ext>
            </a:extLst>
          </p:cNvPr>
          <p:cNvCxnSpPr>
            <a:cxnSpLocks/>
            <a:stCxn id="13" idx="4"/>
            <a:endCxn id="19" idx="0"/>
          </p:cNvCxnSpPr>
          <p:nvPr/>
        </p:nvCxnSpPr>
        <p:spPr>
          <a:xfrm>
            <a:off x="1980202" y="2515408"/>
            <a:ext cx="1286052" cy="1327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EE36232-69C3-48DB-ADA1-FB72AF1950E6}"/>
              </a:ext>
            </a:extLst>
          </p:cNvPr>
          <p:cNvCxnSpPr>
            <a:cxnSpLocks/>
            <a:stCxn id="14" idx="4"/>
            <a:endCxn id="19" idx="0"/>
          </p:cNvCxnSpPr>
          <p:nvPr/>
        </p:nvCxnSpPr>
        <p:spPr>
          <a:xfrm>
            <a:off x="1980202" y="2087569"/>
            <a:ext cx="1286052" cy="56054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AA99F90-A6E7-4706-9845-85F309E892E1}"/>
              </a:ext>
            </a:extLst>
          </p:cNvPr>
          <p:cNvCxnSpPr>
            <a:cxnSpLocks/>
            <a:stCxn id="16" idx="4"/>
            <a:endCxn id="19" idx="0"/>
          </p:cNvCxnSpPr>
          <p:nvPr/>
        </p:nvCxnSpPr>
        <p:spPr>
          <a:xfrm>
            <a:off x="1980202" y="1659730"/>
            <a:ext cx="1286052" cy="98838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BFD12D7-80B1-4F89-8AF7-C348D0BFCB28}"/>
              </a:ext>
            </a:extLst>
          </p:cNvPr>
          <p:cNvCxnSpPr>
            <a:cxnSpLocks/>
            <a:stCxn id="17" idx="4"/>
            <a:endCxn id="20" idx="1"/>
          </p:cNvCxnSpPr>
          <p:nvPr/>
        </p:nvCxnSpPr>
        <p:spPr>
          <a:xfrm>
            <a:off x="3633057" y="3479543"/>
            <a:ext cx="739326" cy="69514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8" name="Google Shape;219;p33">
            <a:extLst>
              <a:ext uri="{FF2B5EF4-FFF2-40B4-BE49-F238E27FC236}">
                <a16:creationId xmlns:a16="http://schemas.microsoft.com/office/drawing/2014/main" id="{7B55A09A-2F9E-4E39-B327-5D48837D5A70}"/>
              </a:ext>
            </a:extLst>
          </p:cNvPr>
          <p:cNvSpPr/>
          <p:nvPr/>
        </p:nvSpPr>
        <p:spPr>
          <a:xfrm rot="16200000">
            <a:off x="1613974" y="4855411"/>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9" name="Google Shape;219;p33">
            <a:extLst>
              <a:ext uri="{FF2B5EF4-FFF2-40B4-BE49-F238E27FC236}">
                <a16:creationId xmlns:a16="http://schemas.microsoft.com/office/drawing/2014/main" id="{50BD2155-CCAA-4B8F-A8B6-CB3381CBF295}"/>
              </a:ext>
            </a:extLst>
          </p:cNvPr>
          <p:cNvSpPr/>
          <p:nvPr/>
        </p:nvSpPr>
        <p:spPr>
          <a:xfrm rot="16200000">
            <a:off x="4319241" y="2146350"/>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50" name="Straight Connector 49">
            <a:extLst>
              <a:ext uri="{FF2B5EF4-FFF2-40B4-BE49-F238E27FC236}">
                <a16:creationId xmlns:a16="http://schemas.microsoft.com/office/drawing/2014/main" id="{35FF1BF5-A168-47B5-8944-12E677BC76BF}"/>
              </a:ext>
            </a:extLst>
          </p:cNvPr>
          <p:cNvCxnSpPr>
            <a:cxnSpLocks/>
            <a:stCxn id="48" idx="4"/>
            <a:endCxn id="11" idx="0"/>
          </p:cNvCxnSpPr>
          <p:nvPr/>
        </p:nvCxnSpPr>
        <p:spPr>
          <a:xfrm rot="16200000">
            <a:off x="1793692" y="4384500"/>
            <a:ext cx="840823"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62C93F6-A133-4271-A71A-B661393ED0A4}"/>
              </a:ext>
            </a:extLst>
          </p:cNvPr>
          <p:cNvCxnSpPr>
            <a:cxnSpLocks/>
            <a:stCxn id="48" idx="4"/>
            <a:endCxn id="12" idx="0"/>
          </p:cNvCxnSpPr>
          <p:nvPr/>
        </p:nvCxnSpPr>
        <p:spPr>
          <a:xfrm rot="16200000">
            <a:off x="1579772" y="4170580"/>
            <a:ext cx="1268662"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A0D3CFC-7386-4FD5-B818-C12A4D9B83D9}"/>
              </a:ext>
            </a:extLst>
          </p:cNvPr>
          <p:cNvCxnSpPr>
            <a:cxnSpLocks/>
            <a:stCxn id="17" idx="4"/>
            <a:endCxn id="21" idx="0"/>
          </p:cNvCxnSpPr>
          <p:nvPr/>
        </p:nvCxnSpPr>
        <p:spPr>
          <a:xfrm>
            <a:off x="3633057" y="3479543"/>
            <a:ext cx="685609" cy="13695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91CA3E2-4FEB-4D1C-9437-AB298DAC9968}"/>
              </a:ext>
            </a:extLst>
          </p:cNvPr>
          <p:cNvCxnSpPr>
            <a:cxnSpLocks/>
            <a:stCxn id="17" idx="4"/>
            <a:endCxn id="22" idx="0"/>
          </p:cNvCxnSpPr>
          <p:nvPr/>
        </p:nvCxnSpPr>
        <p:spPr>
          <a:xfrm flipV="1">
            <a:off x="3633057" y="3187582"/>
            <a:ext cx="685609" cy="29196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241DBE0-9EBD-4075-BEE1-B5DE74CDC438}"/>
              </a:ext>
            </a:extLst>
          </p:cNvPr>
          <p:cNvCxnSpPr>
            <a:cxnSpLocks/>
            <a:stCxn id="17" idx="4"/>
            <a:endCxn id="23" idx="0"/>
          </p:cNvCxnSpPr>
          <p:nvPr/>
        </p:nvCxnSpPr>
        <p:spPr>
          <a:xfrm flipV="1">
            <a:off x="3633057" y="2758666"/>
            <a:ext cx="685609" cy="72087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DA7C73D-943D-48CD-8830-5A8F81DC4E5A}"/>
              </a:ext>
            </a:extLst>
          </p:cNvPr>
          <p:cNvCxnSpPr>
            <a:cxnSpLocks/>
            <a:stCxn id="17" idx="4"/>
            <a:endCxn id="49" idx="0"/>
          </p:cNvCxnSpPr>
          <p:nvPr/>
        </p:nvCxnSpPr>
        <p:spPr>
          <a:xfrm flipV="1">
            <a:off x="3633057" y="2329752"/>
            <a:ext cx="685609" cy="114979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F9AC526-7BE3-4977-96F2-99CFEC33DADC}"/>
              </a:ext>
            </a:extLst>
          </p:cNvPr>
          <p:cNvCxnSpPr>
            <a:cxnSpLocks/>
            <a:stCxn id="18" idx="4"/>
            <a:endCxn id="20" idx="0"/>
          </p:cNvCxnSpPr>
          <p:nvPr/>
        </p:nvCxnSpPr>
        <p:spPr>
          <a:xfrm>
            <a:off x="3633057" y="3063830"/>
            <a:ext cx="685609" cy="98158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1A5D296-7B54-4539-8C21-2C8A528E210A}"/>
              </a:ext>
            </a:extLst>
          </p:cNvPr>
          <p:cNvCxnSpPr>
            <a:cxnSpLocks/>
            <a:stCxn id="18" idx="4"/>
            <a:endCxn id="21" idx="0"/>
          </p:cNvCxnSpPr>
          <p:nvPr/>
        </p:nvCxnSpPr>
        <p:spPr>
          <a:xfrm>
            <a:off x="3633057" y="3063830"/>
            <a:ext cx="685609" cy="55266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EDB78EC-C218-49BE-9228-B7AC734F261E}"/>
              </a:ext>
            </a:extLst>
          </p:cNvPr>
          <p:cNvCxnSpPr>
            <a:cxnSpLocks/>
            <a:stCxn id="18" idx="4"/>
            <a:endCxn id="22" idx="0"/>
          </p:cNvCxnSpPr>
          <p:nvPr/>
        </p:nvCxnSpPr>
        <p:spPr>
          <a:xfrm>
            <a:off x="3633057" y="3063830"/>
            <a:ext cx="685609" cy="1237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4FB215D-B67C-47F9-895E-D87203301DA6}"/>
              </a:ext>
            </a:extLst>
          </p:cNvPr>
          <p:cNvCxnSpPr>
            <a:cxnSpLocks/>
            <a:stCxn id="18" idx="4"/>
            <a:endCxn id="23" idx="0"/>
          </p:cNvCxnSpPr>
          <p:nvPr/>
        </p:nvCxnSpPr>
        <p:spPr>
          <a:xfrm flipV="1">
            <a:off x="3633057" y="2758666"/>
            <a:ext cx="685609" cy="30516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6481F7A-CEBB-4452-B4FA-472836A83DC1}"/>
              </a:ext>
            </a:extLst>
          </p:cNvPr>
          <p:cNvCxnSpPr>
            <a:cxnSpLocks/>
            <a:stCxn id="18" idx="4"/>
            <a:endCxn id="49" idx="0"/>
          </p:cNvCxnSpPr>
          <p:nvPr/>
        </p:nvCxnSpPr>
        <p:spPr>
          <a:xfrm flipV="1">
            <a:off x="3633057" y="2329752"/>
            <a:ext cx="685609" cy="73407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033B03A-CFD1-481D-B4BF-AACE899B1513}"/>
              </a:ext>
            </a:extLst>
          </p:cNvPr>
          <p:cNvCxnSpPr>
            <a:cxnSpLocks/>
            <a:stCxn id="19" idx="4"/>
            <a:endCxn id="20" idx="0"/>
          </p:cNvCxnSpPr>
          <p:nvPr/>
        </p:nvCxnSpPr>
        <p:spPr>
          <a:xfrm>
            <a:off x="3633057" y="2648118"/>
            <a:ext cx="685609" cy="13972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3ED5C81-6035-41DF-9A66-C086C1143892}"/>
              </a:ext>
            </a:extLst>
          </p:cNvPr>
          <p:cNvCxnSpPr>
            <a:cxnSpLocks/>
            <a:stCxn id="19" idx="4"/>
            <a:endCxn id="21" idx="0"/>
          </p:cNvCxnSpPr>
          <p:nvPr/>
        </p:nvCxnSpPr>
        <p:spPr>
          <a:xfrm>
            <a:off x="3633057" y="2648118"/>
            <a:ext cx="685609" cy="96838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D38D9E4-D71F-4FE3-9C6D-FF81BBD6CC15}"/>
              </a:ext>
            </a:extLst>
          </p:cNvPr>
          <p:cNvCxnSpPr>
            <a:cxnSpLocks/>
            <a:stCxn id="19" idx="4"/>
            <a:endCxn id="22" idx="0"/>
          </p:cNvCxnSpPr>
          <p:nvPr/>
        </p:nvCxnSpPr>
        <p:spPr>
          <a:xfrm>
            <a:off x="3633057" y="2648118"/>
            <a:ext cx="685609" cy="53946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7582EEB-C46D-4BE4-B78C-5E801DE44E0C}"/>
              </a:ext>
            </a:extLst>
          </p:cNvPr>
          <p:cNvCxnSpPr>
            <a:cxnSpLocks/>
            <a:stCxn id="19" idx="4"/>
            <a:endCxn id="23" idx="0"/>
          </p:cNvCxnSpPr>
          <p:nvPr/>
        </p:nvCxnSpPr>
        <p:spPr>
          <a:xfrm>
            <a:off x="3633057" y="2648118"/>
            <a:ext cx="685609" cy="1105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683A750-61A4-4E25-8A5F-135BC82056ED}"/>
              </a:ext>
            </a:extLst>
          </p:cNvPr>
          <p:cNvCxnSpPr>
            <a:cxnSpLocks/>
            <a:stCxn id="19" idx="4"/>
            <a:endCxn id="49" idx="0"/>
          </p:cNvCxnSpPr>
          <p:nvPr/>
        </p:nvCxnSpPr>
        <p:spPr>
          <a:xfrm flipV="1">
            <a:off x="3633057" y="2329752"/>
            <a:ext cx="685609" cy="31836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46E715F5-4A99-41A8-97BC-8BF3D55F5C0E}"/>
              </a:ext>
            </a:extLst>
          </p:cNvPr>
          <p:cNvSpPr/>
          <p:nvPr/>
        </p:nvSpPr>
        <p:spPr>
          <a:xfrm>
            <a:off x="1209675" y="5286581"/>
            <a:ext cx="1174249" cy="482612"/>
          </a:xfrm>
          <a:prstGeom prst="rect">
            <a:avLst/>
          </a:prstGeom>
          <a:solidFill>
            <a:srgbClr val="E7FFBE"/>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Inputs</a:t>
            </a:r>
          </a:p>
        </p:txBody>
      </p:sp>
      <p:sp>
        <p:nvSpPr>
          <p:cNvPr id="108" name="Rectangle 107">
            <a:extLst>
              <a:ext uri="{FF2B5EF4-FFF2-40B4-BE49-F238E27FC236}">
                <a16:creationId xmlns:a16="http://schemas.microsoft.com/office/drawing/2014/main" id="{7B0D09E5-A57F-41EF-8916-3EC014E66AED}"/>
              </a:ext>
            </a:extLst>
          </p:cNvPr>
          <p:cNvSpPr/>
          <p:nvPr/>
        </p:nvSpPr>
        <p:spPr>
          <a:xfrm>
            <a:off x="3914942" y="4336151"/>
            <a:ext cx="1174249" cy="482612"/>
          </a:xfrm>
          <a:prstGeom prst="rect">
            <a:avLst/>
          </a:prstGeom>
          <a:solidFill>
            <a:srgbClr val="E7FFBE"/>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Outputs</a:t>
            </a:r>
          </a:p>
        </p:txBody>
      </p:sp>
      <p:sp>
        <p:nvSpPr>
          <p:cNvPr id="110" name="Rectangle 109">
            <a:extLst>
              <a:ext uri="{FF2B5EF4-FFF2-40B4-BE49-F238E27FC236}">
                <a16:creationId xmlns:a16="http://schemas.microsoft.com/office/drawing/2014/main" id="{C996805C-1404-45B1-BB2D-C04C68AEA928}"/>
              </a:ext>
            </a:extLst>
          </p:cNvPr>
          <p:cNvSpPr/>
          <p:nvPr/>
        </p:nvSpPr>
        <p:spPr>
          <a:xfrm>
            <a:off x="2199447" y="4643901"/>
            <a:ext cx="1563923" cy="482612"/>
          </a:xfrm>
          <a:prstGeom prst="rect">
            <a:avLst/>
          </a:prstGeom>
          <a:solidFill>
            <a:schemeClr val="accent1">
              <a:lumMod val="20000"/>
              <a:lumOff val="80000"/>
            </a:schemeClr>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Embedding</a:t>
            </a:r>
          </a:p>
        </p:txBody>
      </p:sp>
      <p:sp>
        <p:nvSpPr>
          <p:cNvPr id="236" name="Rectangle 235">
            <a:extLst>
              <a:ext uri="{FF2B5EF4-FFF2-40B4-BE49-F238E27FC236}">
                <a16:creationId xmlns:a16="http://schemas.microsoft.com/office/drawing/2014/main" id="{F4588E9A-5C73-4BB6-BADA-0667DEE66591}"/>
              </a:ext>
            </a:extLst>
          </p:cNvPr>
          <p:cNvSpPr/>
          <p:nvPr/>
        </p:nvSpPr>
        <p:spPr>
          <a:xfrm>
            <a:off x="3064314" y="3796655"/>
            <a:ext cx="752942" cy="482612"/>
          </a:xfrm>
          <a:prstGeom prst="rect">
            <a:avLst/>
          </a:prstGeom>
          <a:solidFill>
            <a:schemeClr val="accent4">
              <a:lumMod val="20000"/>
              <a:lumOff val="80000"/>
            </a:schemeClr>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RNN</a:t>
            </a:r>
          </a:p>
        </p:txBody>
      </p:sp>
      <p:sp>
        <p:nvSpPr>
          <p:cNvPr id="267" name="TextBox 266">
            <a:extLst>
              <a:ext uri="{FF2B5EF4-FFF2-40B4-BE49-F238E27FC236}">
                <a16:creationId xmlns:a16="http://schemas.microsoft.com/office/drawing/2014/main" id="{D232086F-6291-4D6E-AEB6-39EB6CC1F8D5}"/>
              </a:ext>
            </a:extLst>
          </p:cNvPr>
          <p:cNvSpPr txBox="1"/>
          <p:nvPr/>
        </p:nvSpPr>
        <p:spPr>
          <a:xfrm>
            <a:off x="5612370" y="1644244"/>
            <a:ext cx="1965602"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2000">
                <a:solidFill>
                  <a:schemeClr val="bg1"/>
                </a:solidFill>
              </a:rPr>
              <a:t>“Cats say ___.”</a:t>
            </a:r>
          </a:p>
        </p:txBody>
      </p:sp>
      <p:sp>
        <p:nvSpPr>
          <p:cNvPr id="269" name="TextBox 268">
            <a:extLst>
              <a:ext uri="{FF2B5EF4-FFF2-40B4-BE49-F238E27FC236}">
                <a16:creationId xmlns:a16="http://schemas.microsoft.com/office/drawing/2014/main" id="{F73D0A2E-D5E4-4641-9EAC-2F57C1B093C9}"/>
              </a:ext>
            </a:extLst>
          </p:cNvPr>
          <p:cNvSpPr txBox="1"/>
          <p:nvPr/>
        </p:nvSpPr>
        <p:spPr>
          <a:xfrm>
            <a:off x="5578707" y="2146925"/>
            <a:ext cx="1999265"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2000">
                <a:solidFill>
                  <a:schemeClr val="bg1"/>
                </a:solidFill>
              </a:rPr>
              <a:t>“Dogs say ___.”</a:t>
            </a:r>
          </a:p>
        </p:txBody>
      </p:sp>
      <p:sp>
        <p:nvSpPr>
          <p:cNvPr id="270" name="TextBox 269">
            <a:extLst>
              <a:ext uri="{FF2B5EF4-FFF2-40B4-BE49-F238E27FC236}">
                <a16:creationId xmlns:a16="http://schemas.microsoft.com/office/drawing/2014/main" id="{1509C758-3637-411E-ADAE-58DC9F86514E}"/>
              </a:ext>
            </a:extLst>
          </p:cNvPr>
          <p:cNvSpPr txBox="1"/>
          <p:nvPr/>
        </p:nvSpPr>
        <p:spPr>
          <a:xfrm>
            <a:off x="1461180" y="3182048"/>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272" name="TextBox 271">
            <a:extLst>
              <a:ext uri="{FF2B5EF4-FFF2-40B4-BE49-F238E27FC236}">
                <a16:creationId xmlns:a16="http://schemas.microsoft.com/office/drawing/2014/main" id="{514B5203-76A2-4BBC-80DC-C5A9947C04CF}"/>
              </a:ext>
            </a:extLst>
          </p:cNvPr>
          <p:cNvSpPr txBox="1"/>
          <p:nvPr/>
        </p:nvSpPr>
        <p:spPr>
          <a:xfrm>
            <a:off x="1461180" y="3602322"/>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274" name="TextBox 273">
            <a:extLst>
              <a:ext uri="{FF2B5EF4-FFF2-40B4-BE49-F238E27FC236}">
                <a16:creationId xmlns:a16="http://schemas.microsoft.com/office/drawing/2014/main" id="{822951B0-3B41-4D23-A9DD-D9636B517C92}"/>
              </a:ext>
            </a:extLst>
          </p:cNvPr>
          <p:cNvSpPr txBox="1"/>
          <p:nvPr/>
        </p:nvSpPr>
        <p:spPr>
          <a:xfrm>
            <a:off x="1461180" y="4022596"/>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276" name="TextBox 275">
            <a:extLst>
              <a:ext uri="{FF2B5EF4-FFF2-40B4-BE49-F238E27FC236}">
                <a16:creationId xmlns:a16="http://schemas.microsoft.com/office/drawing/2014/main" id="{E6F00E54-AF27-4AEB-9E74-A285211D0912}"/>
              </a:ext>
            </a:extLst>
          </p:cNvPr>
          <p:cNvSpPr txBox="1"/>
          <p:nvPr/>
        </p:nvSpPr>
        <p:spPr>
          <a:xfrm>
            <a:off x="1461180" y="4442870"/>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1</a:t>
            </a:r>
          </a:p>
        </p:txBody>
      </p:sp>
      <p:sp>
        <p:nvSpPr>
          <p:cNvPr id="278" name="TextBox 277">
            <a:extLst>
              <a:ext uri="{FF2B5EF4-FFF2-40B4-BE49-F238E27FC236}">
                <a16:creationId xmlns:a16="http://schemas.microsoft.com/office/drawing/2014/main" id="{89E4A0A9-FCDA-4681-B62D-1D5325CDB863}"/>
              </a:ext>
            </a:extLst>
          </p:cNvPr>
          <p:cNvSpPr txBox="1"/>
          <p:nvPr/>
        </p:nvSpPr>
        <p:spPr>
          <a:xfrm>
            <a:off x="1461180" y="4863145"/>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2" name="TextBox 1">
            <a:extLst>
              <a:ext uri="{FF2B5EF4-FFF2-40B4-BE49-F238E27FC236}">
                <a16:creationId xmlns:a16="http://schemas.microsoft.com/office/drawing/2014/main" id="{4B4FD6DD-738B-440E-8D22-25311F60083E}"/>
              </a:ext>
            </a:extLst>
          </p:cNvPr>
          <p:cNvSpPr txBox="1"/>
          <p:nvPr/>
        </p:nvSpPr>
        <p:spPr>
          <a:xfrm>
            <a:off x="1400262" y="1495996"/>
            <a:ext cx="391453"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.1</a:t>
            </a:r>
          </a:p>
        </p:txBody>
      </p:sp>
      <p:sp>
        <p:nvSpPr>
          <p:cNvPr id="4" name="TextBox 3">
            <a:extLst>
              <a:ext uri="{FF2B5EF4-FFF2-40B4-BE49-F238E27FC236}">
                <a16:creationId xmlns:a16="http://schemas.microsoft.com/office/drawing/2014/main" id="{E34EB331-DD56-4F07-9587-AB7C2F5EAEE0}"/>
              </a:ext>
            </a:extLst>
          </p:cNvPr>
          <p:cNvSpPr txBox="1"/>
          <p:nvPr/>
        </p:nvSpPr>
        <p:spPr>
          <a:xfrm>
            <a:off x="1353403" y="1939615"/>
            <a:ext cx="476412"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-.5</a:t>
            </a:r>
          </a:p>
        </p:txBody>
      </p:sp>
      <p:sp>
        <p:nvSpPr>
          <p:cNvPr id="6" name="TextBox 5">
            <a:extLst>
              <a:ext uri="{FF2B5EF4-FFF2-40B4-BE49-F238E27FC236}">
                <a16:creationId xmlns:a16="http://schemas.microsoft.com/office/drawing/2014/main" id="{DFB568A8-BB10-43E5-B142-F6C83A8F8C48}"/>
              </a:ext>
            </a:extLst>
          </p:cNvPr>
          <p:cNvSpPr txBox="1"/>
          <p:nvPr/>
        </p:nvSpPr>
        <p:spPr>
          <a:xfrm>
            <a:off x="1400261" y="2357834"/>
            <a:ext cx="39145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.6</a:t>
            </a:r>
          </a:p>
        </p:txBody>
      </p:sp>
      <p:sp>
        <p:nvSpPr>
          <p:cNvPr id="59" name="Arrow: Bent 58">
            <a:extLst>
              <a:ext uri="{FF2B5EF4-FFF2-40B4-BE49-F238E27FC236}">
                <a16:creationId xmlns:a16="http://schemas.microsoft.com/office/drawing/2014/main" id="{925E7C98-A4C0-4D4B-B807-647FBA86BFA7}"/>
              </a:ext>
            </a:extLst>
          </p:cNvPr>
          <p:cNvSpPr/>
          <p:nvPr/>
        </p:nvSpPr>
        <p:spPr>
          <a:xfrm flipH="1">
            <a:off x="2193340" y="1396645"/>
            <a:ext cx="1317190" cy="762634"/>
          </a:xfrm>
          <a:prstGeom prst="bentArrow">
            <a:avLst/>
          </a:prstGeom>
          <a:solidFill>
            <a:schemeClr val="accent5"/>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5803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croll: Vertical 2">
            <a:extLst>
              <a:ext uri="{FF2B5EF4-FFF2-40B4-BE49-F238E27FC236}">
                <a16:creationId xmlns:a16="http://schemas.microsoft.com/office/drawing/2014/main" id="{42E02F80-2BAC-46A7-ADF3-3FEC8DAC1254}"/>
              </a:ext>
            </a:extLst>
          </p:cNvPr>
          <p:cNvSpPr/>
          <p:nvPr/>
        </p:nvSpPr>
        <p:spPr>
          <a:xfrm>
            <a:off x="7449424" y="1657350"/>
            <a:ext cx="2666126" cy="3771900"/>
          </a:xfrm>
          <a:prstGeom prst="verticalScroll">
            <a:avLst>
              <a:gd name="adj" fmla="val 6500"/>
            </a:avLst>
          </a:prstGeom>
          <a:solidFill>
            <a:srgbClr val="EDE1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ctr"/>
            <a:endParaRPr lang="en-US"/>
          </a:p>
          <a:p>
            <a:pPr algn="ctr"/>
            <a:r>
              <a:rPr lang="en-US" sz="2400">
                <a:solidFill>
                  <a:schemeClr val="bg1"/>
                </a:solidFill>
                <a:latin typeface="Algerian" panose="020B0604020202020204" pitchFamily="82" charset="0"/>
              </a:rPr>
              <a:t>Dictionary</a:t>
            </a:r>
          </a:p>
          <a:p>
            <a:pPr algn="ctr"/>
            <a:endParaRPr lang="en-US" sz="2400">
              <a:solidFill>
                <a:schemeClr val="bg1"/>
              </a:solidFill>
              <a:latin typeface="Algerian" panose="020B0604020202020204" pitchFamily="82" charset="0"/>
            </a:endParaRPr>
          </a:p>
        </p:txBody>
      </p:sp>
      <p:sp>
        <p:nvSpPr>
          <p:cNvPr id="5" name="TextBox 4">
            <a:extLst>
              <a:ext uri="{FF2B5EF4-FFF2-40B4-BE49-F238E27FC236}">
                <a16:creationId xmlns:a16="http://schemas.microsoft.com/office/drawing/2014/main" id="{2B892057-55EF-4725-B2B1-584A436320EC}"/>
              </a:ext>
            </a:extLst>
          </p:cNvPr>
          <p:cNvSpPr txBox="1"/>
          <p:nvPr/>
        </p:nvSpPr>
        <p:spPr>
          <a:xfrm>
            <a:off x="8003097" y="3106305"/>
            <a:ext cx="1760028" cy="190821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numCol="1" rtlCol="0" anchor="ctr">
            <a:spAutoFit/>
          </a:bodyPr>
          <a:lstStyle/>
          <a:p>
            <a:pPr marL="457200" indent="-457200">
              <a:buClr>
                <a:schemeClr val="bg1"/>
              </a:buClr>
              <a:buFont typeface="+mj-lt"/>
              <a:buAutoNum type="arabicPeriod"/>
            </a:pPr>
            <a:r>
              <a:rPr lang="en-US" sz="2000">
                <a:solidFill>
                  <a:schemeClr val="bg1"/>
                </a:solidFill>
                <a:latin typeface="Algerian" panose="020B0604020202020204" pitchFamily="82" charset="0"/>
              </a:rPr>
              <a:t>Cats</a:t>
            </a:r>
          </a:p>
          <a:p>
            <a:pPr marL="457200" indent="-457200">
              <a:buClr>
                <a:schemeClr val="bg1"/>
              </a:buClr>
              <a:buFont typeface="+mj-lt"/>
              <a:buAutoNum type="arabicPeriod"/>
            </a:pPr>
            <a:r>
              <a:rPr lang="en-US" sz="2000">
                <a:solidFill>
                  <a:schemeClr val="bg1"/>
                </a:solidFill>
                <a:latin typeface="Algerian" panose="020B0604020202020204" pitchFamily="82" charset="0"/>
              </a:rPr>
              <a:t>Dogs</a:t>
            </a:r>
          </a:p>
          <a:p>
            <a:pPr marL="457200" indent="-457200">
              <a:buClr>
                <a:schemeClr val="bg1"/>
              </a:buClr>
              <a:buFont typeface="+mj-lt"/>
              <a:buAutoNum type="arabicPeriod"/>
            </a:pPr>
            <a:r>
              <a:rPr lang="en-US" sz="2000">
                <a:solidFill>
                  <a:schemeClr val="bg1"/>
                </a:solidFill>
                <a:latin typeface="Algerian" panose="020B0604020202020204" pitchFamily="82" charset="0"/>
              </a:rPr>
              <a:t>Meow</a:t>
            </a:r>
          </a:p>
          <a:p>
            <a:pPr marL="457200" indent="-457200">
              <a:buClr>
                <a:schemeClr val="bg1"/>
              </a:buClr>
              <a:buFont typeface="+mj-lt"/>
              <a:buAutoNum type="arabicPeriod"/>
            </a:pPr>
            <a:r>
              <a:rPr lang="en-US" sz="2000">
                <a:solidFill>
                  <a:schemeClr val="bg1"/>
                </a:solidFill>
                <a:latin typeface="Algerian" panose="020B0604020202020204" pitchFamily="82" charset="0"/>
              </a:rPr>
              <a:t>Say</a:t>
            </a:r>
          </a:p>
          <a:p>
            <a:pPr marL="457200" indent="-457200">
              <a:buClr>
                <a:schemeClr val="bg1"/>
              </a:buClr>
              <a:buFont typeface="+mj-lt"/>
              <a:buAutoNum type="arabicPeriod"/>
            </a:pPr>
            <a:r>
              <a:rPr lang="en-US" sz="2000">
                <a:solidFill>
                  <a:schemeClr val="bg1"/>
                </a:solidFill>
                <a:latin typeface="Algerian" panose="020B0604020202020204" pitchFamily="82" charset="0"/>
              </a:rPr>
              <a:t>Woof</a:t>
            </a:r>
          </a:p>
          <a:p>
            <a:pPr algn="ctr">
              <a:lnSpc>
                <a:spcPct val="90000"/>
              </a:lnSpc>
            </a:pPr>
            <a:endParaRPr lang="en-US" sz="2000">
              <a:solidFill>
                <a:schemeClr val="bg1"/>
              </a:solidFill>
            </a:endParaRPr>
          </a:p>
        </p:txBody>
      </p:sp>
      <p:sp>
        <p:nvSpPr>
          <p:cNvPr id="15" name="Title 1">
            <a:extLst>
              <a:ext uri="{FF2B5EF4-FFF2-40B4-BE49-F238E27FC236}">
                <a16:creationId xmlns:a16="http://schemas.microsoft.com/office/drawing/2014/main" id="{7A7A645B-2474-4C85-AD94-80EEEEC6C42E}"/>
              </a:ext>
            </a:extLst>
          </p:cNvPr>
          <p:cNvSpPr>
            <a:spLocks noGrp="1"/>
          </p:cNvSpPr>
          <p:nvPr>
            <p:ph type="title"/>
          </p:nvPr>
        </p:nvSpPr>
        <p:spPr>
          <a:xfrm>
            <a:off x="498348" y="403007"/>
            <a:ext cx="9976104" cy="590931"/>
          </a:xfrm>
        </p:spPr>
        <p:txBody>
          <a:bodyPr/>
          <a:lstStyle/>
          <a:p>
            <a:r>
              <a:rPr lang="en-US"/>
              <a:t>Recurrent Neural Networks</a:t>
            </a:r>
          </a:p>
        </p:txBody>
      </p:sp>
      <p:sp>
        <p:nvSpPr>
          <p:cNvPr id="7" name="Google Shape;219;p33">
            <a:extLst>
              <a:ext uri="{FF2B5EF4-FFF2-40B4-BE49-F238E27FC236}">
                <a16:creationId xmlns:a16="http://schemas.microsoft.com/office/drawing/2014/main" id="{00122A3D-7BC1-40BF-B533-C61466E2E325}"/>
              </a:ext>
            </a:extLst>
          </p:cNvPr>
          <p:cNvSpPr/>
          <p:nvPr/>
        </p:nvSpPr>
        <p:spPr>
          <a:xfrm rot="16200000">
            <a:off x="1613974" y="4431286"/>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8" name="Google Shape;219;p33">
            <a:extLst>
              <a:ext uri="{FF2B5EF4-FFF2-40B4-BE49-F238E27FC236}">
                <a16:creationId xmlns:a16="http://schemas.microsoft.com/office/drawing/2014/main" id="{C2F46F04-0D01-4ABC-9E60-2B6A3488437A}"/>
              </a:ext>
            </a:extLst>
          </p:cNvPr>
          <p:cNvSpPr/>
          <p:nvPr/>
        </p:nvSpPr>
        <p:spPr>
          <a:xfrm rot="16200000">
            <a:off x="1613974" y="4007161"/>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9" name="Google Shape;219;p33">
            <a:extLst>
              <a:ext uri="{FF2B5EF4-FFF2-40B4-BE49-F238E27FC236}">
                <a16:creationId xmlns:a16="http://schemas.microsoft.com/office/drawing/2014/main" id="{79DA4442-B689-4CAB-85E3-829218557A86}"/>
              </a:ext>
            </a:extLst>
          </p:cNvPr>
          <p:cNvSpPr/>
          <p:nvPr/>
        </p:nvSpPr>
        <p:spPr>
          <a:xfrm rot="16200000">
            <a:off x="1613974" y="3583036"/>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0" name="Google Shape;219;p33">
            <a:extLst>
              <a:ext uri="{FF2B5EF4-FFF2-40B4-BE49-F238E27FC236}">
                <a16:creationId xmlns:a16="http://schemas.microsoft.com/office/drawing/2014/main" id="{86235C2D-9B9E-467D-899F-131D3EBE9103}"/>
              </a:ext>
            </a:extLst>
          </p:cNvPr>
          <p:cNvSpPr/>
          <p:nvPr/>
        </p:nvSpPr>
        <p:spPr>
          <a:xfrm rot="16200000">
            <a:off x="1613974" y="3158910"/>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1" name="Google Shape;219;p33">
            <a:extLst>
              <a:ext uri="{FF2B5EF4-FFF2-40B4-BE49-F238E27FC236}">
                <a16:creationId xmlns:a16="http://schemas.microsoft.com/office/drawing/2014/main" id="{794674B3-1F11-464B-A704-50DF93657BF5}"/>
              </a:ext>
            </a:extLst>
          </p:cNvPr>
          <p:cNvSpPr/>
          <p:nvPr/>
        </p:nvSpPr>
        <p:spPr>
          <a:xfrm rot="16200000">
            <a:off x="2448581" y="4014588"/>
            <a:ext cx="365652" cy="366803"/>
          </a:xfrm>
          <a:prstGeom prst="ellipse">
            <a:avLst/>
          </a:prstGeom>
          <a:solidFill>
            <a:schemeClr val="accent1">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 name="Google Shape;219;p33">
            <a:extLst>
              <a:ext uri="{FF2B5EF4-FFF2-40B4-BE49-F238E27FC236}">
                <a16:creationId xmlns:a16="http://schemas.microsoft.com/office/drawing/2014/main" id="{A612F40A-A65A-4D1C-A9E3-07965173EAA2}"/>
              </a:ext>
            </a:extLst>
          </p:cNvPr>
          <p:cNvSpPr/>
          <p:nvPr/>
        </p:nvSpPr>
        <p:spPr>
          <a:xfrm rot="16200000">
            <a:off x="2448581" y="3586749"/>
            <a:ext cx="365652" cy="366803"/>
          </a:xfrm>
          <a:prstGeom prst="ellipse">
            <a:avLst/>
          </a:prstGeom>
          <a:solidFill>
            <a:schemeClr val="accent1">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3" name="Google Shape;219;p33">
            <a:extLst>
              <a:ext uri="{FF2B5EF4-FFF2-40B4-BE49-F238E27FC236}">
                <a16:creationId xmlns:a16="http://schemas.microsoft.com/office/drawing/2014/main" id="{96E155B1-F6A2-44A0-AB3D-471AFB8C17CF}"/>
              </a:ext>
            </a:extLst>
          </p:cNvPr>
          <p:cNvSpPr/>
          <p:nvPr/>
        </p:nvSpPr>
        <p:spPr>
          <a:xfrm rot="16200000">
            <a:off x="1613974" y="2332006"/>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4" name="Google Shape;219;p33">
            <a:extLst>
              <a:ext uri="{FF2B5EF4-FFF2-40B4-BE49-F238E27FC236}">
                <a16:creationId xmlns:a16="http://schemas.microsoft.com/office/drawing/2014/main" id="{0C9C476D-C080-462A-9F13-25E7118CA214}"/>
              </a:ext>
            </a:extLst>
          </p:cNvPr>
          <p:cNvSpPr/>
          <p:nvPr/>
        </p:nvSpPr>
        <p:spPr>
          <a:xfrm rot="16200000">
            <a:off x="1613974" y="1904167"/>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6" name="Google Shape;219;p33">
            <a:extLst>
              <a:ext uri="{FF2B5EF4-FFF2-40B4-BE49-F238E27FC236}">
                <a16:creationId xmlns:a16="http://schemas.microsoft.com/office/drawing/2014/main" id="{84CFD0DC-AD26-4B33-8E26-BFA897F86B8F}"/>
              </a:ext>
            </a:extLst>
          </p:cNvPr>
          <p:cNvSpPr/>
          <p:nvPr/>
        </p:nvSpPr>
        <p:spPr>
          <a:xfrm rot="16200000">
            <a:off x="1613974" y="1476328"/>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7" name="Google Shape;219;p33">
            <a:extLst>
              <a:ext uri="{FF2B5EF4-FFF2-40B4-BE49-F238E27FC236}">
                <a16:creationId xmlns:a16="http://schemas.microsoft.com/office/drawing/2014/main" id="{1FA6F24B-7B12-44F9-A590-816CED3375A6}"/>
              </a:ext>
            </a:extLst>
          </p:cNvPr>
          <p:cNvSpPr/>
          <p:nvPr/>
        </p:nvSpPr>
        <p:spPr>
          <a:xfrm rot="16200000">
            <a:off x="3266829" y="3296141"/>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8" name="Google Shape;219;p33">
            <a:extLst>
              <a:ext uri="{FF2B5EF4-FFF2-40B4-BE49-F238E27FC236}">
                <a16:creationId xmlns:a16="http://schemas.microsoft.com/office/drawing/2014/main" id="{337EF646-5E95-4186-B92F-1E2B55675F14}"/>
              </a:ext>
            </a:extLst>
          </p:cNvPr>
          <p:cNvSpPr/>
          <p:nvPr/>
        </p:nvSpPr>
        <p:spPr>
          <a:xfrm rot="16200000">
            <a:off x="3266829" y="2880428"/>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9" name="Google Shape;219;p33">
            <a:extLst>
              <a:ext uri="{FF2B5EF4-FFF2-40B4-BE49-F238E27FC236}">
                <a16:creationId xmlns:a16="http://schemas.microsoft.com/office/drawing/2014/main" id="{6891AB59-60E9-4ABE-963A-542081A1A65C}"/>
              </a:ext>
            </a:extLst>
          </p:cNvPr>
          <p:cNvSpPr/>
          <p:nvPr/>
        </p:nvSpPr>
        <p:spPr>
          <a:xfrm rot="16200000">
            <a:off x="3266829" y="2464716"/>
            <a:ext cx="365652" cy="366803"/>
          </a:xfrm>
          <a:prstGeom prst="ellipse">
            <a:avLst/>
          </a:prstGeom>
          <a:solidFill>
            <a:schemeClr val="accent4">
              <a:lumMod val="20000"/>
              <a:lumOff val="80000"/>
            </a:schemeClr>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0" name="Google Shape;219;p33">
            <a:extLst>
              <a:ext uri="{FF2B5EF4-FFF2-40B4-BE49-F238E27FC236}">
                <a16:creationId xmlns:a16="http://schemas.microsoft.com/office/drawing/2014/main" id="{EFC4DB7C-5480-4BED-805D-72390B93239B}"/>
              </a:ext>
            </a:extLst>
          </p:cNvPr>
          <p:cNvSpPr/>
          <p:nvPr/>
        </p:nvSpPr>
        <p:spPr>
          <a:xfrm rot="16200000">
            <a:off x="4319241" y="3862012"/>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1" name="Google Shape;219;p33">
            <a:extLst>
              <a:ext uri="{FF2B5EF4-FFF2-40B4-BE49-F238E27FC236}">
                <a16:creationId xmlns:a16="http://schemas.microsoft.com/office/drawing/2014/main" id="{8911CDEF-7F99-4AE4-9C8C-475CEF7DB506}"/>
              </a:ext>
            </a:extLst>
          </p:cNvPr>
          <p:cNvSpPr/>
          <p:nvPr/>
        </p:nvSpPr>
        <p:spPr>
          <a:xfrm rot="16200000">
            <a:off x="4319241" y="3433096"/>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2" name="Google Shape;219;p33">
            <a:extLst>
              <a:ext uri="{FF2B5EF4-FFF2-40B4-BE49-F238E27FC236}">
                <a16:creationId xmlns:a16="http://schemas.microsoft.com/office/drawing/2014/main" id="{654270AE-4C53-43EA-873B-DF7937F23A9B}"/>
              </a:ext>
            </a:extLst>
          </p:cNvPr>
          <p:cNvSpPr/>
          <p:nvPr/>
        </p:nvSpPr>
        <p:spPr>
          <a:xfrm rot="16200000">
            <a:off x="4319241" y="3004180"/>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3" name="Google Shape;219;p33">
            <a:extLst>
              <a:ext uri="{FF2B5EF4-FFF2-40B4-BE49-F238E27FC236}">
                <a16:creationId xmlns:a16="http://schemas.microsoft.com/office/drawing/2014/main" id="{FB63ED82-2F0E-4929-AC52-BF26319393BF}"/>
              </a:ext>
            </a:extLst>
          </p:cNvPr>
          <p:cNvSpPr/>
          <p:nvPr/>
        </p:nvSpPr>
        <p:spPr>
          <a:xfrm rot="16200000">
            <a:off x="4319241" y="2575264"/>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24" name="Straight Connector 23">
            <a:extLst>
              <a:ext uri="{FF2B5EF4-FFF2-40B4-BE49-F238E27FC236}">
                <a16:creationId xmlns:a16="http://schemas.microsoft.com/office/drawing/2014/main" id="{9807005D-F8C0-4875-AEAB-BFA6F2B3F1FD}"/>
              </a:ext>
            </a:extLst>
          </p:cNvPr>
          <p:cNvCxnSpPr>
            <a:cxnSpLocks/>
            <a:stCxn id="7" idx="4"/>
            <a:endCxn id="11" idx="0"/>
          </p:cNvCxnSpPr>
          <p:nvPr/>
        </p:nvCxnSpPr>
        <p:spPr>
          <a:xfrm rot="16200000">
            <a:off x="2005754" y="4172437"/>
            <a:ext cx="416698"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F5047F-DB4E-4212-8123-9CD90110F0F3}"/>
              </a:ext>
            </a:extLst>
          </p:cNvPr>
          <p:cNvCxnSpPr>
            <a:cxnSpLocks/>
            <a:stCxn id="7" idx="4"/>
            <a:endCxn id="12" idx="0"/>
          </p:cNvCxnSpPr>
          <p:nvPr/>
        </p:nvCxnSpPr>
        <p:spPr>
          <a:xfrm rot="16200000">
            <a:off x="1791835" y="3958518"/>
            <a:ext cx="844537"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F1C8BD-88D3-4B54-9437-BD440BEADB9B}"/>
              </a:ext>
            </a:extLst>
          </p:cNvPr>
          <p:cNvCxnSpPr>
            <a:cxnSpLocks/>
            <a:stCxn id="8" idx="4"/>
            <a:endCxn id="11" idx="0"/>
          </p:cNvCxnSpPr>
          <p:nvPr/>
        </p:nvCxnSpPr>
        <p:spPr>
          <a:xfrm rot="16200000" flipH="1">
            <a:off x="2210390" y="3960375"/>
            <a:ext cx="7427"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C231938-6ED8-4A14-8F87-5F6239AD6165}"/>
              </a:ext>
            </a:extLst>
          </p:cNvPr>
          <p:cNvCxnSpPr>
            <a:cxnSpLocks/>
            <a:stCxn id="8" idx="4"/>
            <a:endCxn id="12" idx="0"/>
          </p:cNvCxnSpPr>
          <p:nvPr/>
        </p:nvCxnSpPr>
        <p:spPr>
          <a:xfrm rot="16200000">
            <a:off x="2003897" y="3746455"/>
            <a:ext cx="420412"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24E003-9FD9-44CA-A862-0B009F533DA0}"/>
              </a:ext>
            </a:extLst>
          </p:cNvPr>
          <p:cNvCxnSpPr>
            <a:cxnSpLocks/>
            <a:stCxn id="9" idx="4"/>
            <a:endCxn id="11" idx="0"/>
          </p:cNvCxnSpPr>
          <p:nvPr/>
        </p:nvCxnSpPr>
        <p:spPr>
          <a:xfrm rot="16200000" flipH="1">
            <a:off x="1998327" y="3748312"/>
            <a:ext cx="431552"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0ED6150-5721-4D49-AC46-575F772F344D}"/>
              </a:ext>
            </a:extLst>
          </p:cNvPr>
          <p:cNvCxnSpPr>
            <a:cxnSpLocks/>
            <a:stCxn id="9" idx="4"/>
            <a:endCxn id="12" idx="0"/>
          </p:cNvCxnSpPr>
          <p:nvPr/>
        </p:nvCxnSpPr>
        <p:spPr>
          <a:xfrm rot="16200000" flipH="1">
            <a:off x="2212247" y="3534393"/>
            <a:ext cx="3713"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8BB8161-36B0-48FA-A7A8-AC515EB58871}"/>
              </a:ext>
            </a:extLst>
          </p:cNvPr>
          <p:cNvCxnSpPr>
            <a:cxnSpLocks/>
            <a:stCxn id="10" idx="4"/>
            <a:endCxn id="12" idx="0"/>
          </p:cNvCxnSpPr>
          <p:nvPr/>
        </p:nvCxnSpPr>
        <p:spPr>
          <a:xfrm rot="16200000" flipH="1">
            <a:off x="2000184" y="3322330"/>
            <a:ext cx="427839"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E2471E5-31FD-4584-AE68-E15AFF1F72EF}"/>
              </a:ext>
            </a:extLst>
          </p:cNvPr>
          <p:cNvCxnSpPr>
            <a:cxnSpLocks/>
            <a:stCxn id="10" idx="4"/>
            <a:endCxn id="11" idx="0"/>
          </p:cNvCxnSpPr>
          <p:nvPr/>
        </p:nvCxnSpPr>
        <p:spPr>
          <a:xfrm rot="16200000" flipH="1">
            <a:off x="1786264" y="3536249"/>
            <a:ext cx="855678"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DCDC6D1-C0C4-453B-A854-A03FC7E56432}"/>
              </a:ext>
            </a:extLst>
          </p:cNvPr>
          <p:cNvCxnSpPr>
            <a:cxnSpLocks/>
            <a:stCxn id="11" idx="4"/>
            <a:endCxn id="17" idx="0"/>
          </p:cNvCxnSpPr>
          <p:nvPr/>
        </p:nvCxnSpPr>
        <p:spPr>
          <a:xfrm flipV="1">
            <a:off x="2814809" y="3479543"/>
            <a:ext cx="451445" cy="71844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EC1528-5A10-46CF-ACD7-C967C5C888B3}"/>
              </a:ext>
            </a:extLst>
          </p:cNvPr>
          <p:cNvCxnSpPr>
            <a:cxnSpLocks/>
            <a:stCxn id="11" idx="4"/>
            <a:endCxn id="18" idx="0"/>
          </p:cNvCxnSpPr>
          <p:nvPr/>
        </p:nvCxnSpPr>
        <p:spPr>
          <a:xfrm flipV="1">
            <a:off x="2814809" y="3063830"/>
            <a:ext cx="451445" cy="11341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1FF030-10D9-46BC-8356-2051EB965D35}"/>
              </a:ext>
            </a:extLst>
          </p:cNvPr>
          <p:cNvCxnSpPr>
            <a:cxnSpLocks/>
            <a:stCxn id="11" idx="4"/>
            <a:endCxn id="19" idx="0"/>
          </p:cNvCxnSpPr>
          <p:nvPr/>
        </p:nvCxnSpPr>
        <p:spPr>
          <a:xfrm flipV="1">
            <a:off x="2814809" y="2648118"/>
            <a:ext cx="451445" cy="15498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FAAC5A-D859-49CC-907D-C44F78CF3B78}"/>
              </a:ext>
            </a:extLst>
          </p:cNvPr>
          <p:cNvCxnSpPr>
            <a:cxnSpLocks/>
            <a:stCxn id="12" idx="4"/>
            <a:endCxn id="17" idx="0"/>
          </p:cNvCxnSpPr>
          <p:nvPr/>
        </p:nvCxnSpPr>
        <p:spPr>
          <a:xfrm flipV="1">
            <a:off x="2814809" y="3479543"/>
            <a:ext cx="451445" cy="2906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D434BC3-33C8-409A-B1E7-80FAAD48D706}"/>
              </a:ext>
            </a:extLst>
          </p:cNvPr>
          <p:cNvCxnSpPr>
            <a:cxnSpLocks/>
            <a:stCxn id="12" idx="3"/>
            <a:endCxn id="18" idx="0"/>
          </p:cNvCxnSpPr>
          <p:nvPr/>
        </p:nvCxnSpPr>
        <p:spPr>
          <a:xfrm flipV="1">
            <a:off x="2761092" y="3063830"/>
            <a:ext cx="505162" cy="8355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9F48C1D-7632-418A-9B1F-CF9F8F044E00}"/>
              </a:ext>
            </a:extLst>
          </p:cNvPr>
          <p:cNvCxnSpPr>
            <a:cxnSpLocks/>
            <a:stCxn id="12" idx="4"/>
            <a:endCxn id="19" idx="0"/>
          </p:cNvCxnSpPr>
          <p:nvPr/>
        </p:nvCxnSpPr>
        <p:spPr>
          <a:xfrm flipV="1">
            <a:off x="2814809" y="2648118"/>
            <a:ext cx="451445" cy="112203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DF70517-AD79-47D0-B28A-C88EEB209C17}"/>
              </a:ext>
            </a:extLst>
          </p:cNvPr>
          <p:cNvCxnSpPr>
            <a:cxnSpLocks/>
            <a:stCxn id="13" idx="4"/>
            <a:endCxn id="17" idx="0"/>
          </p:cNvCxnSpPr>
          <p:nvPr/>
        </p:nvCxnSpPr>
        <p:spPr>
          <a:xfrm>
            <a:off x="1980202" y="2515408"/>
            <a:ext cx="1286052" cy="96413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554EE9B-F815-4101-A602-6A7DE86BA938}"/>
              </a:ext>
            </a:extLst>
          </p:cNvPr>
          <p:cNvCxnSpPr>
            <a:cxnSpLocks/>
            <a:stCxn id="14" idx="4"/>
            <a:endCxn id="17" idx="0"/>
          </p:cNvCxnSpPr>
          <p:nvPr/>
        </p:nvCxnSpPr>
        <p:spPr>
          <a:xfrm>
            <a:off x="1980202" y="2087569"/>
            <a:ext cx="1286052" cy="139197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1662FFC-7236-4A78-9FD3-66D1D5D65409}"/>
              </a:ext>
            </a:extLst>
          </p:cNvPr>
          <p:cNvCxnSpPr>
            <a:cxnSpLocks/>
            <a:stCxn id="16" idx="4"/>
            <a:endCxn id="17" idx="0"/>
          </p:cNvCxnSpPr>
          <p:nvPr/>
        </p:nvCxnSpPr>
        <p:spPr>
          <a:xfrm>
            <a:off x="1980202" y="1659730"/>
            <a:ext cx="1286052" cy="181981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63C0544-115A-4FE4-8CDF-03F0BB746D68}"/>
              </a:ext>
            </a:extLst>
          </p:cNvPr>
          <p:cNvCxnSpPr>
            <a:cxnSpLocks/>
            <a:stCxn id="13" idx="4"/>
            <a:endCxn id="18" idx="0"/>
          </p:cNvCxnSpPr>
          <p:nvPr/>
        </p:nvCxnSpPr>
        <p:spPr>
          <a:xfrm>
            <a:off x="1980202" y="2515408"/>
            <a:ext cx="1286052" cy="548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D3A48E9-6A6F-4B4F-AA1F-0AF03E425D1F}"/>
              </a:ext>
            </a:extLst>
          </p:cNvPr>
          <p:cNvCxnSpPr>
            <a:cxnSpLocks/>
            <a:stCxn id="14" idx="4"/>
            <a:endCxn id="18" idx="0"/>
          </p:cNvCxnSpPr>
          <p:nvPr/>
        </p:nvCxnSpPr>
        <p:spPr>
          <a:xfrm>
            <a:off x="1980202" y="2087569"/>
            <a:ext cx="1286052" cy="97626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26E276D-6293-4260-83E2-09F9A06DDFBA}"/>
              </a:ext>
            </a:extLst>
          </p:cNvPr>
          <p:cNvCxnSpPr>
            <a:cxnSpLocks/>
            <a:stCxn id="16" idx="4"/>
            <a:endCxn id="18" idx="0"/>
          </p:cNvCxnSpPr>
          <p:nvPr/>
        </p:nvCxnSpPr>
        <p:spPr>
          <a:xfrm>
            <a:off x="1980202" y="1659730"/>
            <a:ext cx="1286052" cy="140410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8071810-7F24-4E76-8D4B-C6959E6A12DE}"/>
              </a:ext>
            </a:extLst>
          </p:cNvPr>
          <p:cNvCxnSpPr>
            <a:cxnSpLocks/>
            <a:stCxn id="13" idx="4"/>
            <a:endCxn id="19" idx="0"/>
          </p:cNvCxnSpPr>
          <p:nvPr/>
        </p:nvCxnSpPr>
        <p:spPr>
          <a:xfrm>
            <a:off x="1980202" y="2515408"/>
            <a:ext cx="1286052" cy="1327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EE36232-69C3-48DB-ADA1-FB72AF1950E6}"/>
              </a:ext>
            </a:extLst>
          </p:cNvPr>
          <p:cNvCxnSpPr>
            <a:cxnSpLocks/>
            <a:stCxn id="14" idx="4"/>
            <a:endCxn id="19" idx="0"/>
          </p:cNvCxnSpPr>
          <p:nvPr/>
        </p:nvCxnSpPr>
        <p:spPr>
          <a:xfrm>
            <a:off x="1980202" y="2087569"/>
            <a:ext cx="1286052" cy="56054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AA99F90-A6E7-4706-9845-85F309E892E1}"/>
              </a:ext>
            </a:extLst>
          </p:cNvPr>
          <p:cNvCxnSpPr>
            <a:cxnSpLocks/>
            <a:stCxn id="16" idx="4"/>
            <a:endCxn id="19" idx="0"/>
          </p:cNvCxnSpPr>
          <p:nvPr/>
        </p:nvCxnSpPr>
        <p:spPr>
          <a:xfrm>
            <a:off x="1980202" y="1659730"/>
            <a:ext cx="1286052" cy="98838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BFD12D7-80B1-4F89-8AF7-C348D0BFCB28}"/>
              </a:ext>
            </a:extLst>
          </p:cNvPr>
          <p:cNvCxnSpPr>
            <a:cxnSpLocks/>
            <a:stCxn id="17" idx="4"/>
            <a:endCxn id="20" idx="1"/>
          </p:cNvCxnSpPr>
          <p:nvPr/>
        </p:nvCxnSpPr>
        <p:spPr>
          <a:xfrm>
            <a:off x="3633057" y="3479543"/>
            <a:ext cx="739326" cy="69514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8" name="Google Shape;219;p33">
            <a:extLst>
              <a:ext uri="{FF2B5EF4-FFF2-40B4-BE49-F238E27FC236}">
                <a16:creationId xmlns:a16="http://schemas.microsoft.com/office/drawing/2014/main" id="{7B55A09A-2F9E-4E39-B327-5D48837D5A70}"/>
              </a:ext>
            </a:extLst>
          </p:cNvPr>
          <p:cNvSpPr/>
          <p:nvPr/>
        </p:nvSpPr>
        <p:spPr>
          <a:xfrm rot="16200000">
            <a:off x="1613974" y="4855411"/>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9" name="Google Shape;219;p33">
            <a:extLst>
              <a:ext uri="{FF2B5EF4-FFF2-40B4-BE49-F238E27FC236}">
                <a16:creationId xmlns:a16="http://schemas.microsoft.com/office/drawing/2014/main" id="{50BD2155-CCAA-4B8F-A8B6-CB3381CBF295}"/>
              </a:ext>
            </a:extLst>
          </p:cNvPr>
          <p:cNvSpPr/>
          <p:nvPr/>
        </p:nvSpPr>
        <p:spPr>
          <a:xfrm rot="16200000">
            <a:off x="4319241" y="2146350"/>
            <a:ext cx="365652" cy="366803"/>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50" name="Straight Connector 49">
            <a:extLst>
              <a:ext uri="{FF2B5EF4-FFF2-40B4-BE49-F238E27FC236}">
                <a16:creationId xmlns:a16="http://schemas.microsoft.com/office/drawing/2014/main" id="{35FF1BF5-A168-47B5-8944-12E677BC76BF}"/>
              </a:ext>
            </a:extLst>
          </p:cNvPr>
          <p:cNvCxnSpPr>
            <a:cxnSpLocks/>
            <a:stCxn id="48" idx="4"/>
            <a:endCxn id="11" idx="0"/>
          </p:cNvCxnSpPr>
          <p:nvPr/>
        </p:nvCxnSpPr>
        <p:spPr>
          <a:xfrm rot="16200000">
            <a:off x="1793692" y="4384500"/>
            <a:ext cx="840823"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62C93F6-A133-4271-A71A-B661393ED0A4}"/>
              </a:ext>
            </a:extLst>
          </p:cNvPr>
          <p:cNvCxnSpPr>
            <a:cxnSpLocks/>
            <a:stCxn id="48" idx="4"/>
            <a:endCxn id="12" idx="0"/>
          </p:cNvCxnSpPr>
          <p:nvPr/>
        </p:nvCxnSpPr>
        <p:spPr>
          <a:xfrm rot="16200000">
            <a:off x="1579772" y="4170580"/>
            <a:ext cx="1268662" cy="46780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A0D3CFC-7386-4FD5-B818-C12A4D9B83D9}"/>
              </a:ext>
            </a:extLst>
          </p:cNvPr>
          <p:cNvCxnSpPr>
            <a:cxnSpLocks/>
            <a:stCxn id="17" idx="4"/>
            <a:endCxn id="21" idx="0"/>
          </p:cNvCxnSpPr>
          <p:nvPr/>
        </p:nvCxnSpPr>
        <p:spPr>
          <a:xfrm>
            <a:off x="3633057" y="3479543"/>
            <a:ext cx="685609" cy="13695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91CA3E2-4FEB-4D1C-9437-AB298DAC9968}"/>
              </a:ext>
            </a:extLst>
          </p:cNvPr>
          <p:cNvCxnSpPr>
            <a:cxnSpLocks/>
            <a:stCxn id="17" idx="4"/>
            <a:endCxn id="22" idx="0"/>
          </p:cNvCxnSpPr>
          <p:nvPr/>
        </p:nvCxnSpPr>
        <p:spPr>
          <a:xfrm flipV="1">
            <a:off x="3633057" y="3187582"/>
            <a:ext cx="685609" cy="29196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241DBE0-9EBD-4075-BEE1-B5DE74CDC438}"/>
              </a:ext>
            </a:extLst>
          </p:cNvPr>
          <p:cNvCxnSpPr>
            <a:cxnSpLocks/>
            <a:stCxn id="17" idx="4"/>
            <a:endCxn id="23" idx="0"/>
          </p:cNvCxnSpPr>
          <p:nvPr/>
        </p:nvCxnSpPr>
        <p:spPr>
          <a:xfrm flipV="1">
            <a:off x="3633057" y="2758666"/>
            <a:ext cx="685609" cy="72087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DA7C73D-943D-48CD-8830-5A8F81DC4E5A}"/>
              </a:ext>
            </a:extLst>
          </p:cNvPr>
          <p:cNvCxnSpPr>
            <a:cxnSpLocks/>
            <a:stCxn id="17" idx="4"/>
            <a:endCxn id="49" idx="0"/>
          </p:cNvCxnSpPr>
          <p:nvPr/>
        </p:nvCxnSpPr>
        <p:spPr>
          <a:xfrm flipV="1">
            <a:off x="3633057" y="2329752"/>
            <a:ext cx="685609" cy="114979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F9AC526-7BE3-4977-96F2-99CFEC33DADC}"/>
              </a:ext>
            </a:extLst>
          </p:cNvPr>
          <p:cNvCxnSpPr>
            <a:cxnSpLocks/>
            <a:stCxn id="18" idx="4"/>
            <a:endCxn id="20" idx="0"/>
          </p:cNvCxnSpPr>
          <p:nvPr/>
        </p:nvCxnSpPr>
        <p:spPr>
          <a:xfrm>
            <a:off x="3633057" y="3063830"/>
            <a:ext cx="685609" cy="98158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1A5D296-7B54-4539-8C21-2C8A528E210A}"/>
              </a:ext>
            </a:extLst>
          </p:cNvPr>
          <p:cNvCxnSpPr>
            <a:cxnSpLocks/>
            <a:stCxn id="18" idx="4"/>
            <a:endCxn id="21" idx="0"/>
          </p:cNvCxnSpPr>
          <p:nvPr/>
        </p:nvCxnSpPr>
        <p:spPr>
          <a:xfrm>
            <a:off x="3633057" y="3063830"/>
            <a:ext cx="685609" cy="55266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EDB78EC-C218-49BE-9228-B7AC734F261E}"/>
              </a:ext>
            </a:extLst>
          </p:cNvPr>
          <p:cNvCxnSpPr>
            <a:cxnSpLocks/>
            <a:stCxn id="18" idx="4"/>
            <a:endCxn id="22" idx="0"/>
          </p:cNvCxnSpPr>
          <p:nvPr/>
        </p:nvCxnSpPr>
        <p:spPr>
          <a:xfrm>
            <a:off x="3633057" y="3063830"/>
            <a:ext cx="685609" cy="1237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4FB215D-B67C-47F9-895E-D87203301DA6}"/>
              </a:ext>
            </a:extLst>
          </p:cNvPr>
          <p:cNvCxnSpPr>
            <a:cxnSpLocks/>
            <a:stCxn id="18" idx="4"/>
            <a:endCxn id="23" idx="0"/>
          </p:cNvCxnSpPr>
          <p:nvPr/>
        </p:nvCxnSpPr>
        <p:spPr>
          <a:xfrm flipV="1">
            <a:off x="3633057" y="2758666"/>
            <a:ext cx="685609" cy="30516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6481F7A-CEBB-4452-B4FA-472836A83DC1}"/>
              </a:ext>
            </a:extLst>
          </p:cNvPr>
          <p:cNvCxnSpPr>
            <a:cxnSpLocks/>
            <a:stCxn id="18" idx="4"/>
            <a:endCxn id="49" idx="0"/>
          </p:cNvCxnSpPr>
          <p:nvPr/>
        </p:nvCxnSpPr>
        <p:spPr>
          <a:xfrm flipV="1">
            <a:off x="3633057" y="2329752"/>
            <a:ext cx="685609" cy="73407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033B03A-CFD1-481D-B4BF-AACE899B1513}"/>
              </a:ext>
            </a:extLst>
          </p:cNvPr>
          <p:cNvCxnSpPr>
            <a:cxnSpLocks/>
            <a:stCxn id="19" idx="4"/>
            <a:endCxn id="20" idx="0"/>
          </p:cNvCxnSpPr>
          <p:nvPr/>
        </p:nvCxnSpPr>
        <p:spPr>
          <a:xfrm>
            <a:off x="3633057" y="2648118"/>
            <a:ext cx="685609" cy="13972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3ED5C81-6035-41DF-9A66-C086C1143892}"/>
              </a:ext>
            </a:extLst>
          </p:cNvPr>
          <p:cNvCxnSpPr>
            <a:cxnSpLocks/>
            <a:stCxn id="19" idx="4"/>
            <a:endCxn id="21" idx="0"/>
          </p:cNvCxnSpPr>
          <p:nvPr/>
        </p:nvCxnSpPr>
        <p:spPr>
          <a:xfrm>
            <a:off x="3633057" y="2648118"/>
            <a:ext cx="685609" cy="96838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D38D9E4-D71F-4FE3-9C6D-FF81BBD6CC15}"/>
              </a:ext>
            </a:extLst>
          </p:cNvPr>
          <p:cNvCxnSpPr>
            <a:cxnSpLocks/>
            <a:stCxn id="19" idx="4"/>
            <a:endCxn id="22" idx="0"/>
          </p:cNvCxnSpPr>
          <p:nvPr/>
        </p:nvCxnSpPr>
        <p:spPr>
          <a:xfrm>
            <a:off x="3633057" y="2648118"/>
            <a:ext cx="685609" cy="53946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7582EEB-C46D-4BE4-B78C-5E801DE44E0C}"/>
              </a:ext>
            </a:extLst>
          </p:cNvPr>
          <p:cNvCxnSpPr>
            <a:cxnSpLocks/>
            <a:stCxn id="19" idx="4"/>
            <a:endCxn id="23" idx="0"/>
          </p:cNvCxnSpPr>
          <p:nvPr/>
        </p:nvCxnSpPr>
        <p:spPr>
          <a:xfrm>
            <a:off x="3633057" y="2648118"/>
            <a:ext cx="685609" cy="1105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683A750-61A4-4E25-8A5F-135BC82056ED}"/>
              </a:ext>
            </a:extLst>
          </p:cNvPr>
          <p:cNvCxnSpPr>
            <a:cxnSpLocks/>
            <a:stCxn id="19" idx="4"/>
            <a:endCxn id="49" idx="0"/>
          </p:cNvCxnSpPr>
          <p:nvPr/>
        </p:nvCxnSpPr>
        <p:spPr>
          <a:xfrm flipV="1">
            <a:off x="3633057" y="2329752"/>
            <a:ext cx="685609" cy="31836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46E715F5-4A99-41A8-97BC-8BF3D55F5C0E}"/>
              </a:ext>
            </a:extLst>
          </p:cNvPr>
          <p:cNvSpPr/>
          <p:nvPr/>
        </p:nvSpPr>
        <p:spPr>
          <a:xfrm>
            <a:off x="1209675" y="5286581"/>
            <a:ext cx="1174249" cy="482612"/>
          </a:xfrm>
          <a:prstGeom prst="rect">
            <a:avLst/>
          </a:prstGeom>
          <a:solidFill>
            <a:srgbClr val="E7FFBE"/>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Inputs</a:t>
            </a:r>
          </a:p>
        </p:txBody>
      </p:sp>
      <p:sp>
        <p:nvSpPr>
          <p:cNvPr id="108" name="Rectangle 107">
            <a:extLst>
              <a:ext uri="{FF2B5EF4-FFF2-40B4-BE49-F238E27FC236}">
                <a16:creationId xmlns:a16="http://schemas.microsoft.com/office/drawing/2014/main" id="{7B0D09E5-A57F-41EF-8916-3EC014E66AED}"/>
              </a:ext>
            </a:extLst>
          </p:cNvPr>
          <p:cNvSpPr/>
          <p:nvPr/>
        </p:nvSpPr>
        <p:spPr>
          <a:xfrm>
            <a:off x="3914942" y="4336151"/>
            <a:ext cx="1174249" cy="482612"/>
          </a:xfrm>
          <a:prstGeom prst="rect">
            <a:avLst/>
          </a:prstGeom>
          <a:solidFill>
            <a:srgbClr val="E7FFBE"/>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Outputs</a:t>
            </a:r>
          </a:p>
        </p:txBody>
      </p:sp>
      <p:sp>
        <p:nvSpPr>
          <p:cNvPr id="110" name="Rectangle 109">
            <a:extLst>
              <a:ext uri="{FF2B5EF4-FFF2-40B4-BE49-F238E27FC236}">
                <a16:creationId xmlns:a16="http://schemas.microsoft.com/office/drawing/2014/main" id="{C996805C-1404-45B1-BB2D-C04C68AEA928}"/>
              </a:ext>
            </a:extLst>
          </p:cNvPr>
          <p:cNvSpPr/>
          <p:nvPr/>
        </p:nvSpPr>
        <p:spPr>
          <a:xfrm>
            <a:off x="2199447" y="4643901"/>
            <a:ext cx="1563923" cy="482612"/>
          </a:xfrm>
          <a:prstGeom prst="rect">
            <a:avLst/>
          </a:prstGeom>
          <a:solidFill>
            <a:schemeClr val="accent1">
              <a:lumMod val="20000"/>
              <a:lumOff val="80000"/>
            </a:schemeClr>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Embedding</a:t>
            </a:r>
          </a:p>
        </p:txBody>
      </p:sp>
      <p:sp>
        <p:nvSpPr>
          <p:cNvPr id="236" name="Rectangle 235">
            <a:extLst>
              <a:ext uri="{FF2B5EF4-FFF2-40B4-BE49-F238E27FC236}">
                <a16:creationId xmlns:a16="http://schemas.microsoft.com/office/drawing/2014/main" id="{F4588E9A-5C73-4BB6-BADA-0667DEE66591}"/>
              </a:ext>
            </a:extLst>
          </p:cNvPr>
          <p:cNvSpPr/>
          <p:nvPr/>
        </p:nvSpPr>
        <p:spPr>
          <a:xfrm>
            <a:off x="3064314" y="3796655"/>
            <a:ext cx="752942" cy="482612"/>
          </a:xfrm>
          <a:prstGeom prst="rect">
            <a:avLst/>
          </a:prstGeom>
          <a:solidFill>
            <a:schemeClr val="accent4">
              <a:lumMod val="20000"/>
              <a:lumOff val="80000"/>
            </a:schemeClr>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RNN</a:t>
            </a:r>
          </a:p>
        </p:txBody>
      </p:sp>
      <p:sp>
        <p:nvSpPr>
          <p:cNvPr id="267" name="TextBox 266">
            <a:extLst>
              <a:ext uri="{FF2B5EF4-FFF2-40B4-BE49-F238E27FC236}">
                <a16:creationId xmlns:a16="http://schemas.microsoft.com/office/drawing/2014/main" id="{D232086F-6291-4D6E-AEB6-39EB6CC1F8D5}"/>
              </a:ext>
            </a:extLst>
          </p:cNvPr>
          <p:cNvSpPr txBox="1"/>
          <p:nvPr/>
        </p:nvSpPr>
        <p:spPr>
          <a:xfrm>
            <a:off x="5612370" y="1644244"/>
            <a:ext cx="1965602"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2000">
                <a:solidFill>
                  <a:schemeClr val="bg1"/>
                </a:solidFill>
              </a:rPr>
              <a:t>“Cats say ___.”</a:t>
            </a:r>
          </a:p>
        </p:txBody>
      </p:sp>
      <p:sp>
        <p:nvSpPr>
          <p:cNvPr id="269" name="TextBox 268">
            <a:extLst>
              <a:ext uri="{FF2B5EF4-FFF2-40B4-BE49-F238E27FC236}">
                <a16:creationId xmlns:a16="http://schemas.microsoft.com/office/drawing/2014/main" id="{F73D0A2E-D5E4-4641-9EAC-2F57C1B093C9}"/>
              </a:ext>
            </a:extLst>
          </p:cNvPr>
          <p:cNvSpPr txBox="1"/>
          <p:nvPr/>
        </p:nvSpPr>
        <p:spPr>
          <a:xfrm>
            <a:off x="5578707" y="2146925"/>
            <a:ext cx="1999265"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2000">
                <a:solidFill>
                  <a:schemeClr val="bg1"/>
                </a:solidFill>
              </a:rPr>
              <a:t>“Dogs say ___.”</a:t>
            </a:r>
          </a:p>
        </p:txBody>
      </p:sp>
      <p:sp>
        <p:nvSpPr>
          <p:cNvPr id="280" name="TextBox 279">
            <a:extLst>
              <a:ext uri="{FF2B5EF4-FFF2-40B4-BE49-F238E27FC236}">
                <a16:creationId xmlns:a16="http://schemas.microsoft.com/office/drawing/2014/main" id="{4DA16808-3463-46A3-941B-7C107ED8CAA1}"/>
              </a:ext>
            </a:extLst>
          </p:cNvPr>
          <p:cNvSpPr txBox="1"/>
          <p:nvPr/>
        </p:nvSpPr>
        <p:spPr>
          <a:xfrm>
            <a:off x="4654610" y="2218332"/>
            <a:ext cx="444353"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282" name="TextBox 281">
            <a:extLst>
              <a:ext uri="{FF2B5EF4-FFF2-40B4-BE49-F238E27FC236}">
                <a16:creationId xmlns:a16="http://schemas.microsoft.com/office/drawing/2014/main" id="{1871427E-5DDE-4A8A-A91F-728F7D2343E7}"/>
              </a:ext>
            </a:extLst>
          </p:cNvPr>
          <p:cNvSpPr txBox="1"/>
          <p:nvPr/>
        </p:nvSpPr>
        <p:spPr>
          <a:xfrm>
            <a:off x="4654610" y="2638606"/>
            <a:ext cx="444353"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284" name="TextBox 283">
            <a:extLst>
              <a:ext uri="{FF2B5EF4-FFF2-40B4-BE49-F238E27FC236}">
                <a16:creationId xmlns:a16="http://schemas.microsoft.com/office/drawing/2014/main" id="{382C7A38-44D9-4B12-B48E-8CA49D99C4CF}"/>
              </a:ext>
            </a:extLst>
          </p:cNvPr>
          <p:cNvSpPr txBox="1"/>
          <p:nvPr/>
        </p:nvSpPr>
        <p:spPr>
          <a:xfrm>
            <a:off x="4654610" y="3058880"/>
            <a:ext cx="688010"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100%</a:t>
            </a:r>
          </a:p>
        </p:txBody>
      </p:sp>
      <p:sp>
        <p:nvSpPr>
          <p:cNvPr id="286" name="TextBox 285">
            <a:extLst>
              <a:ext uri="{FF2B5EF4-FFF2-40B4-BE49-F238E27FC236}">
                <a16:creationId xmlns:a16="http://schemas.microsoft.com/office/drawing/2014/main" id="{41860C5C-C760-4D79-B640-BFCC85105887}"/>
              </a:ext>
            </a:extLst>
          </p:cNvPr>
          <p:cNvSpPr txBox="1"/>
          <p:nvPr/>
        </p:nvSpPr>
        <p:spPr>
          <a:xfrm>
            <a:off x="4654610" y="3462707"/>
            <a:ext cx="444352"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288" name="TextBox 287">
            <a:extLst>
              <a:ext uri="{FF2B5EF4-FFF2-40B4-BE49-F238E27FC236}">
                <a16:creationId xmlns:a16="http://schemas.microsoft.com/office/drawing/2014/main" id="{52900541-7205-46C7-AC6D-281DDB45B005}"/>
              </a:ext>
            </a:extLst>
          </p:cNvPr>
          <p:cNvSpPr txBox="1"/>
          <p:nvPr/>
        </p:nvSpPr>
        <p:spPr>
          <a:xfrm>
            <a:off x="4654610" y="3899429"/>
            <a:ext cx="444353"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2" name="TextBox 1">
            <a:extLst>
              <a:ext uri="{FF2B5EF4-FFF2-40B4-BE49-F238E27FC236}">
                <a16:creationId xmlns:a16="http://schemas.microsoft.com/office/drawing/2014/main" id="{4B4FD6DD-738B-440E-8D22-25311F60083E}"/>
              </a:ext>
            </a:extLst>
          </p:cNvPr>
          <p:cNvSpPr txBox="1"/>
          <p:nvPr/>
        </p:nvSpPr>
        <p:spPr>
          <a:xfrm>
            <a:off x="1387562" y="1495996"/>
            <a:ext cx="391453"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.1</a:t>
            </a:r>
          </a:p>
        </p:txBody>
      </p:sp>
      <p:sp>
        <p:nvSpPr>
          <p:cNvPr id="4" name="TextBox 3">
            <a:extLst>
              <a:ext uri="{FF2B5EF4-FFF2-40B4-BE49-F238E27FC236}">
                <a16:creationId xmlns:a16="http://schemas.microsoft.com/office/drawing/2014/main" id="{E34EB331-DD56-4F07-9587-AB7C2F5EAEE0}"/>
              </a:ext>
            </a:extLst>
          </p:cNvPr>
          <p:cNvSpPr txBox="1"/>
          <p:nvPr/>
        </p:nvSpPr>
        <p:spPr>
          <a:xfrm>
            <a:off x="1353403" y="1939615"/>
            <a:ext cx="476412"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-.5</a:t>
            </a:r>
          </a:p>
        </p:txBody>
      </p:sp>
      <p:sp>
        <p:nvSpPr>
          <p:cNvPr id="6" name="TextBox 5">
            <a:extLst>
              <a:ext uri="{FF2B5EF4-FFF2-40B4-BE49-F238E27FC236}">
                <a16:creationId xmlns:a16="http://schemas.microsoft.com/office/drawing/2014/main" id="{DFB568A8-BB10-43E5-B142-F6C83A8F8C48}"/>
              </a:ext>
            </a:extLst>
          </p:cNvPr>
          <p:cNvSpPr txBox="1"/>
          <p:nvPr/>
        </p:nvSpPr>
        <p:spPr>
          <a:xfrm>
            <a:off x="1387561" y="2357834"/>
            <a:ext cx="391454"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.6</a:t>
            </a:r>
          </a:p>
        </p:txBody>
      </p:sp>
      <p:sp>
        <p:nvSpPr>
          <p:cNvPr id="224" name="Rectangle 223">
            <a:extLst>
              <a:ext uri="{FF2B5EF4-FFF2-40B4-BE49-F238E27FC236}">
                <a16:creationId xmlns:a16="http://schemas.microsoft.com/office/drawing/2014/main" id="{00B82D21-8359-4949-9CC3-1C9FB7D3D305}"/>
              </a:ext>
            </a:extLst>
          </p:cNvPr>
          <p:cNvSpPr/>
          <p:nvPr/>
        </p:nvSpPr>
        <p:spPr>
          <a:xfrm>
            <a:off x="3038914" y="2293947"/>
            <a:ext cx="802906" cy="1549872"/>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rPr>
              <a:t>-.3</a:t>
            </a:r>
          </a:p>
          <a:p>
            <a:pPr algn="ctr"/>
            <a:endParaRPr lang="en-US" sz="1400">
              <a:solidFill>
                <a:schemeClr val="bg1"/>
              </a:solidFill>
            </a:endParaRPr>
          </a:p>
          <a:p>
            <a:pPr algn="ctr"/>
            <a:r>
              <a:rPr lang="en-US" sz="1400">
                <a:solidFill>
                  <a:schemeClr val="bg1"/>
                </a:solidFill>
              </a:rPr>
              <a:t>.2</a:t>
            </a:r>
          </a:p>
          <a:p>
            <a:pPr algn="ctr"/>
            <a:endParaRPr lang="en-US" sz="1400">
              <a:solidFill>
                <a:schemeClr val="bg1"/>
              </a:solidFill>
            </a:endParaRPr>
          </a:p>
          <a:p>
            <a:pPr algn="ctr"/>
            <a:r>
              <a:rPr lang="en-US" sz="1400">
                <a:solidFill>
                  <a:schemeClr val="bg1"/>
                </a:solidFill>
              </a:rPr>
              <a:t>.5</a:t>
            </a:r>
          </a:p>
        </p:txBody>
      </p:sp>
      <p:sp>
        <p:nvSpPr>
          <p:cNvPr id="226" name="Rectangle 225">
            <a:extLst>
              <a:ext uri="{FF2B5EF4-FFF2-40B4-BE49-F238E27FC236}">
                <a16:creationId xmlns:a16="http://schemas.microsoft.com/office/drawing/2014/main" id="{96EB7096-7974-477D-AE39-B523BA3E14F7}"/>
              </a:ext>
            </a:extLst>
          </p:cNvPr>
          <p:cNvSpPr/>
          <p:nvPr/>
        </p:nvSpPr>
        <p:spPr>
          <a:xfrm>
            <a:off x="4534512" y="2033739"/>
            <a:ext cx="802906" cy="2207322"/>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59" name="TextBox 58">
            <a:extLst>
              <a:ext uri="{FF2B5EF4-FFF2-40B4-BE49-F238E27FC236}">
                <a16:creationId xmlns:a16="http://schemas.microsoft.com/office/drawing/2014/main" id="{8E080C69-EDBB-4A14-9CAD-919E13DE2068}"/>
              </a:ext>
            </a:extLst>
          </p:cNvPr>
          <p:cNvSpPr txBox="1"/>
          <p:nvPr/>
        </p:nvSpPr>
        <p:spPr>
          <a:xfrm>
            <a:off x="1461180" y="3182048"/>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61" name="TextBox 60">
            <a:extLst>
              <a:ext uri="{FF2B5EF4-FFF2-40B4-BE49-F238E27FC236}">
                <a16:creationId xmlns:a16="http://schemas.microsoft.com/office/drawing/2014/main" id="{4DA98F0E-D959-4E0C-8C0D-A7A8A3BB085D}"/>
              </a:ext>
            </a:extLst>
          </p:cNvPr>
          <p:cNvSpPr txBox="1"/>
          <p:nvPr/>
        </p:nvSpPr>
        <p:spPr>
          <a:xfrm>
            <a:off x="1461180" y="3602322"/>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62" name="TextBox 61">
            <a:extLst>
              <a:ext uri="{FF2B5EF4-FFF2-40B4-BE49-F238E27FC236}">
                <a16:creationId xmlns:a16="http://schemas.microsoft.com/office/drawing/2014/main" id="{F31BC894-B561-4B1D-B9F8-9A511CF18B6F}"/>
              </a:ext>
            </a:extLst>
          </p:cNvPr>
          <p:cNvSpPr txBox="1"/>
          <p:nvPr/>
        </p:nvSpPr>
        <p:spPr>
          <a:xfrm>
            <a:off x="1461180" y="4022596"/>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
        <p:nvSpPr>
          <p:cNvPr id="64" name="TextBox 63">
            <a:extLst>
              <a:ext uri="{FF2B5EF4-FFF2-40B4-BE49-F238E27FC236}">
                <a16:creationId xmlns:a16="http://schemas.microsoft.com/office/drawing/2014/main" id="{C48A2FB8-24ED-4721-8967-85DE3809C96F}"/>
              </a:ext>
            </a:extLst>
          </p:cNvPr>
          <p:cNvSpPr txBox="1"/>
          <p:nvPr/>
        </p:nvSpPr>
        <p:spPr>
          <a:xfrm>
            <a:off x="1461180" y="4442870"/>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1</a:t>
            </a:r>
          </a:p>
        </p:txBody>
      </p:sp>
      <p:sp>
        <p:nvSpPr>
          <p:cNvPr id="65" name="TextBox 64">
            <a:extLst>
              <a:ext uri="{FF2B5EF4-FFF2-40B4-BE49-F238E27FC236}">
                <a16:creationId xmlns:a16="http://schemas.microsoft.com/office/drawing/2014/main" id="{6426C272-9886-4A13-8458-57F62C1B9283}"/>
              </a:ext>
            </a:extLst>
          </p:cNvPr>
          <p:cNvSpPr txBox="1"/>
          <p:nvPr/>
        </p:nvSpPr>
        <p:spPr>
          <a:xfrm>
            <a:off x="1461180" y="4863145"/>
            <a:ext cx="306495" cy="3416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r">
              <a:lnSpc>
                <a:spcPct val="90000"/>
              </a:lnSpc>
            </a:pPr>
            <a:r>
              <a:rPr lang="en-US">
                <a:solidFill>
                  <a:schemeClr val="bg1"/>
                </a:solidFill>
              </a:rPr>
              <a:t>0</a:t>
            </a:r>
          </a:p>
        </p:txBody>
      </p:sp>
    </p:spTree>
    <p:extLst>
      <p:ext uri="{BB962C8B-B14F-4D97-AF65-F5344CB8AC3E}">
        <p14:creationId xmlns:p14="http://schemas.microsoft.com/office/powerpoint/2010/main" val="350280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a:t>Recurrent Neural Networks</a:t>
            </a:r>
          </a:p>
        </p:txBody>
      </p:sp>
      <p:sp>
        <p:nvSpPr>
          <p:cNvPr id="152" name="Rectangle 151">
            <a:extLst>
              <a:ext uri="{FF2B5EF4-FFF2-40B4-BE49-F238E27FC236}">
                <a16:creationId xmlns:a16="http://schemas.microsoft.com/office/drawing/2014/main" id="{923D8A6F-B808-4392-A88A-F2A56635EB59}"/>
              </a:ext>
            </a:extLst>
          </p:cNvPr>
          <p:cNvSpPr/>
          <p:nvPr/>
        </p:nvSpPr>
        <p:spPr>
          <a:xfrm>
            <a:off x="1409749" y="3043008"/>
            <a:ext cx="2340130" cy="9731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RNN</a:t>
            </a:r>
          </a:p>
        </p:txBody>
      </p:sp>
      <p:sp>
        <p:nvSpPr>
          <p:cNvPr id="153" name="Oval 152">
            <a:extLst>
              <a:ext uri="{FF2B5EF4-FFF2-40B4-BE49-F238E27FC236}">
                <a16:creationId xmlns:a16="http://schemas.microsoft.com/office/drawing/2014/main" id="{09A61804-49F1-4638-9D22-428BC5EF331D}"/>
              </a:ext>
            </a:extLst>
          </p:cNvPr>
          <p:cNvSpPr/>
          <p:nvPr/>
        </p:nvSpPr>
        <p:spPr>
          <a:xfrm>
            <a:off x="2038724" y="1606492"/>
            <a:ext cx="1082181" cy="108218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Input</a:t>
            </a:r>
          </a:p>
        </p:txBody>
      </p:sp>
      <p:sp>
        <p:nvSpPr>
          <p:cNvPr id="155" name="Oval 154">
            <a:extLst>
              <a:ext uri="{FF2B5EF4-FFF2-40B4-BE49-F238E27FC236}">
                <a16:creationId xmlns:a16="http://schemas.microsoft.com/office/drawing/2014/main" id="{B7233012-510C-4D73-9932-96FB22BEE116}"/>
              </a:ext>
            </a:extLst>
          </p:cNvPr>
          <p:cNvSpPr/>
          <p:nvPr/>
        </p:nvSpPr>
        <p:spPr>
          <a:xfrm>
            <a:off x="2038724" y="4370466"/>
            <a:ext cx="1082181" cy="108218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Output</a:t>
            </a:r>
          </a:p>
        </p:txBody>
      </p:sp>
      <p:cxnSp>
        <p:nvCxnSpPr>
          <p:cNvPr id="157" name="Straight Arrow Connector 156">
            <a:extLst>
              <a:ext uri="{FF2B5EF4-FFF2-40B4-BE49-F238E27FC236}">
                <a16:creationId xmlns:a16="http://schemas.microsoft.com/office/drawing/2014/main" id="{9C14B5F6-DF88-4D2D-AAF5-5B93C9A4588C}"/>
              </a:ext>
            </a:extLst>
          </p:cNvPr>
          <p:cNvCxnSpPr>
            <a:cxnSpLocks/>
          </p:cNvCxnSpPr>
          <p:nvPr/>
        </p:nvCxnSpPr>
        <p:spPr>
          <a:xfrm>
            <a:off x="2579814" y="4016131"/>
            <a:ext cx="1" cy="354335"/>
          </a:xfrm>
          <a:prstGeom prst="straightConnector1">
            <a:avLst/>
          </a:prstGeom>
          <a:ln w="762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32DB6CF9-C019-4299-81C4-F716F08A5842}"/>
              </a:ext>
            </a:extLst>
          </p:cNvPr>
          <p:cNvCxnSpPr>
            <a:cxnSpLocks/>
          </p:cNvCxnSpPr>
          <p:nvPr/>
        </p:nvCxnSpPr>
        <p:spPr>
          <a:xfrm flipH="1">
            <a:off x="2558941" y="2688673"/>
            <a:ext cx="1" cy="354335"/>
          </a:xfrm>
          <a:prstGeom prst="straightConnector1">
            <a:avLst/>
          </a:prstGeom>
          <a:ln w="762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Connector: Elbow 161">
            <a:extLst>
              <a:ext uri="{FF2B5EF4-FFF2-40B4-BE49-F238E27FC236}">
                <a16:creationId xmlns:a16="http://schemas.microsoft.com/office/drawing/2014/main" id="{3C4C869C-1955-4B54-A459-3539ED696F82}"/>
              </a:ext>
            </a:extLst>
          </p:cNvPr>
          <p:cNvCxnSpPr>
            <a:cxnSpLocks/>
            <a:stCxn id="152" idx="3"/>
          </p:cNvCxnSpPr>
          <p:nvPr/>
        </p:nvCxnSpPr>
        <p:spPr>
          <a:xfrm flipH="1" flipV="1">
            <a:off x="2579814" y="2785145"/>
            <a:ext cx="1170065" cy="744425"/>
          </a:xfrm>
          <a:prstGeom prst="bentConnector3">
            <a:avLst>
              <a:gd name="adj1" fmla="val -19537"/>
            </a:avLst>
          </a:prstGeom>
          <a:ln w="76200">
            <a:solidFill>
              <a:schemeClr val="bg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Rectangle 162">
            <a:extLst>
              <a:ext uri="{FF2B5EF4-FFF2-40B4-BE49-F238E27FC236}">
                <a16:creationId xmlns:a16="http://schemas.microsoft.com/office/drawing/2014/main" id="{2C2BFF39-EB76-48FE-974D-DD2DD64D4436}"/>
              </a:ext>
            </a:extLst>
          </p:cNvPr>
          <p:cNvSpPr/>
          <p:nvPr/>
        </p:nvSpPr>
        <p:spPr>
          <a:xfrm>
            <a:off x="6300332" y="3043008"/>
            <a:ext cx="2340130" cy="9731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LSTM</a:t>
            </a:r>
          </a:p>
        </p:txBody>
      </p:sp>
      <p:sp>
        <p:nvSpPr>
          <p:cNvPr id="164" name="Oval 163">
            <a:extLst>
              <a:ext uri="{FF2B5EF4-FFF2-40B4-BE49-F238E27FC236}">
                <a16:creationId xmlns:a16="http://schemas.microsoft.com/office/drawing/2014/main" id="{BF2F3BE2-70E1-45B9-99B0-6B1189CDA54A}"/>
              </a:ext>
            </a:extLst>
          </p:cNvPr>
          <p:cNvSpPr/>
          <p:nvPr/>
        </p:nvSpPr>
        <p:spPr>
          <a:xfrm>
            <a:off x="6929307" y="1606492"/>
            <a:ext cx="1082181" cy="108218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Input</a:t>
            </a:r>
          </a:p>
        </p:txBody>
      </p:sp>
      <p:sp>
        <p:nvSpPr>
          <p:cNvPr id="165" name="Oval 164">
            <a:extLst>
              <a:ext uri="{FF2B5EF4-FFF2-40B4-BE49-F238E27FC236}">
                <a16:creationId xmlns:a16="http://schemas.microsoft.com/office/drawing/2014/main" id="{50397E3A-F6AA-4A1C-9C85-AB6BAA1E9728}"/>
              </a:ext>
            </a:extLst>
          </p:cNvPr>
          <p:cNvSpPr/>
          <p:nvPr/>
        </p:nvSpPr>
        <p:spPr>
          <a:xfrm>
            <a:off x="6929307" y="4370466"/>
            <a:ext cx="1082181" cy="108218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Output</a:t>
            </a:r>
          </a:p>
        </p:txBody>
      </p:sp>
      <p:cxnSp>
        <p:nvCxnSpPr>
          <p:cNvPr id="166" name="Straight Arrow Connector 165">
            <a:extLst>
              <a:ext uri="{FF2B5EF4-FFF2-40B4-BE49-F238E27FC236}">
                <a16:creationId xmlns:a16="http://schemas.microsoft.com/office/drawing/2014/main" id="{2EEB5C18-D3B2-4DDC-B5B6-8D6948906791}"/>
              </a:ext>
            </a:extLst>
          </p:cNvPr>
          <p:cNvCxnSpPr>
            <a:cxnSpLocks/>
          </p:cNvCxnSpPr>
          <p:nvPr/>
        </p:nvCxnSpPr>
        <p:spPr>
          <a:xfrm>
            <a:off x="7470397" y="4016131"/>
            <a:ext cx="1" cy="354335"/>
          </a:xfrm>
          <a:prstGeom prst="straightConnector1">
            <a:avLst/>
          </a:prstGeom>
          <a:ln w="762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D2E11B2A-9672-44A9-BCEF-E853816CB017}"/>
              </a:ext>
            </a:extLst>
          </p:cNvPr>
          <p:cNvCxnSpPr>
            <a:cxnSpLocks/>
          </p:cNvCxnSpPr>
          <p:nvPr/>
        </p:nvCxnSpPr>
        <p:spPr>
          <a:xfrm flipH="1">
            <a:off x="7449524" y="2688673"/>
            <a:ext cx="1" cy="354335"/>
          </a:xfrm>
          <a:prstGeom prst="straightConnector1">
            <a:avLst/>
          </a:prstGeom>
          <a:ln w="76200">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Connector: Elbow 167">
            <a:extLst>
              <a:ext uri="{FF2B5EF4-FFF2-40B4-BE49-F238E27FC236}">
                <a16:creationId xmlns:a16="http://schemas.microsoft.com/office/drawing/2014/main" id="{00E9E037-7C8B-43B5-92F8-981B6343B0C8}"/>
              </a:ext>
            </a:extLst>
          </p:cNvPr>
          <p:cNvCxnSpPr>
            <a:cxnSpLocks/>
          </p:cNvCxnSpPr>
          <p:nvPr/>
        </p:nvCxnSpPr>
        <p:spPr>
          <a:xfrm rot="10800000">
            <a:off x="7459961" y="2844810"/>
            <a:ext cx="1180500" cy="359784"/>
          </a:xfrm>
          <a:prstGeom prst="bentConnector3">
            <a:avLst>
              <a:gd name="adj1" fmla="val -18220"/>
            </a:avLst>
          </a:prstGeom>
          <a:ln w="76200">
            <a:solidFill>
              <a:schemeClr val="bg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Connector: Elbow 172">
            <a:extLst>
              <a:ext uri="{FF2B5EF4-FFF2-40B4-BE49-F238E27FC236}">
                <a16:creationId xmlns:a16="http://schemas.microsoft.com/office/drawing/2014/main" id="{7E59A3D6-95C3-4989-BAAB-1C5991532779}"/>
              </a:ext>
            </a:extLst>
          </p:cNvPr>
          <p:cNvCxnSpPr>
            <a:cxnSpLocks/>
            <a:stCxn id="163" idx="3"/>
            <a:endCxn id="163" idx="1"/>
          </p:cNvCxnSpPr>
          <p:nvPr/>
        </p:nvCxnSpPr>
        <p:spPr>
          <a:xfrm flipH="1">
            <a:off x="6300332" y="3529570"/>
            <a:ext cx="2340130" cy="12700"/>
          </a:xfrm>
          <a:prstGeom prst="bentConnector5">
            <a:avLst>
              <a:gd name="adj1" fmla="val -9769"/>
              <a:gd name="adj2" fmla="val 2922945"/>
              <a:gd name="adj3" fmla="val 116222"/>
            </a:avLst>
          </a:prstGeom>
          <a:ln w="76200">
            <a:solidFill>
              <a:schemeClr val="bg1">
                <a:lumMod val="95000"/>
                <a:lumOff val="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26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348" y="2790635"/>
            <a:ext cx="9976104" cy="590931"/>
          </a:xfrm>
        </p:spPr>
        <p:txBody>
          <a:bodyPr/>
          <a:lstStyle/>
          <a:p>
            <a:r>
              <a:rPr lang="en-GB"/>
              <a:t>Other Architectures</a:t>
            </a:r>
            <a:endParaRPr lang="en-US"/>
          </a:p>
        </p:txBody>
      </p:sp>
    </p:spTree>
    <p:extLst>
      <p:ext uri="{BB962C8B-B14F-4D97-AF65-F5344CB8AC3E}">
        <p14:creationId xmlns:p14="http://schemas.microsoft.com/office/powerpoint/2010/main" val="336901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a:t>Autoencoders</a:t>
            </a:r>
          </a:p>
        </p:txBody>
      </p:sp>
      <p:grpSp>
        <p:nvGrpSpPr>
          <p:cNvPr id="398" name="Group 397">
            <a:extLst>
              <a:ext uri="{FF2B5EF4-FFF2-40B4-BE49-F238E27FC236}">
                <a16:creationId xmlns:a16="http://schemas.microsoft.com/office/drawing/2014/main" id="{31328D4D-A088-4A5B-AA89-86A0C49C890C}"/>
              </a:ext>
            </a:extLst>
          </p:cNvPr>
          <p:cNvGrpSpPr/>
          <p:nvPr/>
        </p:nvGrpSpPr>
        <p:grpSpPr>
          <a:xfrm>
            <a:off x="2723443" y="1487108"/>
            <a:ext cx="5525913" cy="3484169"/>
            <a:chOff x="2897707" y="1725233"/>
            <a:chExt cx="5525913" cy="3484169"/>
          </a:xfrm>
        </p:grpSpPr>
        <p:cxnSp>
          <p:nvCxnSpPr>
            <p:cNvPr id="31" name="Straight Connector 30">
              <a:extLst>
                <a:ext uri="{FF2B5EF4-FFF2-40B4-BE49-F238E27FC236}">
                  <a16:creationId xmlns:a16="http://schemas.microsoft.com/office/drawing/2014/main" id="{01A4ECC0-8EB5-4BF3-866D-3BAD6973C0A4}"/>
                </a:ext>
              </a:extLst>
            </p:cNvPr>
            <p:cNvCxnSpPr>
              <a:stCxn id="103" idx="6"/>
              <a:endCxn id="225" idx="2"/>
            </p:cNvCxnSpPr>
            <p:nvPr/>
          </p:nvCxnSpPr>
          <p:spPr>
            <a:xfrm flipV="1">
              <a:off x="3178867" y="4555713"/>
              <a:ext cx="1382436" cy="5388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2536FB-6A74-40E5-B7BC-A9A66A0E62C8}"/>
                </a:ext>
              </a:extLst>
            </p:cNvPr>
            <p:cNvCxnSpPr>
              <a:cxnSpLocks/>
              <a:stCxn id="104" idx="6"/>
              <a:endCxn id="225" idx="2"/>
            </p:cNvCxnSpPr>
            <p:nvPr/>
          </p:nvCxnSpPr>
          <p:spPr>
            <a:xfrm flipV="1">
              <a:off x="3178867" y="4555713"/>
              <a:ext cx="1382436" cy="2433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D81105D-BEEC-4444-BF18-B15C21EEF650}"/>
                </a:ext>
              </a:extLst>
            </p:cNvPr>
            <p:cNvCxnSpPr>
              <a:cxnSpLocks/>
              <a:stCxn id="105" idx="6"/>
              <a:endCxn id="225" idx="2"/>
            </p:cNvCxnSpPr>
            <p:nvPr/>
          </p:nvCxnSpPr>
          <p:spPr>
            <a:xfrm>
              <a:off x="3178867" y="4503591"/>
              <a:ext cx="1382436" cy="521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3B96A4-6308-4DFC-A40F-67B3443F8C2F}"/>
                </a:ext>
              </a:extLst>
            </p:cNvPr>
            <p:cNvCxnSpPr>
              <a:cxnSpLocks/>
              <a:stCxn id="106" idx="6"/>
              <a:endCxn id="225" idx="2"/>
            </p:cNvCxnSpPr>
            <p:nvPr/>
          </p:nvCxnSpPr>
          <p:spPr>
            <a:xfrm>
              <a:off x="3178867" y="4208119"/>
              <a:ext cx="1382436" cy="34759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0C4B73E-D8F4-40C5-BAC7-F5633DCF584C}"/>
                </a:ext>
              </a:extLst>
            </p:cNvPr>
            <p:cNvCxnSpPr>
              <a:cxnSpLocks/>
              <a:stCxn id="107" idx="6"/>
              <a:endCxn id="225" idx="2"/>
            </p:cNvCxnSpPr>
            <p:nvPr/>
          </p:nvCxnSpPr>
          <p:spPr>
            <a:xfrm>
              <a:off x="3170997" y="3912648"/>
              <a:ext cx="1390305" cy="6430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94C9EB2-993C-44B9-9820-7B36235A1CB6}"/>
                </a:ext>
              </a:extLst>
            </p:cNvPr>
            <p:cNvCxnSpPr>
              <a:cxnSpLocks/>
              <a:stCxn id="108" idx="6"/>
              <a:endCxn id="225" idx="2"/>
            </p:cNvCxnSpPr>
            <p:nvPr/>
          </p:nvCxnSpPr>
          <p:spPr>
            <a:xfrm>
              <a:off x="3170996" y="3617177"/>
              <a:ext cx="1390306" cy="93853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DDA8304-0BA6-496C-9E5F-C23AB8A605E2}"/>
                </a:ext>
              </a:extLst>
            </p:cNvPr>
            <p:cNvCxnSpPr>
              <a:cxnSpLocks/>
              <a:stCxn id="109" idx="6"/>
              <a:endCxn id="225" idx="2"/>
            </p:cNvCxnSpPr>
            <p:nvPr/>
          </p:nvCxnSpPr>
          <p:spPr>
            <a:xfrm>
              <a:off x="3170996" y="3321705"/>
              <a:ext cx="1390306" cy="12340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382EB5E-E0B3-4B4B-8E38-05D83D6D2C5A}"/>
                </a:ext>
              </a:extLst>
            </p:cNvPr>
            <p:cNvCxnSpPr>
              <a:cxnSpLocks/>
              <a:stCxn id="110" idx="6"/>
              <a:endCxn id="225" idx="2"/>
            </p:cNvCxnSpPr>
            <p:nvPr/>
          </p:nvCxnSpPr>
          <p:spPr>
            <a:xfrm>
              <a:off x="3170996" y="3026234"/>
              <a:ext cx="1390306" cy="152947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5D35F32-EEC4-4513-B6C6-787F1B2AB0E7}"/>
                </a:ext>
              </a:extLst>
            </p:cNvPr>
            <p:cNvCxnSpPr>
              <a:cxnSpLocks/>
              <a:stCxn id="111" idx="6"/>
              <a:endCxn id="225" idx="2"/>
            </p:cNvCxnSpPr>
            <p:nvPr/>
          </p:nvCxnSpPr>
          <p:spPr>
            <a:xfrm>
              <a:off x="3170996" y="2730763"/>
              <a:ext cx="1390306" cy="182495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AA2D2A7-76EC-4E74-839D-C5A139FC4923}"/>
                </a:ext>
              </a:extLst>
            </p:cNvPr>
            <p:cNvCxnSpPr>
              <a:cxnSpLocks/>
              <a:stCxn id="112" idx="6"/>
              <a:endCxn id="225" idx="2"/>
            </p:cNvCxnSpPr>
            <p:nvPr/>
          </p:nvCxnSpPr>
          <p:spPr>
            <a:xfrm>
              <a:off x="3170996" y="2435291"/>
              <a:ext cx="1390306" cy="2120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48A66D6-FE50-49F4-972A-54469CD3F8FD}"/>
                </a:ext>
              </a:extLst>
            </p:cNvPr>
            <p:cNvCxnSpPr>
              <a:cxnSpLocks/>
              <a:stCxn id="113" idx="6"/>
              <a:endCxn id="225" idx="2"/>
            </p:cNvCxnSpPr>
            <p:nvPr/>
          </p:nvCxnSpPr>
          <p:spPr>
            <a:xfrm>
              <a:off x="3163127" y="2139820"/>
              <a:ext cx="1398175" cy="24158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B9BAFFF-8F06-410E-88EC-2CBD25E402DB}"/>
                </a:ext>
              </a:extLst>
            </p:cNvPr>
            <p:cNvCxnSpPr>
              <a:cxnSpLocks/>
              <a:stCxn id="114" idx="6"/>
              <a:endCxn id="225" idx="2"/>
            </p:cNvCxnSpPr>
            <p:nvPr/>
          </p:nvCxnSpPr>
          <p:spPr>
            <a:xfrm>
              <a:off x="3163126" y="1844351"/>
              <a:ext cx="1398176" cy="271136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EBCF8FA-FF69-44B0-9E25-AC2729231D8A}"/>
                </a:ext>
              </a:extLst>
            </p:cNvPr>
            <p:cNvCxnSpPr>
              <a:cxnSpLocks/>
              <a:stCxn id="103" idx="6"/>
              <a:endCxn id="226" idx="2"/>
            </p:cNvCxnSpPr>
            <p:nvPr/>
          </p:nvCxnSpPr>
          <p:spPr>
            <a:xfrm flipV="1">
              <a:off x="3178867" y="4141743"/>
              <a:ext cx="1382436" cy="9527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B1C510A-A6D9-4D33-ACFE-6B5D9F6FA41C}"/>
                </a:ext>
              </a:extLst>
            </p:cNvPr>
            <p:cNvCxnSpPr>
              <a:cxnSpLocks/>
              <a:stCxn id="104" idx="6"/>
              <a:endCxn id="226" idx="2"/>
            </p:cNvCxnSpPr>
            <p:nvPr/>
          </p:nvCxnSpPr>
          <p:spPr>
            <a:xfrm flipV="1">
              <a:off x="3178867" y="4141743"/>
              <a:ext cx="1382436" cy="6573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3715240-9185-4A5B-AE7A-4C97792D90D1}"/>
                </a:ext>
              </a:extLst>
            </p:cNvPr>
            <p:cNvCxnSpPr>
              <a:cxnSpLocks/>
              <a:stCxn id="105" idx="6"/>
              <a:endCxn id="226" idx="2"/>
            </p:cNvCxnSpPr>
            <p:nvPr/>
          </p:nvCxnSpPr>
          <p:spPr>
            <a:xfrm flipV="1">
              <a:off x="3178867" y="4141743"/>
              <a:ext cx="1382436" cy="3618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54B0DAB-33D9-490B-9087-16959A44B9DB}"/>
                </a:ext>
              </a:extLst>
            </p:cNvPr>
            <p:cNvCxnSpPr>
              <a:cxnSpLocks/>
              <a:stCxn id="106" idx="6"/>
              <a:endCxn id="226" idx="2"/>
            </p:cNvCxnSpPr>
            <p:nvPr/>
          </p:nvCxnSpPr>
          <p:spPr>
            <a:xfrm flipV="1">
              <a:off x="3178867" y="4141743"/>
              <a:ext cx="1382436" cy="6637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7B161B2-4A08-49A6-AC1A-55EC7D4A7B7F}"/>
                </a:ext>
              </a:extLst>
            </p:cNvPr>
            <p:cNvCxnSpPr>
              <a:cxnSpLocks/>
              <a:stCxn id="107" idx="6"/>
              <a:endCxn id="226" idx="2"/>
            </p:cNvCxnSpPr>
            <p:nvPr/>
          </p:nvCxnSpPr>
          <p:spPr>
            <a:xfrm>
              <a:off x="3170997" y="3912648"/>
              <a:ext cx="1390305" cy="22909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30BBC86-E0E6-4217-BCC5-24ACCDDF965E}"/>
                </a:ext>
              </a:extLst>
            </p:cNvPr>
            <p:cNvCxnSpPr>
              <a:cxnSpLocks/>
              <a:stCxn id="108" idx="6"/>
              <a:endCxn id="226" idx="2"/>
            </p:cNvCxnSpPr>
            <p:nvPr/>
          </p:nvCxnSpPr>
          <p:spPr>
            <a:xfrm>
              <a:off x="3170996" y="3617177"/>
              <a:ext cx="1390306" cy="52456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2EF694C-7600-4532-9A1C-E58014A23CDC}"/>
                </a:ext>
              </a:extLst>
            </p:cNvPr>
            <p:cNvCxnSpPr>
              <a:cxnSpLocks/>
              <a:stCxn id="109" idx="6"/>
              <a:endCxn id="226" idx="2"/>
            </p:cNvCxnSpPr>
            <p:nvPr/>
          </p:nvCxnSpPr>
          <p:spPr>
            <a:xfrm>
              <a:off x="3170996" y="3321705"/>
              <a:ext cx="1390306" cy="82003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1301B3D-94B1-42B8-B149-5674284E8897}"/>
                </a:ext>
              </a:extLst>
            </p:cNvPr>
            <p:cNvCxnSpPr>
              <a:cxnSpLocks/>
              <a:stCxn id="110" idx="6"/>
              <a:endCxn id="226" idx="2"/>
            </p:cNvCxnSpPr>
            <p:nvPr/>
          </p:nvCxnSpPr>
          <p:spPr>
            <a:xfrm>
              <a:off x="3170996" y="3026234"/>
              <a:ext cx="1390306" cy="111550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C27F19-8E25-4D29-BAEF-1E7F61AAD40F}"/>
                </a:ext>
              </a:extLst>
            </p:cNvPr>
            <p:cNvCxnSpPr>
              <a:cxnSpLocks/>
              <a:stCxn id="111" idx="6"/>
              <a:endCxn id="226" idx="2"/>
            </p:cNvCxnSpPr>
            <p:nvPr/>
          </p:nvCxnSpPr>
          <p:spPr>
            <a:xfrm>
              <a:off x="3170996" y="2730763"/>
              <a:ext cx="1390306" cy="141098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FBC4943-1BDA-47A4-8A56-E3E534F29F70}"/>
                </a:ext>
              </a:extLst>
            </p:cNvPr>
            <p:cNvCxnSpPr>
              <a:cxnSpLocks/>
              <a:stCxn id="112" idx="6"/>
              <a:endCxn id="226" idx="2"/>
            </p:cNvCxnSpPr>
            <p:nvPr/>
          </p:nvCxnSpPr>
          <p:spPr>
            <a:xfrm>
              <a:off x="3170996" y="2435291"/>
              <a:ext cx="1390306" cy="1706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2C872EE-0637-451A-BB11-C5C1873D8271}"/>
                </a:ext>
              </a:extLst>
            </p:cNvPr>
            <p:cNvCxnSpPr>
              <a:cxnSpLocks/>
              <a:stCxn id="113" idx="6"/>
              <a:endCxn id="226" idx="2"/>
            </p:cNvCxnSpPr>
            <p:nvPr/>
          </p:nvCxnSpPr>
          <p:spPr>
            <a:xfrm>
              <a:off x="3163127" y="2139820"/>
              <a:ext cx="1398175" cy="20019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0B24CB6-F862-4E80-A327-95BA75B6675E}"/>
                </a:ext>
              </a:extLst>
            </p:cNvPr>
            <p:cNvCxnSpPr>
              <a:cxnSpLocks/>
              <a:stCxn id="114" idx="6"/>
              <a:endCxn id="226" idx="2"/>
            </p:cNvCxnSpPr>
            <p:nvPr/>
          </p:nvCxnSpPr>
          <p:spPr>
            <a:xfrm>
              <a:off x="3163126" y="1844351"/>
              <a:ext cx="1398176" cy="229739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C7D5FB-8DA5-4C22-99C7-DA6F8A0AF31A}"/>
                </a:ext>
              </a:extLst>
            </p:cNvPr>
            <p:cNvCxnSpPr>
              <a:cxnSpLocks/>
              <a:stCxn id="103" idx="6"/>
              <a:endCxn id="227" idx="2"/>
            </p:cNvCxnSpPr>
            <p:nvPr/>
          </p:nvCxnSpPr>
          <p:spPr>
            <a:xfrm flipV="1">
              <a:off x="3178867" y="3727773"/>
              <a:ext cx="1382436" cy="13667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2EBC39E-7428-4F6F-AF65-A5ED076E3479}"/>
                </a:ext>
              </a:extLst>
            </p:cNvPr>
            <p:cNvCxnSpPr>
              <a:cxnSpLocks/>
              <a:stCxn id="104" idx="6"/>
              <a:endCxn id="227" idx="2"/>
            </p:cNvCxnSpPr>
            <p:nvPr/>
          </p:nvCxnSpPr>
          <p:spPr>
            <a:xfrm flipV="1">
              <a:off x="3178867" y="3727773"/>
              <a:ext cx="1382436" cy="10712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A7852DA-2223-4134-B4E1-9B91224B1F1B}"/>
                </a:ext>
              </a:extLst>
            </p:cNvPr>
            <p:cNvCxnSpPr>
              <a:cxnSpLocks/>
              <a:stCxn id="105" idx="6"/>
              <a:endCxn id="227" idx="2"/>
            </p:cNvCxnSpPr>
            <p:nvPr/>
          </p:nvCxnSpPr>
          <p:spPr>
            <a:xfrm flipV="1">
              <a:off x="3178867" y="3727773"/>
              <a:ext cx="1382436" cy="77581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F226E44-B8E5-4E07-933C-84A558FFA740}"/>
                </a:ext>
              </a:extLst>
            </p:cNvPr>
            <p:cNvCxnSpPr>
              <a:cxnSpLocks/>
              <a:stCxn id="106" idx="6"/>
              <a:endCxn id="227" idx="2"/>
            </p:cNvCxnSpPr>
            <p:nvPr/>
          </p:nvCxnSpPr>
          <p:spPr>
            <a:xfrm flipV="1">
              <a:off x="3178867" y="3727773"/>
              <a:ext cx="1382436" cy="4803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05AD2B3-3896-419D-A818-CB70C162CA65}"/>
                </a:ext>
              </a:extLst>
            </p:cNvPr>
            <p:cNvCxnSpPr>
              <a:cxnSpLocks/>
              <a:stCxn id="107" idx="6"/>
              <a:endCxn id="227" idx="2"/>
            </p:cNvCxnSpPr>
            <p:nvPr/>
          </p:nvCxnSpPr>
          <p:spPr>
            <a:xfrm flipV="1">
              <a:off x="3170997" y="3727773"/>
              <a:ext cx="1390305" cy="1848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841ED4E-EF40-40BF-A7A5-3EB54AFEEC91}"/>
                </a:ext>
              </a:extLst>
            </p:cNvPr>
            <p:cNvCxnSpPr>
              <a:cxnSpLocks/>
              <a:stCxn id="108" idx="6"/>
              <a:endCxn id="227" idx="2"/>
            </p:cNvCxnSpPr>
            <p:nvPr/>
          </p:nvCxnSpPr>
          <p:spPr>
            <a:xfrm>
              <a:off x="3170996" y="3617177"/>
              <a:ext cx="1390306" cy="1105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FE79289-3FEA-471F-99B6-D13EC8F842E5}"/>
                </a:ext>
              </a:extLst>
            </p:cNvPr>
            <p:cNvCxnSpPr>
              <a:cxnSpLocks/>
              <a:stCxn id="109" idx="6"/>
              <a:endCxn id="227" idx="2"/>
            </p:cNvCxnSpPr>
            <p:nvPr/>
          </p:nvCxnSpPr>
          <p:spPr>
            <a:xfrm>
              <a:off x="3170996" y="3321705"/>
              <a:ext cx="1390306" cy="40606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C341495-F563-4F74-84A8-98F678919809}"/>
                </a:ext>
              </a:extLst>
            </p:cNvPr>
            <p:cNvCxnSpPr>
              <a:cxnSpLocks/>
              <a:stCxn id="110" idx="6"/>
              <a:endCxn id="227" idx="2"/>
            </p:cNvCxnSpPr>
            <p:nvPr/>
          </p:nvCxnSpPr>
          <p:spPr>
            <a:xfrm>
              <a:off x="3170996" y="3026234"/>
              <a:ext cx="1390306" cy="70153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ADACBDC-9C76-4775-9748-86AC14CF92C7}"/>
                </a:ext>
              </a:extLst>
            </p:cNvPr>
            <p:cNvCxnSpPr>
              <a:cxnSpLocks/>
              <a:stCxn id="111" idx="6"/>
              <a:endCxn id="227" idx="2"/>
            </p:cNvCxnSpPr>
            <p:nvPr/>
          </p:nvCxnSpPr>
          <p:spPr>
            <a:xfrm>
              <a:off x="3170996" y="2730763"/>
              <a:ext cx="1390306" cy="9970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8C72452-EF97-4722-B2BD-2013D9243668}"/>
                </a:ext>
              </a:extLst>
            </p:cNvPr>
            <p:cNvCxnSpPr>
              <a:cxnSpLocks/>
              <a:stCxn id="112" idx="6"/>
              <a:endCxn id="227" idx="2"/>
            </p:cNvCxnSpPr>
            <p:nvPr/>
          </p:nvCxnSpPr>
          <p:spPr>
            <a:xfrm>
              <a:off x="3170996" y="2435291"/>
              <a:ext cx="1390306" cy="1292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592F573-D1BB-44E1-B188-AC7FB6933139}"/>
                </a:ext>
              </a:extLst>
            </p:cNvPr>
            <p:cNvCxnSpPr>
              <a:cxnSpLocks/>
              <a:stCxn id="113" idx="6"/>
              <a:endCxn id="227" idx="2"/>
            </p:cNvCxnSpPr>
            <p:nvPr/>
          </p:nvCxnSpPr>
          <p:spPr>
            <a:xfrm>
              <a:off x="3163127" y="2139820"/>
              <a:ext cx="1398175" cy="15879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F796E44-DEDA-4639-B073-AC0374EA3EC4}"/>
                </a:ext>
              </a:extLst>
            </p:cNvPr>
            <p:cNvCxnSpPr>
              <a:cxnSpLocks/>
              <a:stCxn id="114" idx="6"/>
              <a:endCxn id="227" idx="2"/>
            </p:cNvCxnSpPr>
            <p:nvPr/>
          </p:nvCxnSpPr>
          <p:spPr>
            <a:xfrm>
              <a:off x="3163126" y="1844351"/>
              <a:ext cx="1398176" cy="1883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C91E4CB-B54F-483A-B9B9-3E68AECE1C0C}"/>
                </a:ext>
              </a:extLst>
            </p:cNvPr>
            <p:cNvCxnSpPr>
              <a:cxnSpLocks/>
              <a:stCxn id="103" idx="6"/>
              <a:endCxn id="228" idx="2"/>
            </p:cNvCxnSpPr>
            <p:nvPr/>
          </p:nvCxnSpPr>
          <p:spPr>
            <a:xfrm flipV="1">
              <a:off x="3178867" y="3313804"/>
              <a:ext cx="1382436" cy="178072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0628A6A-EB74-41AD-A8A7-B8FF285E99AE}"/>
                </a:ext>
              </a:extLst>
            </p:cNvPr>
            <p:cNvCxnSpPr>
              <a:cxnSpLocks/>
              <a:stCxn id="104" idx="6"/>
              <a:endCxn id="228" idx="2"/>
            </p:cNvCxnSpPr>
            <p:nvPr/>
          </p:nvCxnSpPr>
          <p:spPr>
            <a:xfrm flipV="1">
              <a:off x="3178867" y="3313804"/>
              <a:ext cx="1382436" cy="148525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3C30A59-64C6-43A8-8233-EC1FE4D94DD1}"/>
                </a:ext>
              </a:extLst>
            </p:cNvPr>
            <p:cNvCxnSpPr>
              <a:cxnSpLocks/>
              <a:stCxn id="105" idx="6"/>
              <a:endCxn id="228" idx="2"/>
            </p:cNvCxnSpPr>
            <p:nvPr/>
          </p:nvCxnSpPr>
          <p:spPr>
            <a:xfrm flipV="1">
              <a:off x="3178867" y="3313804"/>
              <a:ext cx="1382436" cy="11897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6EF79B4-9042-47F8-A4ED-34260D4A9A11}"/>
                </a:ext>
              </a:extLst>
            </p:cNvPr>
            <p:cNvCxnSpPr>
              <a:cxnSpLocks/>
              <a:stCxn id="106" idx="6"/>
              <a:endCxn id="228" idx="2"/>
            </p:cNvCxnSpPr>
            <p:nvPr/>
          </p:nvCxnSpPr>
          <p:spPr>
            <a:xfrm flipV="1">
              <a:off x="3178867" y="3313804"/>
              <a:ext cx="1382436" cy="89431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399691E-7F4A-42BB-A42E-562E08717DAF}"/>
                </a:ext>
              </a:extLst>
            </p:cNvPr>
            <p:cNvCxnSpPr>
              <a:cxnSpLocks/>
              <a:stCxn id="107" idx="6"/>
              <a:endCxn id="228" idx="2"/>
            </p:cNvCxnSpPr>
            <p:nvPr/>
          </p:nvCxnSpPr>
          <p:spPr>
            <a:xfrm flipV="1">
              <a:off x="3170997" y="3313804"/>
              <a:ext cx="1390305" cy="59884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5A5DD1B-6517-455A-8D5A-093139C32DC8}"/>
                </a:ext>
              </a:extLst>
            </p:cNvPr>
            <p:cNvCxnSpPr>
              <a:cxnSpLocks/>
              <a:stCxn id="108" idx="6"/>
              <a:endCxn id="228" idx="2"/>
            </p:cNvCxnSpPr>
            <p:nvPr/>
          </p:nvCxnSpPr>
          <p:spPr>
            <a:xfrm flipV="1">
              <a:off x="3170996" y="3313804"/>
              <a:ext cx="1390306" cy="3033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4EC04CA-7B9A-4E28-A8AD-7055C2F017A1}"/>
                </a:ext>
              </a:extLst>
            </p:cNvPr>
            <p:cNvCxnSpPr>
              <a:cxnSpLocks/>
              <a:stCxn id="109" idx="6"/>
              <a:endCxn id="228" idx="2"/>
            </p:cNvCxnSpPr>
            <p:nvPr/>
          </p:nvCxnSpPr>
          <p:spPr>
            <a:xfrm flipV="1">
              <a:off x="3170996" y="3313804"/>
              <a:ext cx="1390306" cy="79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EF09B8C-A9CA-453C-93D1-42D68D7CBC8B}"/>
                </a:ext>
              </a:extLst>
            </p:cNvPr>
            <p:cNvCxnSpPr>
              <a:cxnSpLocks/>
              <a:stCxn id="110" idx="6"/>
              <a:endCxn id="228" idx="2"/>
            </p:cNvCxnSpPr>
            <p:nvPr/>
          </p:nvCxnSpPr>
          <p:spPr>
            <a:xfrm>
              <a:off x="3170996" y="3026234"/>
              <a:ext cx="1390306" cy="2875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F3ED0CC-CF4E-4DB2-8320-B3D5C7A17C4E}"/>
                </a:ext>
              </a:extLst>
            </p:cNvPr>
            <p:cNvCxnSpPr>
              <a:cxnSpLocks/>
              <a:stCxn id="111" idx="6"/>
              <a:endCxn id="228" idx="2"/>
            </p:cNvCxnSpPr>
            <p:nvPr/>
          </p:nvCxnSpPr>
          <p:spPr>
            <a:xfrm>
              <a:off x="3170996" y="2730763"/>
              <a:ext cx="1390306" cy="58304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73148ED-2FCC-4668-AA87-677DCE24A9CC}"/>
                </a:ext>
              </a:extLst>
            </p:cNvPr>
            <p:cNvCxnSpPr>
              <a:cxnSpLocks/>
              <a:stCxn id="112" idx="6"/>
              <a:endCxn id="228" idx="2"/>
            </p:cNvCxnSpPr>
            <p:nvPr/>
          </p:nvCxnSpPr>
          <p:spPr>
            <a:xfrm>
              <a:off x="3170996" y="2435291"/>
              <a:ext cx="1390306"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0486107-3540-4162-B8E2-4A628522A892}"/>
                </a:ext>
              </a:extLst>
            </p:cNvPr>
            <p:cNvCxnSpPr>
              <a:cxnSpLocks/>
              <a:stCxn id="112" idx="6"/>
              <a:endCxn id="228" idx="2"/>
            </p:cNvCxnSpPr>
            <p:nvPr/>
          </p:nvCxnSpPr>
          <p:spPr>
            <a:xfrm>
              <a:off x="3170996" y="2435291"/>
              <a:ext cx="1390306"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484E6AD-E30A-4908-89CC-A9619D0663B2}"/>
                </a:ext>
              </a:extLst>
            </p:cNvPr>
            <p:cNvCxnSpPr>
              <a:cxnSpLocks/>
              <a:stCxn id="113" idx="6"/>
              <a:endCxn id="228" idx="2"/>
            </p:cNvCxnSpPr>
            <p:nvPr/>
          </p:nvCxnSpPr>
          <p:spPr>
            <a:xfrm>
              <a:off x="3163127" y="2139820"/>
              <a:ext cx="1398175" cy="11739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B732E04-5076-4B39-8DCB-E084E5D60894}"/>
                </a:ext>
              </a:extLst>
            </p:cNvPr>
            <p:cNvCxnSpPr>
              <a:cxnSpLocks/>
              <a:stCxn id="114" idx="6"/>
              <a:endCxn id="228" idx="2"/>
            </p:cNvCxnSpPr>
            <p:nvPr/>
          </p:nvCxnSpPr>
          <p:spPr>
            <a:xfrm>
              <a:off x="3163126" y="1844351"/>
              <a:ext cx="1398176" cy="1469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A41AEEA-FFFB-4645-A5E1-4880985C133E}"/>
                </a:ext>
              </a:extLst>
            </p:cNvPr>
            <p:cNvCxnSpPr>
              <a:cxnSpLocks/>
              <a:stCxn id="103" idx="6"/>
              <a:endCxn id="229" idx="2"/>
            </p:cNvCxnSpPr>
            <p:nvPr/>
          </p:nvCxnSpPr>
          <p:spPr>
            <a:xfrm flipV="1">
              <a:off x="3178867" y="2899833"/>
              <a:ext cx="1382436" cy="21946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1DF29F5-BFCA-47BC-84A3-014AC1C7207B}"/>
                </a:ext>
              </a:extLst>
            </p:cNvPr>
            <p:cNvCxnSpPr>
              <a:cxnSpLocks/>
              <a:stCxn id="104" idx="6"/>
              <a:endCxn id="229" idx="2"/>
            </p:cNvCxnSpPr>
            <p:nvPr/>
          </p:nvCxnSpPr>
          <p:spPr>
            <a:xfrm flipV="1">
              <a:off x="3178867" y="2899833"/>
              <a:ext cx="1382436" cy="189922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BE6D852-62F1-4967-9E61-0141EE3FFA03}"/>
                </a:ext>
              </a:extLst>
            </p:cNvPr>
            <p:cNvCxnSpPr>
              <a:cxnSpLocks/>
              <a:stCxn id="105" idx="6"/>
              <a:endCxn id="229" idx="2"/>
            </p:cNvCxnSpPr>
            <p:nvPr/>
          </p:nvCxnSpPr>
          <p:spPr>
            <a:xfrm flipV="1">
              <a:off x="3178867" y="2899833"/>
              <a:ext cx="1382436" cy="16037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A5DF161-9B4F-4FFE-BE0F-23D4736861C2}"/>
                </a:ext>
              </a:extLst>
            </p:cNvPr>
            <p:cNvCxnSpPr>
              <a:cxnSpLocks/>
              <a:stCxn id="106" idx="6"/>
              <a:endCxn id="229" idx="2"/>
            </p:cNvCxnSpPr>
            <p:nvPr/>
          </p:nvCxnSpPr>
          <p:spPr>
            <a:xfrm flipV="1">
              <a:off x="3178867" y="2899833"/>
              <a:ext cx="1382436" cy="13082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CED35B0-30B3-4F68-83EF-85CFA33B9B0A}"/>
                </a:ext>
              </a:extLst>
            </p:cNvPr>
            <p:cNvCxnSpPr>
              <a:cxnSpLocks/>
              <a:stCxn id="107" idx="6"/>
              <a:endCxn id="229" idx="2"/>
            </p:cNvCxnSpPr>
            <p:nvPr/>
          </p:nvCxnSpPr>
          <p:spPr>
            <a:xfrm flipV="1">
              <a:off x="3170997" y="2899833"/>
              <a:ext cx="1390305" cy="10128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F93C410-E6A9-4ACB-9155-CD184D2F7F1C}"/>
                </a:ext>
              </a:extLst>
            </p:cNvPr>
            <p:cNvCxnSpPr>
              <a:cxnSpLocks/>
              <a:stCxn id="108" idx="6"/>
              <a:endCxn id="229" idx="2"/>
            </p:cNvCxnSpPr>
            <p:nvPr/>
          </p:nvCxnSpPr>
          <p:spPr>
            <a:xfrm flipV="1">
              <a:off x="3170996" y="2899833"/>
              <a:ext cx="1390306" cy="7173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B05CCD2-2745-4C49-AA10-8DA5B784777D}"/>
                </a:ext>
              </a:extLst>
            </p:cNvPr>
            <p:cNvCxnSpPr>
              <a:cxnSpLocks/>
              <a:stCxn id="109" idx="6"/>
              <a:endCxn id="229" idx="2"/>
            </p:cNvCxnSpPr>
            <p:nvPr/>
          </p:nvCxnSpPr>
          <p:spPr>
            <a:xfrm flipV="1">
              <a:off x="3170996" y="2899833"/>
              <a:ext cx="1390306" cy="4218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511F3D4-8E2E-4779-81D9-234F12B7D109}"/>
                </a:ext>
              </a:extLst>
            </p:cNvPr>
            <p:cNvCxnSpPr>
              <a:cxnSpLocks/>
              <a:stCxn id="110" idx="6"/>
              <a:endCxn id="229" idx="2"/>
            </p:cNvCxnSpPr>
            <p:nvPr/>
          </p:nvCxnSpPr>
          <p:spPr>
            <a:xfrm flipV="1">
              <a:off x="3170996" y="2899833"/>
              <a:ext cx="1390306" cy="1264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8497B88-8721-4057-9D3B-C7A9E8EABA46}"/>
                </a:ext>
              </a:extLst>
            </p:cNvPr>
            <p:cNvCxnSpPr>
              <a:cxnSpLocks/>
              <a:stCxn id="111" idx="6"/>
              <a:endCxn id="229" idx="2"/>
            </p:cNvCxnSpPr>
            <p:nvPr/>
          </p:nvCxnSpPr>
          <p:spPr>
            <a:xfrm>
              <a:off x="3170996" y="2730763"/>
              <a:ext cx="1390306" cy="1690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19CA202-F027-4434-A68E-024789D5D720}"/>
                </a:ext>
              </a:extLst>
            </p:cNvPr>
            <p:cNvCxnSpPr>
              <a:cxnSpLocks/>
              <a:stCxn id="112" idx="6"/>
              <a:endCxn id="229" idx="2"/>
            </p:cNvCxnSpPr>
            <p:nvPr/>
          </p:nvCxnSpPr>
          <p:spPr>
            <a:xfrm>
              <a:off x="3170996" y="2435291"/>
              <a:ext cx="1390306" cy="4645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7960DF-47F9-497F-A9DE-E664957C7717}"/>
                </a:ext>
              </a:extLst>
            </p:cNvPr>
            <p:cNvCxnSpPr>
              <a:cxnSpLocks/>
              <a:stCxn id="113" idx="6"/>
              <a:endCxn id="229" idx="2"/>
            </p:cNvCxnSpPr>
            <p:nvPr/>
          </p:nvCxnSpPr>
          <p:spPr>
            <a:xfrm>
              <a:off x="3163127" y="2139820"/>
              <a:ext cx="1398175" cy="76001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210B726-7308-4D1C-A6F3-F955D4CCD745}"/>
                </a:ext>
              </a:extLst>
            </p:cNvPr>
            <p:cNvCxnSpPr>
              <a:cxnSpLocks/>
              <a:stCxn id="114" idx="6"/>
              <a:endCxn id="229" idx="2"/>
            </p:cNvCxnSpPr>
            <p:nvPr/>
          </p:nvCxnSpPr>
          <p:spPr>
            <a:xfrm>
              <a:off x="3163126" y="1844351"/>
              <a:ext cx="1398176" cy="1055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5988C3-2FC1-44C5-9FAD-179F49BF0E78}"/>
                </a:ext>
              </a:extLst>
            </p:cNvPr>
            <p:cNvCxnSpPr>
              <a:cxnSpLocks/>
              <a:stCxn id="103" idx="6"/>
              <a:endCxn id="230" idx="2"/>
            </p:cNvCxnSpPr>
            <p:nvPr/>
          </p:nvCxnSpPr>
          <p:spPr>
            <a:xfrm flipV="1">
              <a:off x="3178867" y="2485863"/>
              <a:ext cx="1382436" cy="260866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C59B967-A8E2-4FF2-9BEC-C823A0142BFA}"/>
                </a:ext>
              </a:extLst>
            </p:cNvPr>
            <p:cNvCxnSpPr>
              <a:cxnSpLocks/>
              <a:stCxn id="104" idx="6"/>
              <a:endCxn id="230" idx="2"/>
            </p:cNvCxnSpPr>
            <p:nvPr/>
          </p:nvCxnSpPr>
          <p:spPr>
            <a:xfrm flipV="1">
              <a:off x="3178867" y="2485863"/>
              <a:ext cx="1382436" cy="231319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C99C611-17EF-49CC-825D-2AE5154E6BE3}"/>
                </a:ext>
              </a:extLst>
            </p:cNvPr>
            <p:cNvCxnSpPr>
              <a:cxnSpLocks/>
              <a:stCxn id="105" idx="6"/>
              <a:endCxn id="230" idx="2"/>
            </p:cNvCxnSpPr>
            <p:nvPr/>
          </p:nvCxnSpPr>
          <p:spPr>
            <a:xfrm flipV="1">
              <a:off x="3178867" y="2485863"/>
              <a:ext cx="1382436" cy="201772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1F034AA-0A26-4BB9-AA63-AAC5809B0EAC}"/>
                </a:ext>
              </a:extLst>
            </p:cNvPr>
            <p:cNvCxnSpPr>
              <a:cxnSpLocks/>
              <a:stCxn id="106" idx="6"/>
              <a:endCxn id="230" idx="2"/>
            </p:cNvCxnSpPr>
            <p:nvPr/>
          </p:nvCxnSpPr>
          <p:spPr>
            <a:xfrm flipV="1">
              <a:off x="3178867" y="2485863"/>
              <a:ext cx="1382436" cy="172225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6F5E6E1-5CAC-4413-B863-903C994AE524}"/>
                </a:ext>
              </a:extLst>
            </p:cNvPr>
            <p:cNvCxnSpPr>
              <a:cxnSpLocks/>
              <a:stCxn id="107" idx="6"/>
              <a:endCxn id="230" idx="2"/>
            </p:cNvCxnSpPr>
            <p:nvPr/>
          </p:nvCxnSpPr>
          <p:spPr>
            <a:xfrm flipV="1">
              <a:off x="3170997" y="2485863"/>
              <a:ext cx="1390305" cy="14267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BEC4C82-0474-4E1A-A6E7-DE7E08F8D68C}"/>
                </a:ext>
              </a:extLst>
            </p:cNvPr>
            <p:cNvCxnSpPr>
              <a:cxnSpLocks/>
              <a:stCxn id="108" idx="6"/>
              <a:endCxn id="230" idx="2"/>
            </p:cNvCxnSpPr>
            <p:nvPr/>
          </p:nvCxnSpPr>
          <p:spPr>
            <a:xfrm flipV="1">
              <a:off x="3170996" y="2485863"/>
              <a:ext cx="1390306" cy="11313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42D5795-DF84-48BE-B93E-89EEFADA931C}"/>
                </a:ext>
              </a:extLst>
            </p:cNvPr>
            <p:cNvCxnSpPr>
              <a:cxnSpLocks/>
              <a:stCxn id="109" idx="6"/>
              <a:endCxn id="230" idx="2"/>
            </p:cNvCxnSpPr>
            <p:nvPr/>
          </p:nvCxnSpPr>
          <p:spPr>
            <a:xfrm flipV="1">
              <a:off x="3170996" y="2485863"/>
              <a:ext cx="1390306" cy="8358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D807E51-BEB9-48EA-BD54-3A624AD4766C}"/>
                </a:ext>
              </a:extLst>
            </p:cNvPr>
            <p:cNvCxnSpPr>
              <a:cxnSpLocks/>
              <a:stCxn id="111" idx="6"/>
              <a:endCxn id="230" idx="2"/>
            </p:cNvCxnSpPr>
            <p:nvPr/>
          </p:nvCxnSpPr>
          <p:spPr>
            <a:xfrm flipV="1">
              <a:off x="3170996" y="2485863"/>
              <a:ext cx="1390306" cy="24490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85FD621-7F0B-4434-8ECE-77E37BB6AB29}"/>
                </a:ext>
              </a:extLst>
            </p:cNvPr>
            <p:cNvCxnSpPr>
              <a:cxnSpLocks/>
              <a:stCxn id="112" idx="6"/>
              <a:endCxn id="230" idx="2"/>
            </p:cNvCxnSpPr>
            <p:nvPr/>
          </p:nvCxnSpPr>
          <p:spPr>
            <a:xfrm>
              <a:off x="3170996" y="2435291"/>
              <a:ext cx="1390306" cy="505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124B182-B215-4F57-999F-D000F353F873}"/>
                </a:ext>
              </a:extLst>
            </p:cNvPr>
            <p:cNvCxnSpPr>
              <a:cxnSpLocks/>
              <a:stCxn id="113" idx="6"/>
              <a:endCxn id="230" idx="2"/>
            </p:cNvCxnSpPr>
            <p:nvPr/>
          </p:nvCxnSpPr>
          <p:spPr>
            <a:xfrm>
              <a:off x="3163127" y="2139820"/>
              <a:ext cx="1398175" cy="3460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112AC27-964B-4A16-B3F9-8227F661D5C2}"/>
                </a:ext>
              </a:extLst>
            </p:cNvPr>
            <p:cNvCxnSpPr>
              <a:cxnSpLocks/>
              <a:stCxn id="114" idx="6"/>
              <a:endCxn id="230" idx="2"/>
            </p:cNvCxnSpPr>
            <p:nvPr/>
          </p:nvCxnSpPr>
          <p:spPr>
            <a:xfrm>
              <a:off x="3163126" y="1844351"/>
              <a:ext cx="1398176" cy="641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Google Shape;219;p33">
              <a:extLst>
                <a:ext uri="{FF2B5EF4-FFF2-40B4-BE49-F238E27FC236}">
                  <a16:creationId xmlns:a16="http://schemas.microsoft.com/office/drawing/2014/main" id="{1FD4B73D-2FAE-4AD4-886C-14ACF05E25A3}"/>
                </a:ext>
              </a:extLst>
            </p:cNvPr>
            <p:cNvSpPr/>
            <p:nvPr/>
          </p:nvSpPr>
          <p:spPr>
            <a:xfrm>
              <a:off x="2913446" y="4979662"/>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04" name="Google Shape;219;p33">
              <a:extLst>
                <a:ext uri="{FF2B5EF4-FFF2-40B4-BE49-F238E27FC236}">
                  <a16:creationId xmlns:a16="http://schemas.microsoft.com/office/drawing/2014/main" id="{D7642FD2-1EBA-4C1B-98CE-84C81AED164D}"/>
                </a:ext>
              </a:extLst>
            </p:cNvPr>
            <p:cNvSpPr/>
            <p:nvPr/>
          </p:nvSpPr>
          <p:spPr>
            <a:xfrm>
              <a:off x="2913448" y="4684192"/>
              <a:ext cx="265419" cy="22973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05" name="Google Shape;219;p33">
              <a:extLst>
                <a:ext uri="{FF2B5EF4-FFF2-40B4-BE49-F238E27FC236}">
                  <a16:creationId xmlns:a16="http://schemas.microsoft.com/office/drawing/2014/main" id="{C186ADA9-52A9-40B5-B43C-46E7F99B6C4A}"/>
                </a:ext>
              </a:extLst>
            </p:cNvPr>
            <p:cNvSpPr/>
            <p:nvPr/>
          </p:nvSpPr>
          <p:spPr>
            <a:xfrm>
              <a:off x="2913446" y="4388720"/>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06" name="Google Shape;219;p33">
              <a:extLst>
                <a:ext uri="{FF2B5EF4-FFF2-40B4-BE49-F238E27FC236}">
                  <a16:creationId xmlns:a16="http://schemas.microsoft.com/office/drawing/2014/main" id="{FDFD552E-60A2-4ADA-96DA-2016F82D0A3D}"/>
                </a:ext>
              </a:extLst>
            </p:cNvPr>
            <p:cNvSpPr/>
            <p:nvPr/>
          </p:nvSpPr>
          <p:spPr>
            <a:xfrm>
              <a:off x="2913446" y="4093249"/>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07" name="Google Shape;219;p33">
              <a:extLst>
                <a:ext uri="{FF2B5EF4-FFF2-40B4-BE49-F238E27FC236}">
                  <a16:creationId xmlns:a16="http://schemas.microsoft.com/office/drawing/2014/main" id="{1315B639-F921-496E-8E32-4BDBF2B57EC9}"/>
                </a:ext>
              </a:extLst>
            </p:cNvPr>
            <p:cNvSpPr/>
            <p:nvPr/>
          </p:nvSpPr>
          <p:spPr>
            <a:xfrm>
              <a:off x="2905577" y="3797778"/>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08" name="Google Shape;219;p33">
              <a:extLst>
                <a:ext uri="{FF2B5EF4-FFF2-40B4-BE49-F238E27FC236}">
                  <a16:creationId xmlns:a16="http://schemas.microsoft.com/office/drawing/2014/main" id="{88320B73-D329-4365-AF86-A7DBA820FC45}"/>
                </a:ext>
              </a:extLst>
            </p:cNvPr>
            <p:cNvSpPr/>
            <p:nvPr/>
          </p:nvSpPr>
          <p:spPr>
            <a:xfrm>
              <a:off x="2905577" y="3502307"/>
              <a:ext cx="265420" cy="229739"/>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09" name="Google Shape;219;p33">
              <a:extLst>
                <a:ext uri="{FF2B5EF4-FFF2-40B4-BE49-F238E27FC236}">
                  <a16:creationId xmlns:a16="http://schemas.microsoft.com/office/drawing/2014/main" id="{D68510AA-A01B-444D-9666-87C8CF59008F}"/>
                </a:ext>
              </a:extLst>
            </p:cNvPr>
            <p:cNvSpPr/>
            <p:nvPr/>
          </p:nvSpPr>
          <p:spPr>
            <a:xfrm>
              <a:off x="2905576" y="320683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10" name="Google Shape;219;p33">
              <a:extLst>
                <a:ext uri="{FF2B5EF4-FFF2-40B4-BE49-F238E27FC236}">
                  <a16:creationId xmlns:a16="http://schemas.microsoft.com/office/drawing/2014/main" id="{E3C7EAFC-0D7B-4B89-B4D3-8EF7230B3A88}"/>
                </a:ext>
              </a:extLst>
            </p:cNvPr>
            <p:cNvSpPr/>
            <p:nvPr/>
          </p:nvSpPr>
          <p:spPr>
            <a:xfrm>
              <a:off x="2905578" y="2911365"/>
              <a:ext cx="265419" cy="22973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11" name="Google Shape;219;p33">
              <a:extLst>
                <a:ext uri="{FF2B5EF4-FFF2-40B4-BE49-F238E27FC236}">
                  <a16:creationId xmlns:a16="http://schemas.microsoft.com/office/drawing/2014/main" id="{A3D579FF-6424-4A80-BEEF-8D405516043F}"/>
                </a:ext>
              </a:extLst>
            </p:cNvPr>
            <p:cNvSpPr/>
            <p:nvPr/>
          </p:nvSpPr>
          <p:spPr>
            <a:xfrm>
              <a:off x="2905576" y="261589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12" name="Google Shape;219;p33">
              <a:extLst>
                <a:ext uri="{FF2B5EF4-FFF2-40B4-BE49-F238E27FC236}">
                  <a16:creationId xmlns:a16="http://schemas.microsoft.com/office/drawing/2014/main" id="{A6CBD05D-2C69-466D-86CA-12F6BFB58F51}"/>
                </a:ext>
              </a:extLst>
            </p:cNvPr>
            <p:cNvSpPr/>
            <p:nvPr/>
          </p:nvSpPr>
          <p:spPr>
            <a:xfrm>
              <a:off x="2905576" y="2320421"/>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13" name="Google Shape;219;p33">
              <a:extLst>
                <a:ext uri="{FF2B5EF4-FFF2-40B4-BE49-F238E27FC236}">
                  <a16:creationId xmlns:a16="http://schemas.microsoft.com/office/drawing/2014/main" id="{FF5D7160-2A20-4132-B4EB-A7AA912CEAEF}"/>
                </a:ext>
              </a:extLst>
            </p:cNvPr>
            <p:cNvSpPr/>
            <p:nvPr/>
          </p:nvSpPr>
          <p:spPr>
            <a:xfrm>
              <a:off x="2897707" y="2024950"/>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14" name="Google Shape;219;p33">
              <a:extLst>
                <a:ext uri="{FF2B5EF4-FFF2-40B4-BE49-F238E27FC236}">
                  <a16:creationId xmlns:a16="http://schemas.microsoft.com/office/drawing/2014/main" id="{89B72129-4226-4E9E-93B7-86D456FFECD2}"/>
                </a:ext>
              </a:extLst>
            </p:cNvPr>
            <p:cNvSpPr/>
            <p:nvPr/>
          </p:nvSpPr>
          <p:spPr>
            <a:xfrm>
              <a:off x="2897707" y="1729481"/>
              <a:ext cx="265420" cy="229739"/>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126" name="Straight Connector 125">
              <a:extLst>
                <a:ext uri="{FF2B5EF4-FFF2-40B4-BE49-F238E27FC236}">
                  <a16:creationId xmlns:a16="http://schemas.microsoft.com/office/drawing/2014/main" id="{EE230BE1-5C14-4673-8A81-3EDDA8691470}"/>
                </a:ext>
              </a:extLst>
            </p:cNvPr>
            <p:cNvCxnSpPr>
              <a:cxnSpLocks/>
              <a:stCxn id="110" idx="6"/>
              <a:endCxn id="230" idx="2"/>
            </p:cNvCxnSpPr>
            <p:nvPr/>
          </p:nvCxnSpPr>
          <p:spPr>
            <a:xfrm flipV="1">
              <a:off x="3170996" y="2485863"/>
              <a:ext cx="1390306" cy="54037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25" name="Google Shape;219;p33">
              <a:extLst>
                <a:ext uri="{FF2B5EF4-FFF2-40B4-BE49-F238E27FC236}">
                  <a16:creationId xmlns:a16="http://schemas.microsoft.com/office/drawing/2014/main" id="{83F4779A-8657-47AC-A069-2A816B093773}"/>
                </a:ext>
              </a:extLst>
            </p:cNvPr>
            <p:cNvSpPr/>
            <p:nvPr/>
          </p:nvSpPr>
          <p:spPr>
            <a:xfrm>
              <a:off x="4561302" y="444084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26" name="Google Shape;219;p33">
              <a:extLst>
                <a:ext uri="{FF2B5EF4-FFF2-40B4-BE49-F238E27FC236}">
                  <a16:creationId xmlns:a16="http://schemas.microsoft.com/office/drawing/2014/main" id="{B82A9032-87B4-4849-848F-5BC356010DCD}"/>
                </a:ext>
              </a:extLst>
            </p:cNvPr>
            <p:cNvSpPr/>
            <p:nvPr/>
          </p:nvSpPr>
          <p:spPr>
            <a:xfrm>
              <a:off x="4561302" y="402687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27" name="Google Shape;219;p33">
              <a:extLst>
                <a:ext uri="{FF2B5EF4-FFF2-40B4-BE49-F238E27FC236}">
                  <a16:creationId xmlns:a16="http://schemas.microsoft.com/office/drawing/2014/main" id="{F3A888E1-CBE0-49C7-A74D-53B40A1D8226}"/>
                </a:ext>
              </a:extLst>
            </p:cNvPr>
            <p:cNvSpPr/>
            <p:nvPr/>
          </p:nvSpPr>
          <p:spPr>
            <a:xfrm>
              <a:off x="4561302" y="361290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28" name="Google Shape;219;p33">
              <a:extLst>
                <a:ext uri="{FF2B5EF4-FFF2-40B4-BE49-F238E27FC236}">
                  <a16:creationId xmlns:a16="http://schemas.microsoft.com/office/drawing/2014/main" id="{03062F3B-4E66-478D-89D1-C1A5ACD83B30}"/>
                </a:ext>
              </a:extLst>
            </p:cNvPr>
            <p:cNvSpPr/>
            <p:nvPr/>
          </p:nvSpPr>
          <p:spPr>
            <a:xfrm>
              <a:off x="4561302" y="319893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29" name="Google Shape;219;p33">
              <a:extLst>
                <a:ext uri="{FF2B5EF4-FFF2-40B4-BE49-F238E27FC236}">
                  <a16:creationId xmlns:a16="http://schemas.microsoft.com/office/drawing/2014/main" id="{BC8659DA-078E-4C87-B6D1-02341CBD32B6}"/>
                </a:ext>
              </a:extLst>
            </p:cNvPr>
            <p:cNvSpPr/>
            <p:nvPr/>
          </p:nvSpPr>
          <p:spPr>
            <a:xfrm>
              <a:off x="4561302" y="278496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30" name="Google Shape;219;p33">
              <a:extLst>
                <a:ext uri="{FF2B5EF4-FFF2-40B4-BE49-F238E27FC236}">
                  <a16:creationId xmlns:a16="http://schemas.microsoft.com/office/drawing/2014/main" id="{9F879675-848D-4BA6-BFB7-511A073BC6FA}"/>
                </a:ext>
              </a:extLst>
            </p:cNvPr>
            <p:cNvSpPr/>
            <p:nvPr/>
          </p:nvSpPr>
          <p:spPr>
            <a:xfrm>
              <a:off x="4561302" y="237099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231" name="Straight Connector 230">
              <a:extLst>
                <a:ext uri="{FF2B5EF4-FFF2-40B4-BE49-F238E27FC236}">
                  <a16:creationId xmlns:a16="http://schemas.microsoft.com/office/drawing/2014/main" id="{CAB22B91-0545-49B4-98ED-51CC423756A2}"/>
                </a:ext>
              </a:extLst>
            </p:cNvPr>
            <p:cNvCxnSpPr>
              <a:cxnSpLocks/>
              <a:stCxn id="303" idx="6"/>
              <a:endCxn id="316" idx="6"/>
            </p:cNvCxnSpPr>
            <p:nvPr/>
          </p:nvCxnSpPr>
          <p:spPr>
            <a:xfrm flipH="1" flipV="1">
              <a:off x="6753451" y="4551465"/>
              <a:ext cx="1389009" cy="5388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C5A95C6-7565-45F4-AA97-66C62BE6EB78}"/>
                </a:ext>
              </a:extLst>
            </p:cNvPr>
            <p:cNvCxnSpPr>
              <a:cxnSpLocks/>
              <a:stCxn id="304" idx="6"/>
              <a:endCxn id="316" idx="6"/>
            </p:cNvCxnSpPr>
            <p:nvPr/>
          </p:nvCxnSpPr>
          <p:spPr>
            <a:xfrm flipH="1" flipV="1">
              <a:off x="6753451" y="4551465"/>
              <a:ext cx="1389009" cy="2433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5F69F4F-AFDF-4FB9-AC40-202226E061BB}"/>
                </a:ext>
              </a:extLst>
            </p:cNvPr>
            <p:cNvCxnSpPr>
              <a:cxnSpLocks/>
              <a:stCxn id="305" idx="6"/>
              <a:endCxn id="316" idx="6"/>
            </p:cNvCxnSpPr>
            <p:nvPr/>
          </p:nvCxnSpPr>
          <p:spPr>
            <a:xfrm flipH="1">
              <a:off x="6753451" y="4499343"/>
              <a:ext cx="1389009" cy="521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38574B95-CFCE-43A4-99A6-0BFD36E13DC3}"/>
                </a:ext>
              </a:extLst>
            </p:cNvPr>
            <p:cNvCxnSpPr>
              <a:cxnSpLocks/>
              <a:stCxn id="306" idx="6"/>
              <a:endCxn id="316" idx="6"/>
            </p:cNvCxnSpPr>
            <p:nvPr/>
          </p:nvCxnSpPr>
          <p:spPr>
            <a:xfrm flipH="1">
              <a:off x="6753451" y="4203871"/>
              <a:ext cx="1389009" cy="34759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4802564C-2FB7-4EEE-989C-D2F4CEFC2F23}"/>
                </a:ext>
              </a:extLst>
            </p:cNvPr>
            <p:cNvCxnSpPr>
              <a:cxnSpLocks/>
              <a:stCxn id="307" idx="6"/>
              <a:endCxn id="316" idx="6"/>
            </p:cNvCxnSpPr>
            <p:nvPr/>
          </p:nvCxnSpPr>
          <p:spPr>
            <a:xfrm flipH="1">
              <a:off x="6753451" y="3908400"/>
              <a:ext cx="1396879" cy="6430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BEC0ABDF-D7B3-4D89-9734-FF69ABCA5BAD}"/>
                </a:ext>
              </a:extLst>
            </p:cNvPr>
            <p:cNvCxnSpPr>
              <a:cxnSpLocks/>
              <a:stCxn id="308" idx="6"/>
              <a:endCxn id="316" idx="6"/>
            </p:cNvCxnSpPr>
            <p:nvPr/>
          </p:nvCxnSpPr>
          <p:spPr>
            <a:xfrm flipH="1">
              <a:off x="6753451" y="3612929"/>
              <a:ext cx="1396880" cy="93853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09A9B08C-C16F-4C85-93B3-A1B586197B56}"/>
                </a:ext>
              </a:extLst>
            </p:cNvPr>
            <p:cNvCxnSpPr>
              <a:cxnSpLocks/>
              <a:stCxn id="309" idx="6"/>
              <a:endCxn id="316" idx="6"/>
            </p:cNvCxnSpPr>
            <p:nvPr/>
          </p:nvCxnSpPr>
          <p:spPr>
            <a:xfrm flipH="1">
              <a:off x="6753451" y="3317457"/>
              <a:ext cx="1396880" cy="12340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E4307419-F021-43F0-A3E3-BE156EC675A8}"/>
                </a:ext>
              </a:extLst>
            </p:cNvPr>
            <p:cNvCxnSpPr>
              <a:cxnSpLocks/>
              <a:stCxn id="310" idx="6"/>
              <a:endCxn id="316" idx="6"/>
            </p:cNvCxnSpPr>
            <p:nvPr/>
          </p:nvCxnSpPr>
          <p:spPr>
            <a:xfrm flipH="1">
              <a:off x="6753451" y="3021986"/>
              <a:ext cx="1396880" cy="152947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5FE2FF98-64D6-49F0-B99F-9D2D61C09CC2}"/>
                </a:ext>
              </a:extLst>
            </p:cNvPr>
            <p:cNvCxnSpPr>
              <a:cxnSpLocks/>
              <a:stCxn id="311" idx="6"/>
              <a:endCxn id="316" idx="6"/>
            </p:cNvCxnSpPr>
            <p:nvPr/>
          </p:nvCxnSpPr>
          <p:spPr>
            <a:xfrm flipH="1">
              <a:off x="6753451" y="2726515"/>
              <a:ext cx="1396880" cy="182495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B4B5EB0-0D2C-4D99-BFF6-F2D906E7B46A}"/>
                </a:ext>
              </a:extLst>
            </p:cNvPr>
            <p:cNvCxnSpPr>
              <a:cxnSpLocks/>
              <a:stCxn id="312" idx="6"/>
              <a:endCxn id="316" idx="6"/>
            </p:cNvCxnSpPr>
            <p:nvPr/>
          </p:nvCxnSpPr>
          <p:spPr>
            <a:xfrm flipH="1">
              <a:off x="6753451" y="2431043"/>
              <a:ext cx="1396880" cy="2120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2D191E6-6F1B-44E6-B0E1-5DCE2A5B9237}"/>
                </a:ext>
              </a:extLst>
            </p:cNvPr>
            <p:cNvCxnSpPr>
              <a:cxnSpLocks/>
              <a:stCxn id="313" idx="6"/>
              <a:endCxn id="316" idx="6"/>
            </p:cNvCxnSpPr>
            <p:nvPr/>
          </p:nvCxnSpPr>
          <p:spPr>
            <a:xfrm flipH="1">
              <a:off x="6753451" y="2135572"/>
              <a:ext cx="1404749" cy="24158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E291ABD9-0D06-4482-AEE7-B62B21238E27}"/>
                </a:ext>
              </a:extLst>
            </p:cNvPr>
            <p:cNvCxnSpPr>
              <a:cxnSpLocks/>
              <a:stCxn id="314" idx="6"/>
              <a:endCxn id="316" idx="6"/>
            </p:cNvCxnSpPr>
            <p:nvPr/>
          </p:nvCxnSpPr>
          <p:spPr>
            <a:xfrm flipH="1">
              <a:off x="6753451" y="1840103"/>
              <a:ext cx="1404750" cy="271136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345BCB1D-18F3-49CB-B7C6-E24BAF1898FE}"/>
                </a:ext>
              </a:extLst>
            </p:cNvPr>
            <p:cNvCxnSpPr>
              <a:cxnSpLocks/>
              <a:stCxn id="303" idx="6"/>
              <a:endCxn id="317" idx="6"/>
            </p:cNvCxnSpPr>
            <p:nvPr/>
          </p:nvCxnSpPr>
          <p:spPr>
            <a:xfrm flipH="1" flipV="1">
              <a:off x="6753451" y="4137495"/>
              <a:ext cx="1389009" cy="9527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3B1AD8B-9B43-46D5-BCD5-B9F38A451204}"/>
                </a:ext>
              </a:extLst>
            </p:cNvPr>
            <p:cNvCxnSpPr>
              <a:cxnSpLocks/>
              <a:stCxn id="304" idx="6"/>
              <a:endCxn id="317" idx="6"/>
            </p:cNvCxnSpPr>
            <p:nvPr/>
          </p:nvCxnSpPr>
          <p:spPr>
            <a:xfrm flipH="1" flipV="1">
              <a:off x="6753451" y="4137495"/>
              <a:ext cx="1389009" cy="6573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B3DCB197-EB96-4BA3-AE82-0060C5A8EC1E}"/>
                </a:ext>
              </a:extLst>
            </p:cNvPr>
            <p:cNvCxnSpPr>
              <a:cxnSpLocks/>
              <a:stCxn id="305" idx="6"/>
              <a:endCxn id="317" idx="6"/>
            </p:cNvCxnSpPr>
            <p:nvPr/>
          </p:nvCxnSpPr>
          <p:spPr>
            <a:xfrm flipH="1" flipV="1">
              <a:off x="6753451" y="4137495"/>
              <a:ext cx="1389009" cy="3618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4D2B4399-6CDD-4A56-9EC8-C5ECD565B2E9}"/>
                </a:ext>
              </a:extLst>
            </p:cNvPr>
            <p:cNvCxnSpPr>
              <a:cxnSpLocks/>
              <a:stCxn id="306" idx="6"/>
              <a:endCxn id="317" idx="6"/>
            </p:cNvCxnSpPr>
            <p:nvPr/>
          </p:nvCxnSpPr>
          <p:spPr>
            <a:xfrm flipH="1" flipV="1">
              <a:off x="6753451" y="4137495"/>
              <a:ext cx="1389009" cy="6637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8D068299-3EF0-44AB-AA4B-04CB0955184C}"/>
                </a:ext>
              </a:extLst>
            </p:cNvPr>
            <p:cNvCxnSpPr>
              <a:cxnSpLocks/>
              <a:stCxn id="307" idx="6"/>
              <a:endCxn id="317" idx="6"/>
            </p:cNvCxnSpPr>
            <p:nvPr/>
          </p:nvCxnSpPr>
          <p:spPr>
            <a:xfrm flipH="1">
              <a:off x="6753451" y="3908400"/>
              <a:ext cx="1396879" cy="22909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E046EE3A-0759-404F-ABD4-1D580258F419}"/>
                </a:ext>
              </a:extLst>
            </p:cNvPr>
            <p:cNvCxnSpPr>
              <a:cxnSpLocks/>
              <a:stCxn id="308" idx="6"/>
              <a:endCxn id="317" idx="6"/>
            </p:cNvCxnSpPr>
            <p:nvPr/>
          </p:nvCxnSpPr>
          <p:spPr>
            <a:xfrm flipH="1">
              <a:off x="6753451" y="3612929"/>
              <a:ext cx="1396880" cy="52456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D327263D-A195-471F-8512-BC4F27DD2D70}"/>
                </a:ext>
              </a:extLst>
            </p:cNvPr>
            <p:cNvCxnSpPr>
              <a:cxnSpLocks/>
              <a:stCxn id="309" idx="6"/>
              <a:endCxn id="317" idx="6"/>
            </p:cNvCxnSpPr>
            <p:nvPr/>
          </p:nvCxnSpPr>
          <p:spPr>
            <a:xfrm flipH="1">
              <a:off x="6753451" y="3317457"/>
              <a:ext cx="1396880" cy="82003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145D5C6-D110-4FC6-864F-291DFF6BE0B3}"/>
                </a:ext>
              </a:extLst>
            </p:cNvPr>
            <p:cNvCxnSpPr>
              <a:cxnSpLocks/>
              <a:stCxn id="310" idx="6"/>
              <a:endCxn id="317" idx="6"/>
            </p:cNvCxnSpPr>
            <p:nvPr/>
          </p:nvCxnSpPr>
          <p:spPr>
            <a:xfrm flipH="1">
              <a:off x="6753451" y="3021986"/>
              <a:ext cx="1396880" cy="111550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1AEDF32-673C-4056-8DEB-2A63FC8B4B46}"/>
                </a:ext>
              </a:extLst>
            </p:cNvPr>
            <p:cNvCxnSpPr>
              <a:cxnSpLocks/>
              <a:stCxn id="311" idx="6"/>
              <a:endCxn id="317" idx="6"/>
            </p:cNvCxnSpPr>
            <p:nvPr/>
          </p:nvCxnSpPr>
          <p:spPr>
            <a:xfrm flipH="1">
              <a:off x="6753451" y="2726515"/>
              <a:ext cx="1396880" cy="141098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69EC5D70-FAA3-455D-9AEF-9FDA4974F581}"/>
                </a:ext>
              </a:extLst>
            </p:cNvPr>
            <p:cNvCxnSpPr>
              <a:cxnSpLocks/>
              <a:stCxn id="312" idx="6"/>
              <a:endCxn id="317" idx="6"/>
            </p:cNvCxnSpPr>
            <p:nvPr/>
          </p:nvCxnSpPr>
          <p:spPr>
            <a:xfrm flipH="1">
              <a:off x="6753451" y="2431043"/>
              <a:ext cx="1396880" cy="1706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3BCA806-9428-4F0A-B0EC-C2CEEE1F331D}"/>
                </a:ext>
              </a:extLst>
            </p:cNvPr>
            <p:cNvCxnSpPr>
              <a:cxnSpLocks/>
              <a:stCxn id="313" idx="6"/>
              <a:endCxn id="317" idx="6"/>
            </p:cNvCxnSpPr>
            <p:nvPr/>
          </p:nvCxnSpPr>
          <p:spPr>
            <a:xfrm flipH="1">
              <a:off x="6753451" y="2135572"/>
              <a:ext cx="1404749" cy="20019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60988329-1E70-4396-83C0-35ED244AC2F5}"/>
                </a:ext>
              </a:extLst>
            </p:cNvPr>
            <p:cNvCxnSpPr>
              <a:cxnSpLocks/>
              <a:stCxn id="314" idx="6"/>
              <a:endCxn id="317" idx="6"/>
            </p:cNvCxnSpPr>
            <p:nvPr/>
          </p:nvCxnSpPr>
          <p:spPr>
            <a:xfrm flipH="1">
              <a:off x="6753451" y="1840103"/>
              <a:ext cx="1404750" cy="229739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06036EEC-3C25-4DEA-AFA9-FDB9878D4591}"/>
                </a:ext>
              </a:extLst>
            </p:cNvPr>
            <p:cNvCxnSpPr>
              <a:cxnSpLocks/>
              <a:stCxn id="303" idx="6"/>
              <a:endCxn id="318" idx="6"/>
            </p:cNvCxnSpPr>
            <p:nvPr/>
          </p:nvCxnSpPr>
          <p:spPr>
            <a:xfrm flipH="1" flipV="1">
              <a:off x="6753451" y="3723525"/>
              <a:ext cx="1389009" cy="13667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26AF88AC-9A2A-4B6E-9505-080008623D8E}"/>
                </a:ext>
              </a:extLst>
            </p:cNvPr>
            <p:cNvCxnSpPr>
              <a:cxnSpLocks/>
              <a:stCxn id="304" idx="6"/>
              <a:endCxn id="318" idx="6"/>
            </p:cNvCxnSpPr>
            <p:nvPr/>
          </p:nvCxnSpPr>
          <p:spPr>
            <a:xfrm flipH="1" flipV="1">
              <a:off x="6753451" y="3723525"/>
              <a:ext cx="1389009" cy="10712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477067-5B7E-4811-904C-DD0602A03F38}"/>
                </a:ext>
              </a:extLst>
            </p:cNvPr>
            <p:cNvCxnSpPr>
              <a:cxnSpLocks/>
              <a:stCxn id="305" idx="6"/>
              <a:endCxn id="318" idx="6"/>
            </p:cNvCxnSpPr>
            <p:nvPr/>
          </p:nvCxnSpPr>
          <p:spPr>
            <a:xfrm flipH="1" flipV="1">
              <a:off x="6753451" y="3723525"/>
              <a:ext cx="1389009" cy="77581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1BE4A3D2-D165-4461-B6F4-67F44AFC6D13}"/>
                </a:ext>
              </a:extLst>
            </p:cNvPr>
            <p:cNvCxnSpPr>
              <a:cxnSpLocks/>
              <a:stCxn id="306" idx="6"/>
              <a:endCxn id="318" idx="6"/>
            </p:cNvCxnSpPr>
            <p:nvPr/>
          </p:nvCxnSpPr>
          <p:spPr>
            <a:xfrm flipH="1" flipV="1">
              <a:off x="6753451" y="3723525"/>
              <a:ext cx="1389009" cy="4803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67ABDEF-1786-48B5-B632-241A3F68DB7E}"/>
                </a:ext>
              </a:extLst>
            </p:cNvPr>
            <p:cNvCxnSpPr>
              <a:cxnSpLocks/>
              <a:stCxn id="307" idx="6"/>
              <a:endCxn id="318" idx="6"/>
            </p:cNvCxnSpPr>
            <p:nvPr/>
          </p:nvCxnSpPr>
          <p:spPr>
            <a:xfrm flipH="1" flipV="1">
              <a:off x="6753451" y="3723525"/>
              <a:ext cx="1396879" cy="1848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FE2B140B-1112-486B-8377-36734BC09311}"/>
                </a:ext>
              </a:extLst>
            </p:cNvPr>
            <p:cNvCxnSpPr>
              <a:cxnSpLocks/>
              <a:stCxn id="308" idx="6"/>
              <a:endCxn id="318" idx="6"/>
            </p:cNvCxnSpPr>
            <p:nvPr/>
          </p:nvCxnSpPr>
          <p:spPr>
            <a:xfrm flipH="1">
              <a:off x="6753451" y="3612929"/>
              <a:ext cx="1396880" cy="1105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20524685-6DC6-4FD6-92E8-36D79B6E03B8}"/>
                </a:ext>
              </a:extLst>
            </p:cNvPr>
            <p:cNvCxnSpPr>
              <a:cxnSpLocks/>
              <a:stCxn id="309" idx="6"/>
              <a:endCxn id="318" idx="6"/>
            </p:cNvCxnSpPr>
            <p:nvPr/>
          </p:nvCxnSpPr>
          <p:spPr>
            <a:xfrm flipH="1">
              <a:off x="6753451" y="3317457"/>
              <a:ext cx="1396880" cy="40606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D9AF1C68-E58A-4D9D-9D5F-BFE3A97E15CA}"/>
                </a:ext>
              </a:extLst>
            </p:cNvPr>
            <p:cNvCxnSpPr>
              <a:cxnSpLocks/>
              <a:stCxn id="310" idx="6"/>
              <a:endCxn id="318" idx="6"/>
            </p:cNvCxnSpPr>
            <p:nvPr/>
          </p:nvCxnSpPr>
          <p:spPr>
            <a:xfrm flipH="1">
              <a:off x="6753451" y="3021986"/>
              <a:ext cx="1396880" cy="70153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760B4416-9DC2-45C7-902B-E594C7BB0D7E}"/>
                </a:ext>
              </a:extLst>
            </p:cNvPr>
            <p:cNvCxnSpPr>
              <a:cxnSpLocks/>
              <a:stCxn id="311" idx="6"/>
              <a:endCxn id="318" idx="6"/>
            </p:cNvCxnSpPr>
            <p:nvPr/>
          </p:nvCxnSpPr>
          <p:spPr>
            <a:xfrm flipH="1">
              <a:off x="6753451" y="2726515"/>
              <a:ext cx="1396880" cy="9970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7C43E3F4-2E67-47BD-A88B-439A649DC0F7}"/>
                </a:ext>
              </a:extLst>
            </p:cNvPr>
            <p:cNvCxnSpPr>
              <a:cxnSpLocks/>
              <a:stCxn id="312" idx="6"/>
              <a:endCxn id="318" idx="6"/>
            </p:cNvCxnSpPr>
            <p:nvPr/>
          </p:nvCxnSpPr>
          <p:spPr>
            <a:xfrm flipH="1">
              <a:off x="6753451" y="2431043"/>
              <a:ext cx="1396880" cy="1292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B1CB7E7E-7351-4D0A-9A80-8D9F04AC0001}"/>
                </a:ext>
              </a:extLst>
            </p:cNvPr>
            <p:cNvCxnSpPr>
              <a:cxnSpLocks/>
              <a:stCxn id="313" idx="6"/>
              <a:endCxn id="318" idx="6"/>
            </p:cNvCxnSpPr>
            <p:nvPr/>
          </p:nvCxnSpPr>
          <p:spPr>
            <a:xfrm flipH="1">
              <a:off x="6753451" y="2135572"/>
              <a:ext cx="1404749" cy="15879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D5D17223-6435-4765-9559-C86BF6579B27}"/>
                </a:ext>
              </a:extLst>
            </p:cNvPr>
            <p:cNvCxnSpPr>
              <a:cxnSpLocks/>
              <a:stCxn id="314" idx="6"/>
              <a:endCxn id="318" idx="6"/>
            </p:cNvCxnSpPr>
            <p:nvPr/>
          </p:nvCxnSpPr>
          <p:spPr>
            <a:xfrm flipH="1">
              <a:off x="6753451" y="1840103"/>
              <a:ext cx="1404750" cy="1883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9AD4D16-5F17-4395-B5D8-62E09FD7C606}"/>
                </a:ext>
              </a:extLst>
            </p:cNvPr>
            <p:cNvCxnSpPr>
              <a:cxnSpLocks/>
              <a:stCxn id="303" idx="6"/>
              <a:endCxn id="319" idx="6"/>
            </p:cNvCxnSpPr>
            <p:nvPr/>
          </p:nvCxnSpPr>
          <p:spPr>
            <a:xfrm flipH="1" flipV="1">
              <a:off x="6753451" y="3309556"/>
              <a:ext cx="1389009" cy="178072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6910EA7-E46F-4519-A4A3-634C2A7B973B}"/>
                </a:ext>
              </a:extLst>
            </p:cNvPr>
            <p:cNvCxnSpPr>
              <a:cxnSpLocks/>
              <a:stCxn id="304" idx="6"/>
              <a:endCxn id="319" idx="6"/>
            </p:cNvCxnSpPr>
            <p:nvPr/>
          </p:nvCxnSpPr>
          <p:spPr>
            <a:xfrm flipH="1" flipV="1">
              <a:off x="6753451" y="3309556"/>
              <a:ext cx="1389009" cy="148525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A71F2A39-5B65-4036-B9E4-3221EE022CC6}"/>
                </a:ext>
              </a:extLst>
            </p:cNvPr>
            <p:cNvCxnSpPr>
              <a:cxnSpLocks/>
              <a:stCxn id="305" idx="6"/>
              <a:endCxn id="319" idx="6"/>
            </p:cNvCxnSpPr>
            <p:nvPr/>
          </p:nvCxnSpPr>
          <p:spPr>
            <a:xfrm flipH="1" flipV="1">
              <a:off x="6753451" y="3309556"/>
              <a:ext cx="1389009" cy="11897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0149C7AE-DC70-4212-BB6A-3F586745C72A}"/>
                </a:ext>
              </a:extLst>
            </p:cNvPr>
            <p:cNvCxnSpPr>
              <a:cxnSpLocks/>
              <a:stCxn id="306" idx="6"/>
              <a:endCxn id="319" idx="6"/>
            </p:cNvCxnSpPr>
            <p:nvPr/>
          </p:nvCxnSpPr>
          <p:spPr>
            <a:xfrm flipH="1" flipV="1">
              <a:off x="6753451" y="3309556"/>
              <a:ext cx="1389009" cy="89431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E49F67A4-D9E1-4073-A45C-D6D9E94FD842}"/>
                </a:ext>
              </a:extLst>
            </p:cNvPr>
            <p:cNvCxnSpPr>
              <a:cxnSpLocks/>
              <a:stCxn id="307" idx="6"/>
              <a:endCxn id="319" idx="6"/>
            </p:cNvCxnSpPr>
            <p:nvPr/>
          </p:nvCxnSpPr>
          <p:spPr>
            <a:xfrm flipH="1" flipV="1">
              <a:off x="6753451" y="3309556"/>
              <a:ext cx="1396879" cy="59884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DA56DE3B-80C3-470B-B6AB-F5C8C6C1F488}"/>
                </a:ext>
              </a:extLst>
            </p:cNvPr>
            <p:cNvCxnSpPr>
              <a:cxnSpLocks/>
              <a:stCxn id="308" idx="6"/>
              <a:endCxn id="319" idx="6"/>
            </p:cNvCxnSpPr>
            <p:nvPr/>
          </p:nvCxnSpPr>
          <p:spPr>
            <a:xfrm flipH="1" flipV="1">
              <a:off x="6753451" y="3309556"/>
              <a:ext cx="1396880" cy="3033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8D5E1A1A-92FC-461D-A2DC-8A7DA9C317F3}"/>
                </a:ext>
              </a:extLst>
            </p:cNvPr>
            <p:cNvCxnSpPr>
              <a:cxnSpLocks/>
              <a:stCxn id="309" idx="6"/>
              <a:endCxn id="319" idx="6"/>
            </p:cNvCxnSpPr>
            <p:nvPr/>
          </p:nvCxnSpPr>
          <p:spPr>
            <a:xfrm flipH="1" flipV="1">
              <a:off x="6753451" y="3309556"/>
              <a:ext cx="1396880" cy="79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D6B8A049-F851-4798-8434-E9D21B259AF1}"/>
                </a:ext>
              </a:extLst>
            </p:cNvPr>
            <p:cNvCxnSpPr>
              <a:cxnSpLocks/>
              <a:stCxn id="310" idx="6"/>
              <a:endCxn id="319" idx="6"/>
            </p:cNvCxnSpPr>
            <p:nvPr/>
          </p:nvCxnSpPr>
          <p:spPr>
            <a:xfrm flipH="1">
              <a:off x="6753451" y="3021986"/>
              <a:ext cx="1396880" cy="2875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86C33483-62CE-47B9-9E41-979386D70222}"/>
                </a:ext>
              </a:extLst>
            </p:cNvPr>
            <p:cNvCxnSpPr>
              <a:cxnSpLocks/>
              <a:stCxn id="311" idx="6"/>
              <a:endCxn id="319" idx="6"/>
            </p:cNvCxnSpPr>
            <p:nvPr/>
          </p:nvCxnSpPr>
          <p:spPr>
            <a:xfrm flipH="1">
              <a:off x="6753451" y="2726515"/>
              <a:ext cx="1396880" cy="58304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0772B0A4-C149-463A-834B-651AB6E23579}"/>
                </a:ext>
              </a:extLst>
            </p:cNvPr>
            <p:cNvCxnSpPr>
              <a:cxnSpLocks/>
              <a:stCxn id="312" idx="6"/>
              <a:endCxn id="319" idx="6"/>
            </p:cNvCxnSpPr>
            <p:nvPr/>
          </p:nvCxnSpPr>
          <p:spPr>
            <a:xfrm flipH="1">
              <a:off x="6753451" y="2431043"/>
              <a:ext cx="1396880"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10015681-2546-43D1-A269-855792340B05}"/>
                </a:ext>
              </a:extLst>
            </p:cNvPr>
            <p:cNvCxnSpPr>
              <a:cxnSpLocks/>
              <a:stCxn id="312" idx="6"/>
              <a:endCxn id="319" idx="6"/>
            </p:cNvCxnSpPr>
            <p:nvPr/>
          </p:nvCxnSpPr>
          <p:spPr>
            <a:xfrm flipH="1">
              <a:off x="6753451" y="2431043"/>
              <a:ext cx="1396880"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2343502D-8E51-46DC-8942-7776CD917747}"/>
                </a:ext>
              </a:extLst>
            </p:cNvPr>
            <p:cNvCxnSpPr>
              <a:cxnSpLocks/>
              <a:stCxn id="313" idx="6"/>
              <a:endCxn id="319" idx="6"/>
            </p:cNvCxnSpPr>
            <p:nvPr/>
          </p:nvCxnSpPr>
          <p:spPr>
            <a:xfrm flipH="1">
              <a:off x="6753451" y="2135572"/>
              <a:ext cx="1404749" cy="11739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EB57866B-E1CA-4FC0-9E7C-435FBC6362E3}"/>
                </a:ext>
              </a:extLst>
            </p:cNvPr>
            <p:cNvCxnSpPr>
              <a:cxnSpLocks/>
              <a:stCxn id="314" idx="6"/>
              <a:endCxn id="319" idx="6"/>
            </p:cNvCxnSpPr>
            <p:nvPr/>
          </p:nvCxnSpPr>
          <p:spPr>
            <a:xfrm flipH="1">
              <a:off x="6753451" y="1840103"/>
              <a:ext cx="1404750" cy="1469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8E6E59DF-8703-4F7A-89CF-83BB49283FDA}"/>
                </a:ext>
              </a:extLst>
            </p:cNvPr>
            <p:cNvCxnSpPr>
              <a:cxnSpLocks/>
              <a:stCxn id="303" idx="6"/>
              <a:endCxn id="320" idx="6"/>
            </p:cNvCxnSpPr>
            <p:nvPr/>
          </p:nvCxnSpPr>
          <p:spPr>
            <a:xfrm flipH="1" flipV="1">
              <a:off x="6753451" y="2895585"/>
              <a:ext cx="1389009" cy="21946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B87DF510-6961-4486-BE9C-747E86021675}"/>
                </a:ext>
              </a:extLst>
            </p:cNvPr>
            <p:cNvCxnSpPr>
              <a:cxnSpLocks/>
              <a:stCxn id="304" idx="6"/>
              <a:endCxn id="320" idx="6"/>
            </p:cNvCxnSpPr>
            <p:nvPr/>
          </p:nvCxnSpPr>
          <p:spPr>
            <a:xfrm flipH="1" flipV="1">
              <a:off x="6753451" y="2895585"/>
              <a:ext cx="1389009" cy="189922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D63B0962-5EC0-4EC0-9680-578F4CD7BA0E}"/>
                </a:ext>
              </a:extLst>
            </p:cNvPr>
            <p:cNvCxnSpPr>
              <a:cxnSpLocks/>
              <a:endCxn id="320" idx="6"/>
            </p:cNvCxnSpPr>
            <p:nvPr/>
          </p:nvCxnSpPr>
          <p:spPr>
            <a:xfrm flipH="1" flipV="1">
              <a:off x="6753451" y="2895585"/>
              <a:ext cx="1415450" cy="159772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F02BC6D-B5E7-4464-BC83-CC72685B9D57}"/>
                </a:ext>
              </a:extLst>
            </p:cNvPr>
            <p:cNvCxnSpPr>
              <a:cxnSpLocks/>
              <a:stCxn id="306" idx="6"/>
              <a:endCxn id="320" idx="6"/>
            </p:cNvCxnSpPr>
            <p:nvPr/>
          </p:nvCxnSpPr>
          <p:spPr>
            <a:xfrm flipH="1" flipV="1">
              <a:off x="6753451" y="2895585"/>
              <a:ext cx="1389009" cy="13082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F4C410EC-C91F-4F55-AF1D-7570025021EC}"/>
                </a:ext>
              </a:extLst>
            </p:cNvPr>
            <p:cNvCxnSpPr>
              <a:cxnSpLocks/>
              <a:stCxn id="307" idx="6"/>
              <a:endCxn id="320" idx="6"/>
            </p:cNvCxnSpPr>
            <p:nvPr/>
          </p:nvCxnSpPr>
          <p:spPr>
            <a:xfrm flipH="1" flipV="1">
              <a:off x="6753451" y="2895585"/>
              <a:ext cx="1396879" cy="10128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A0681C9C-7DA0-4943-B5C9-2C676B745B6F}"/>
                </a:ext>
              </a:extLst>
            </p:cNvPr>
            <p:cNvCxnSpPr>
              <a:cxnSpLocks/>
              <a:stCxn id="308" idx="6"/>
              <a:endCxn id="320" idx="6"/>
            </p:cNvCxnSpPr>
            <p:nvPr/>
          </p:nvCxnSpPr>
          <p:spPr>
            <a:xfrm flipH="1" flipV="1">
              <a:off x="6753451" y="2895585"/>
              <a:ext cx="1396880" cy="7173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F85C28AB-870E-4853-B16E-89CCD6211DB2}"/>
                </a:ext>
              </a:extLst>
            </p:cNvPr>
            <p:cNvCxnSpPr>
              <a:cxnSpLocks/>
              <a:stCxn id="309" idx="6"/>
              <a:endCxn id="320" idx="6"/>
            </p:cNvCxnSpPr>
            <p:nvPr/>
          </p:nvCxnSpPr>
          <p:spPr>
            <a:xfrm flipH="1" flipV="1">
              <a:off x="6753451" y="2895585"/>
              <a:ext cx="1396880" cy="4218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BB924B1E-1354-4E92-848E-90ABF0452800}"/>
                </a:ext>
              </a:extLst>
            </p:cNvPr>
            <p:cNvCxnSpPr>
              <a:cxnSpLocks/>
              <a:stCxn id="310" idx="6"/>
              <a:endCxn id="320" idx="6"/>
            </p:cNvCxnSpPr>
            <p:nvPr/>
          </p:nvCxnSpPr>
          <p:spPr>
            <a:xfrm flipH="1" flipV="1">
              <a:off x="6753451" y="2895585"/>
              <a:ext cx="1396880" cy="1264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27836902-F974-477B-82CB-AA5F6B3FAF62}"/>
                </a:ext>
              </a:extLst>
            </p:cNvPr>
            <p:cNvCxnSpPr>
              <a:cxnSpLocks/>
              <a:stCxn id="311" idx="6"/>
              <a:endCxn id="320" idx="6"/>
            </p:cNvCxnSpPr>
            <p:nvPr/>
          </p:nvCxnSpPr>
          <p:spPr>
            <a:xfrm flipH="1">
              <a:off x="6753451" y="2726515"/>
              <a:ext cx="1396880" cy="1690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B1AEAB7D-7986-4E6D-A0B5-FF5F19B0FE4C}"/>
                </a:ext>
              </a:extLst>
            </p:cNvPr>
            <p:cNvCxnSpPr>
              <a:cxnSpLocks/>
              <a:stCxn id="312" idx="6"/>
              <a:endCxn id="320" idx="6"/>
            </p:cNvCxnSpPr>
            <p:nvPr/>
          </p:nvCxnSpPr>
          <p:spPr>
            <a:xfrm flipH="1">
              <a:off x="6753451" y="2431043"/>
              <a:ext cx="1396880" cy="4645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2848E0D0-4595-4C07-A373-C89C6B4BDA36}"/>
                </a:ext>
              </a:extLst>
            </p:cNvPr>
            <p:cNvCxnSpPr>
              <a:cxnSpLocks/>
              <a:stCxn id="313" idx="6"/>
              <a:endCxn id="320" idx="6"/>
            </p:cNvCxnSpPr>
            <p:nvPr/>
          </p:nvCxnSpPr>
          <p:spPr>
            <a:xfrm flipH="1">
              <a:off x="6753451" y="2135572"/>
              <a:ext cx="1404749" cy="76001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5D007F21-E2AA-4622-932E-FDD20162702B}"/>
                </a:ext>
              </a:extLst>
            </p:cNvPr>
            <p:cNvCxnSpPr>
              <a:cxnSpLocks/>
              <a:stCxn id="314" idx="6"/>
              <a:endCxn id="320" idx="6"/>
            </p:cNvCxnSpPr>
            <p:nvPr/>
          </p:nvCxnSpPr>
          <p:spPr>
            <a:xfrm flipH="1">
              <a:off x="6753451" y="1840103"/>
              <a:ext cx="1404750" cy="1055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67280AE1-347E-48A6-982C-9DE606A4DFF8}"/>
                </a:ext>
              </a:extLst>
            </p:cNvPr>
            <p:cNvCxnSpPr>
              <a:cxnSpLocks/>
              <a:stCxn id="303" idx="6"/>
              <a:endCxn id="321" idx="6"/>
            </p:cNvCxnSpPr>
            <p:nvPr/>
          </p:nvCxnSpPr>
          <p:spPr>
            <a:xfrm flipH="1" flipV="1">
              <a:off x="6753451" y="2481615"/>
              <a:ext cx="1389009" cy="260866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2A97C635-2F8B-4DFB-BAB5-52B10E9077D4}"/>
                </a:ext>
              </a:extLst>
            </p:cNvPr>
            <p:cNvCxnSpPr>
              <a:cxnSpLocks/>
              <a:stCxn id="304" idx="6"/>
              <a:endCxn id="321" idx="6"/>
            </p:cNvCxnSpPr>
            <p:nvPr/>
          </p:nvCxnSpPr>
          <p:spPr>
            <a:xfrm flipH="1" flipV="1">
              <a:off x="6753451" y="2481615"/>
              <a:ext cx="1389009" cy="231319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26537F58-5173-4E48-9B7D-243ED3DDA94F}"/>
                </a:ext>
              </a:extLst>
            </p:cNvPr>
            <p:cNvCxnSpPr>
              <a:cxnSpLocks/>
              <a:stCxn id="305" idx="6"/>
              <a:endCxn id="321" idx="6"/>
            </p:cNvCxnSpPr>
            <p:nvPr/>
          </p:nvCxnSpPr>
          <p:spPr>
            <a:xfrm flipH="1" flipV="1">
              <a:off x="6753451" y="2481615"/>
              <a:ext cx="1389009" cy="201772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E7F4CEBC-C803-4F92-927D-23A105741DE5}"/>
                </a:ext>
              </a:extLst>
            </p:cNvPr>
            <p:cNvCxnSpPr>
              <a:cxnSpLocks/>
              <a:stCxn id="306" idx="6"/>
              <a:endCxn id="321" idx="6"/>
            </p:cNvCxnSpPr>
            <p:nvPr/>
          </p:nvCxnSpPr>
          <p:spPr>
            <a:xfrm flipH="1" flipV="1">
              <a:off x="6753451" y="2481615"/>
              <a:ext cx="1389009" cy="172225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37BB4F71-5C97-4882-862E-5A7765007AA5}"/>
                </a:ext>
              </a:extLst>
            </p:cNvPr>
            <p:cNvCxnSpPr>
              <a:cxnSpLocks/>
              <a:stCxn id="307" idx="6"/>
              <a:endCxn id="321" idx="6"/>
            </p:cNvCxnSpPr>
            <p:nvPr/>
          </p:nvCxnSpPr>
          <p:spPr>
            <a:xfrm flipH="1" flipV="1">
              <a:off x="6753451" y="2481615"/>
              <a:ext cx="1396879" cy="14267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639940F6-349D-45FD-B8EF-364DB3A17852}"/>
                </a:ext>
              </a:extLst>
            </p:cNvPr>
            <p:cNvCxnSpPr>
              <a:cxnSpLocks/>
              <a:stCxn id="308" idx="6"/>
              <a:endCxn id="321" idx="6"/>
            </p:cNvCxnSpPr>
            <p:nvPr/>
          </p:nvCxnSpPr>
          <p:spPr>
            <a:xfrm flipH="1" flipV="1">
              <a:off x="6753451" y="2481615"/>
              <a:ext cx="1396880" cy="11313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7B6B099E-18D6-4AFC-AF89-FFEE9E58577C}"/>
                </a:ext>
              </a:extLst>
            </p:cNvPr>
            <p:cNvCxnSpPr>
              <a:cxnSpLocks/>
              <a:stCxn id="309" idx="6"/>
              <a:endCxn id="321" idx="6"/>
            </p:cNvCxnSpPr>
            <p:nvPr/>
          </p:nvCxnSpPr>
          <p:spPr>
            <a:xfrm flipH="1" flipV="1">
              <a:off x="6753451" y="2481615"/>
              <a:ext cx="1396880" cy="8358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C7669D4B-07FB-4A54-A6D4-09533B97610D}"/>
                </a:ext>
              </a:extLst>
            </p:cNvPr>
            <p:cNvCxnSpPr>
              <a:cxnSpLocks/>
              <a:stCxn id="311" idx="6"/>
              <a:endCxn id="321" idx="6"/>
            </p:cNvCxnSpPr>
            <p:nvPr/>
          </p:nvCxnSpPr>
          <p:spPr>
            <a:xfrm flipH="1" flipV="1">
              <a:off x="6753451" y="2481615"/>
              <a:ext cx="1396880" cy="24490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5F8715BC-B770-4644-B8E0-FE4A163DAB34}"/>
                </a:ext>
              </a:extLst>
            </p:cNvPr>
            <p:cNvCxnSpPr>
              <a:cxnSpLocks/>
              <a:stCxn id="312" idx="6"/>
              <a:endCxn id="321" idx="6"/>
            </p:cNvCxnSpPr>
            <p:nvPr/>
          </p:nvCxnSpPr>
          <p:spPr>
            <a:xfrm flipH="1">
              <a:off x="6753451" y="2431043"/>
              <a:ext cx="1396880" cy="505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D500DC44-E22A-4198-A229-73836FC1D2A5}"/>
                </a:ext>
              </a:extLst>
            </p:cNvPr>
            <p:cNvCxnSpPr>
              <a:cxnSpLocks/>
              <a:stCxn id="313" idx="6"/>
              <a:endCxn id="321" idx="6"/>
            </p:cNvCxnSpPr>
            <p:nvPr/>
          </p:nvCxnSpPr>
          <p:spPr>
            <a:xfrm flipH="1">
              <a:off x="6753451" y="2135572"/>
              <a:ext cx="1404749" cy="3460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1B27DE88-808A-4521-A593-8208798EF47F}"/>
                </a:ext>
              </a:extLst>
            </p:cNvPr>
            <p:cNvCxnSpPr>
              <a:cxnSpLocks/>
              <a:stCxn id="314" idx="6"/>
              <a:endCxn id="321" idx="6"/>
            </p:cNvCxnSpPr>
            <p:nvPr/>
          </p:nvCxnSpPr>
          <p:spPr>
            <a:xfrm flipH="1">
              <a:off x="6753451" y="1840103"/>
              <a:ext cx="1404750" cy="641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03" name="Google Shape;219;p33">
              <a:extLst>
                <a:ext uri="{FF2B5EF4-FFF2-40B4-BE49-F238E27FC236}">
                  <a16:creationId xmlns:a16="http://schemas.microsoft.com/office/drawing/2014/main" id="{7207C4A5-1DFC-4EF4-968D-442B0014AE7B}"/>
                </a:ext>
              </a:extLst>
            </p:cNvPr>
            <p:cNvSpPr/>
            <p:nvPr/>
          </p:nvSpPr>
          <p:spPr>
            <a:xfrm flipH="1">
              <a:off x="8142460" y="4975414"/>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04" name="Google Shape;219;p33">
              <a:extLst>
                <a:ext uri="{FF2B5EF4-FFF2-40B4-BE49-F238E27FC236}">
                  <a16:creationId xmlns:a16="http://schemas.microsoft.com/office/drawing/2014/main" id="{DE24D932-0497-47A4-B754-74947AFE39D9}"/>
                </a:ext>
              </a:extLst>
            </p:cNvPr>
            <p:cNvSpPr/>
            <p:nvPr/>
          </p:nvSpPr>
          <p:spPr>
            <a:xfrm flipH="1">
              <a:off x="8142460" y="4679944"/>
              <a:ext cx="265419" cy="22973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05" name="Google Shape;219;p33">
              <a:extLst>
                <a:ext uri="{FF2B5EF4-FFF2-40B4-BE49-F238E27FC236}">
                  <a16:creationId xmlns:a16="http://schemas.microsoft.com/office/drawing/2014/main" id="{7E7BE36F-03BF-4C6C-BE29-5986A35B9305}"/>
                </a:ext>
              </a:extLst>
            </p:cNvPr>
            <p:cNvSpPr/>
            <p:nvPr/>
          </p:nvSpPr>
          <p:spPr>
            <a:xfrm flipH="1">
              <a:off x="8142460" y="4384472"/>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06" name="Google Shape;219;p33">
              <a:extLst>
                <a:ext uri="{FF2B5EF4-FFF2-40B4-BE49-F238E27FC236}">
                  <a16:creationId xmlns:a16="http://schemas.microsoft.com/office/drawing/2014/main" id="{F549E838-C080-461A-AB8B-B9627DDF8C32}"/>
                </a:ext>
              </a:extLst>
            </p:cNvPr>
            <p:cNvSpPr/>
            <p:nvPr/>
          </p:nvSpPr>
          <p:spPr>
            <a:xfrm flipH="1">
              <a:off x="8142460" y="4089001"/>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07" name="Google Shape;219;p33">
              <a:extLst>
                <a:ext uri="{FF2B5EF4-FFF2-40B4-BE49-F238E27FC236}">
                  <a16:creationId xmlns:a16="http://schemas.microsoft.com/office/drawing/2014/main" id="{477850FE-83A5-4DAA-A437-BEE81F293645}"/>
                </a:ext>
              </a:extLst>
            </p:cNvPr>
            <p:cNvSpPr/>
            <p:nvPr/>
          </p:nvSpPr>
          <p:spPr>
            <a:xfrm flipH="1">
              <a:off x="8150330" y="3793530"/>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08" name="Google Shape;219;p33">
              <a:extLst>
                <a:ext uri="{FF2B5EF4-FFF2-40B4-BE49-F238E27FC236}">
                  <a16:creationId xmlns:a16="http://schemas.microsoft.com/office/drawing/2014/main" id="{AEE5B051-17D6-4734-97A4-DD803B020518}"/>
                </a:ext>
              </a:extLst>
            </p:cNvPr>
            <p:cNvSpPr/>
            <p:nvPr/>
          </p:nvSpPr>
          <p:spPr>
            <a:xfrm flipH="1">
              <a:off x="8150331" y="3498059"/>
              <a:ext cx="265420" cy="229739"/>
            </a:xfrm>
            <a:prstGeom prst="ellipse">
              <a:avLst/>
            </a:prstGeom>
            <a:solidFill>
              <a:srgbClr val="E7FFBE"/>
            </a:solidFill>
            <a:ln w="9525"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09" name="Google Shape;219;p33">
              <a:extLst>
                <a:ext uri="{FF2B5EF4-FFF2-40B4-BE49-F238E27FC236}">
                  <a16:creationId xmlns:a16="http://schemas.microsoft.com/office/drawing/2014/main" id="{FEB95FCE-7C7E-4DF9-96D8-7687AF1A41BE}"/>
                </a:ext>
              </a:extLst>
            </p:cNvPr>
            <p:cNvSpPr/>
            <p:nvPr/>
          </p:nvSpPr>
          <p:spPr>
            <a:xfrm flipH="1">
              <a:off x="8150331" y="3202587"/>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10" name="Google Shape;219;p33">
              <a:extLst>
                <a:ext uri="{FF2B5EF4-FFF2-40B4-BE49-F238E27FC236}">
                  <a16:creationId xmlns:a16="http://schemas.microsoft.com/office/drawing/2014/main" id="{511CC3CC-4B6C-40F3-90BF-2DD321C762F9}"/>
                </a:ext>
              </a:extLst>
            </p:cNvPr>
            <p:cNvSpPr/>
            <p:nvPr/>
          </p:nvSpPr>
          <p:spPr>
            <a:xfrm flipH="1">
              <a:off x="8150331" y="2907117"/>
              <a:ext cx="265419" cy="229738"/>
            </a:xfrm>
            <a:prstGeom prst="ellipse">
              <a:avLst/>
            </a:prstGeom>
            <a:solidFill>
              <a:srgbClr val="E7FFBE"/>
            </a:solidFill>
            <a:ln w="12700" cap="flat" cmpd="sng">
              <a:solidFill>
                <a:schemeClr val="tx1">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11" name="Google Shape;219;p33">
              <a:extLst>
                <a:ext uri="{FF2B5EF4-FFF2-40B4-BE49-F238E27FC236}">
                  <a16:creationId xmlns:a16="http://schemas.microsoft.com/office/drawing/2014/main" id="{5163BBED-6C5D-4E67-80F7-82781B525687}"/>
                </a:ext>
              </a:extLst>
            </p:cNvPr>
            <p:cNvSpPr/>
            <p:nvPr/>
          </p:nvSpPr>
          <p:spPr>
            <a:xfrm flipH="1">
              <a:off x="8150331" y="261164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12" name="Google Shape;219;p33">
              <a:extLst>
                <a:ext uri="{FF2B5EF4-FFF2-40B4-BE49-F238E27FC236}">
                  <a16:creationId xmlns:a16="http://schemas.microsoft.com/office/drawing/2014/main" id="{5245CBAE-DCD9-4BF6-8C4C-287A029F9C79}"/>
                </a:ext>
              </a:extLst>
            </p:cNvPr>
            <p:cNvSpPr/>
            <p:nvPr/>
          </p:nvSpPr>
          <p:spPr>
            <a:xfrm flipH="1">
              <a:off x="8150331" y="231617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13" name="Google Shape;219;p33">
              <a:extLst>
                <a:ext uri="{FF2B5EF4-FFF2-40B4-BE49-F238E27FC236}">
                  <a16:creationId xmlns:a16="http://schemas.microsoft.com/office/drawing/2014/main" id="{75AF2C1C-A155-4010-BF59-6620016CEA40}"/>
                </a:ext>
              </a:extLst>
            </p:cNvPr>
            <p:cNvSpPr/>
            <p:nvPr/>
          </p:nvSpPr>
          <p:spPr>
            <a:xfrm flipH="1">
              <a:off x="8158200" y="2020702"/>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14" name="Google Shape;219;p33">
              <a:extLst>
                <a:ext uri="{FF2B5EF4-FFF2-40B4-BE49-F238E27FC236}">
                  <a16:creationId xmlns:a16="http://schemas.microsoft.com/office/drawing/2014/main" id="{35D107DB-86ED-49D3-AD71-B3B30A92CF7B}"/>
                </a:ext>
              </a:extLst>
            </p:cNvPr>
            <p:cNvSpPr/>
            <p:nvPr/>
          </p:nvSpPr>
          <p:spPr>
            <a:xfrm flipH="1">
              <a:off x="8158200" y="1725233"/>
              <a:ext cx="265420" cy="229739"/>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315" name="Straight Connector 314">
              <a:extLst>
                <a:ext uri="{FF2B5EF4-FFF2-40B4-BE49-F238E27FC236}">
                  <a16:creationId xmlns:a16="http://schemas.microsoft.com/office/drawing/2014/main" id="{0B7F42A2-8009-4498-A712-9829923F105F}"/>
                </a:ext>
              </a:extLst>
            </p:cNvPr>
            <p:cNvCxnSpPr>
              <a:cxnSpLocks/>
              <a:stCxn id="310" idx="6"/>
              <a:endCxn id="321" idx="6"/>
            </p:cNvCxnSpPr>
            <p:nvPr/>
          </p:nvCxnSpPr>
          <p:spPr>
            <a:xfrm flipH="1" flipV="1">
              <a:off x="6753451" y="2481615"/>
              <a:ext cx="1396880" cy="54037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16" name="Google Shape;219;p33">
              <a:extLst>
                <a:ext uri="{FF2B5EF4-FFF2-40B4-BE49-F238E27FC236}">
                  <a16:creationId xmlns:a16="http://schemas.microsoft.com/office/drawing/2014/main" id="{2B04D1F5-032A-4741-9D39-FA8D4BAC13EB}"/>
                </a:ext>
              </a:extLst>
            </p:cNvPr>
            <p:cNvSpPr/>
            <p:nvPr/>
          </p:nvSpPr>
          <p:spPr>
            <a:xfrm>
              <a:off x="6488030" y="443659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17" name="Google Shape;219;p33">
              <a:extLst>
                <a:ext uri="{FF2B5EF4-FFF2-40B4-BE49-F238E27FC236}">
                  <a16:creationId xmlns:a16="http://schemas.microsoft.com/office/drawing/2014/main" id="{B9BEFB87-DA42-4DBD-A4B3-DDB4AB696F51}"/>
                </a:ext>
              </a:extLst>
            </p:cNvPr>
            <p:cNvSpPr/>
            <p:nvPr/>
          </p:nvSpPr>
          <p:spPr>
            <a:xfrm>
              <a:off x="6488030" y="402262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18" name="Google Shape;219;p33">
              <a:extLst>
                <a:ext uri="{FF2B5EF4-FFF2-40B4-BE49-F238E27FC236}">
                  <a16:creationId xmlns:a16="http://schemas.microsoft.com/office/drawing/2014/main" id="{373DC153-8771-493C-BBCC-10387F383F0C}"/>
                </a:ext>
              </a:extLst>
            </p:cNvPr>
            <p:cNvSpPr/>
            <p:nvPr/>
          </p:nvSpPr>
          <p:spPr>
            <a:xfrm>
              <a:off x="6488030" y="360865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19" name="Google Shape;219;p33">
              <a:extLst>
                <a:ext uri="{FF2B5EF4-FFF2-40B4-BE49-F238E27FC236}">
                  <a16:creationId xmlns:a16="http://schemas.microsoft.com/office/drawing/2014/main" id="{C537575A-77DD-4BC6-BEB0-A78A92C2AFEB}"/>
                </a:ext>
              </a:extLst>
            </p:cNvPr>
            <p:cNvSpPr/>
            <p:nvPr/>
          </p:nvSpPr>
          <p:spPr>
            <a:xfrm>
              <a:off x="6488030" y="319468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20" name="Google Shape;219;p33">
              <a:extLst>
                <a:ext uri="{FF2B5EF4-FFF2-40B4-BE49-F238E27FC236}">
                  <a16:creationId xmlns:a16="http://schemas.microsoft.com/office/drawing/2014/main" id="{2ACC9130-72B1-4571-8183-B4BE294D1856}"/>
                </a:ext>
              </a:extLst>
            </p:cNvPr>
            <p:cNvSpPr/>
            <p:nvPr/>
          </p:nvSpPr>
          <p:spPr>
            <a:xfrm>
              <a:off x="6488030" y="278071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21" name="Google Shape;219;p33">
              <a:extLst>
                <a:ext uri="{FF2B5EF4-FFF2-40B4-BE49-F238E27FC236}">
                  <a16:creationId xmlns:a16="http://schemas.microsoft.com/office/drawing/2014/main" id="{BB51A5AF-0D7F-4C53-A6BB-3F37C9873D15}"/>
                </a:ext>
              </a:extLst>
            </p:cNvPr>
            <p:cNvSpPr/>
            <p:nvPr/>
          </p:nvSpPr>
          <p:spPr>
            <a:xfrm>
              <a:off x="6488030" y="236674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 name="Google Shape;219;p33">
              <a:extLst>
                <a:ext uri="{FF2B5EF4-FFF2-40B4-BE49-F238E27FC236}">
                  <a16:creationId xmlns:a16="http://schemas.microsoft.com/office/drawing/2014/main" id="{911D803D-C397-4057-B626-090E6A3EF58F}"/>
                </a:ext>
              </a:extLst>
            </p:cNvPr>
            <p:cNvSpPr/>
            <p:nvPr/>
          </p:nvSpPr>
          <p:spPr>
            <a:xfrm>
              <a:off x="5524666" y="3568038"/>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 name="Google Shape;219;p33">
              <a:extLst>
                <a:ext uri="{FF2B5EF4-FFF2-40B4-BE49-F238E27FC236}">
                  <a16:creationId xmlns:a16="http://schemas.microsoft.com/office/drawing/2014/main" id="{48EFE16F-A3AD-4C9D-B84B-CB8DD4121F78}"/>
                </a:ext>
              </a:extLst>
            </p:cNvPr>
            <p:cNvSpPr/>
            <p:nvPr/>
          </p:nvSpPr>
          <p:spPr>
            <a:xfrm>
              <a:off x="5524666" y="3154068"/>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324" name="Straight Connector 323">
              <a:extLst>
                <a:ext uri="{FF2B5EF4-FFF2-40B4-BE49-F238E27FC236}">
                  <a16:creationId xmlns:a16="http://schemas.microsoft.com/office/drawing/2014/main" id="{F7F37647-DCE1-418C-B3D5-04259A765145}"/>
                </a:ext>
              </a:extLst>
            </p:cNvPr>
            <p:cNvCxnSpPr>
              <a:cxnSpLocks/>
              <a:stCxn id="230" idx="6"/>
              <a:endCxn id="4" idx="2"/>
            </p:cNvCxnSpPr>
            <p:nvPr/>
          </p:nvCxnSpPr>
          <p:spPr>
            <a:xfrm>
              <a:off x="4826722" y="2485863"/>
              <a:ext cx="697944" cy="7830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00A6A949-772E-4999-B1D4-17535AE49FC5}"/>
                </a:ext>
              </a:extLst>
            </p:cNvPr>
            <p:cNvCxnSpPr>
              <a:cxnSpLocks/>
              <a:stCxn id="229" idx="6"/>
              <a:endCxn id="4" idx="2"/>
            </p:cNvCxnSpPr>
            <p:nvPr/>
          </p:nvCxnSpPr>
          <p:spPr>
            <a:xfrm>
              <a:off x="4826722" y="2899833"/>
              <a:ext cx="697944" cy="3691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E14984FB-67F6-4979-88DA-17F2642B2EC7}"/>
                </a:ext>
              </a:extLst>
            </p:cNvPr>
            <p:cNvCxnSpPr>
              <a:cxnSpLocks/>
              <a:stCxn id="228" idx="6"/>
              <a:endCxn id="4" idx="2"/>
            </p:cNvCxnSpPr>
            <p:nvPr/>
          </p:nvCxnSpPr>
          <p:spPr>
            <a:xfrm flipV="1">
              <a:off x="4826722" y="3268938"/>
              <a:ext cx="697944" cy="448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4380A89D-7FA1-4EEB-AA47-2C3795D17AD8}"/>
                </a:ext>
              </a:extLst>
            </p:cNvPr>
            <p:cNvCxnSpPr>
              <a:cxnSpLocks/>
              <a:stCxn id="227" idx="6"/>
              <a:endCxn id="4" idx="2"/>
            </p:cNvCxnSpPr>
            <p:nvPr/>
          </p:nvCxnSpPr>
          <p:spPr>
            <a:xfrm flipV="1">
              <a:off x="4826722" y="3268938"/>
              <a:ext cx="697944" cy="45883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D26C8B21-A469-4C7B-9B38-C18A914DC7F8}"/>
                </a:ext>
              </a:extLst>
            </p:cNvPr>
            <p:cNvCxnSpPr>
              <a:cxnSpLocks/>
              <a:stCxn id="226" idx="6"/>
              <a:endCxn id="4" idx="2"/>
            </p:cNvCxnSpPr>
            <p:nvPr/>
          </p:nvCxnSpPr>
          <p:spPr>
            <a:xfrm flipV="1">
              <a:off x="4826722" y="3268938"/>
              <a:ext cx="697944" cy="8728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6EA13A5B-F90F-4FE8-8407-4CECDA3C3562}"/>
                </a:ext>
              </a:extLst>
            </p:cNvPr>
            <p:cNvCxnSpPr>
              <a:cxnSpLocks/>
              <a:stCxn id="225" idx="6"/>
              <a:endCxn id="4" idx="2"/>
            </p:cNvCxnSpPr>
            <p:nvPr/>
          </p:nvCxnSpPr>
          <p:spPr>
            <a:xfrm flipV="1">
              <a:off x="4826722" y="3268938"/>
              <a:ext cx="697944" cy="12867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5456B48-0497-482F-8554-E2284DE7E32D}"/>
                </a:ext>
              </a:extLst>
            </p:cNvPr>
            <p:cNvCxnSpPr>
              <a:cxnSpLocks/>
              <a:stCxn id="230" idx="6"/>
              <a:endCxn id="3" idx="2"/>
            </p:cNvCxnSpPr>
            <p:nvPr/>
          </p:nvCxnSpPr>
          <p:spPr>
            <a:xfrm>
              <a:off x="4826722" y="2485863"/>
              <a:ext cx="697944" cy="119704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A0B34122-061B-405C-A2E8-E03A7067E840}"/>
                </a:ext>
              </a:extLst>
            </p:cNvPr>
            <p:cNvCxnSpPr>
              <a:cxnSpLocks/>
              <a:stCxn id="229" idx="6"/>
              <a:endCxn id="3" idx="2"/>
            </p:cNvCxnSpPr>
            <p:nvPr/>
          </p:nvCxnSpPr>
          <p:spPr>
            <a:xfrm>
              <a:off x="4826722" y="2899833"/>
              <a:ext cx="697944" cy="7830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108CDC3F-5C48-4AD3-B994-5EDDD0042A04}"/>
                </a:ext>
              </a:extLst>
            </p:cNvPr>
            <p:cNvCxnSpPr>
              <a:cxnSpLocks/>
              <a:stCxn id="228" idx="6"/>
              <a:endCxn id="3" idx="2"/>
            </p:cNvCxnSpPr>
            <p:nvPr/>
          </p:nvCxnSpPr>
          <p:spPr>
            <a:xfrm>
              <a:off x="4826722" y="3313803"/>
              <a:ext cx="697944" cy="3691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EAE1E8AA-307C-4C05-9F41-A334FCB9B659}"/>
                </a:ext>
              </a:extLst>
            </p:cNvPr>
            <p:cNvCxnSpPr>
              <a:cxnSpLocks/>
              <a:stCxn id="227" idx="6"/>
              <a:endCxn id="3" idx="2"/>
            </p:cNvCxnSpPr>
            <p:nvPr/>
          </p:nvCxnSpPr>
          <p:spPr>
            <a:xfrm flipV="1">
              <a:off x="4826722" y="3682908"/>
              <a:ext cx="697944" cy="448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A5D933D7-147C-430A-BBE7-5F6522D6B399}"/>
                </a:ext>
              </a:extLst>
            </p:cNvPr>
            <p:cNvCxnSpPr>
              <a:cxnSpLocks/>
              <a:stCxn id="226" idx="6"/>
              <a:endCxn id="3" idx="2"/>
            </p:cNvCxnSpPr>
            <p:nvPr/>
          </p:nvCxnSpPr>
          <p:spPr>
            <a:xfrm flipV="1">
              <a:off x="4826722" y="3682908"/>
              <a:ext cx="697944" cy="45883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9EDF5A29-33D4-4A5A-BCFE-67FDFB404908}"/>
                </a:ext>
              </a:extLst>
            </p:cNvPr>
            <p:cNvCxnSpPr>
              <a:cxnSpLocks/>
              <a:stCxn id="225" idx="6"/>
              <a:endCxn id="3" idx="2"/>
            </p:cNvCxnSpPr>
            <p:nvPr/>
          </p:nvCxnSpPr>
          <p:spPr>
            <a:xfrm flipV="1">
              <a:off x="4826722" y="3682908"/>
              <a:ext cx="697944" cy="8728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D26864D4-EC66-4558-BAC4-E79FA10C0431}"/>
                </a:ext>
              </a:extLst>
            </p:cNvPr>
            <p:cNvCxnSpPr>
              <a:cxnSpLocks/>
              <a:stCxn id="4" idx="6"/>
              <a:endCxn id="321" idx="2"/>
            </p:cNvCxnSpPr>
            <p:nvPr/>
          </p:nvCxnSpPr>
          <p:spPr>
            <a:xfrm flipV="1">
              <a:off x="5790086" y="2481615"/>
              <a:ext cx="697944" cy="7873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5BD31DA0-FD63-45B8-923D-37489506B622}"/>
                </a:ext>
              </a:extLst>
            </p:cNvPr>
            <p:cNvCxnSpPr>
              <a:cxnSpLocks/>
              <a:stCxn id="4" idx="6"/>
              <a:endCxn id="320" idx="2"/>
            </p:cNvCxnSpPr>
            <p:nvPr/>
          </p:nvCxnSpPr>
          <p:spPr>
            <a:xfrm flipV="1">
              <a:off x="5790086" y="2895585"/>
              <a:ext cx="697944" cy="3733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A8D5D53E-1A9D-4C3F-B58B-269559BF3A6F}"/>
                </a:ext>
              </a:extLst>
            </p:cNvPr>
            <p:cNvCxnSpPr>
              <a:cxnSpLocks/>
              <a:stCxn id="4" idx="6"/>
              <a:endCxn id="319" idx="2"/>
            </p:cNvCxnSpPr>
            <p:nvPr/>
          </p:nvCxnSpPr>
          <p:spPr>
            <a:xfrm>
              <a:off x="5790086" y="3268938"/>
              <a:ext cx="697944" cy="4061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529C9188-A2F3-4FF6-ADAD-88071698FBC1}"/>
                </a:ext>
              </a:extLst>
            </p:cNvPr>
            <p:cNvCxnSpPr>
              <a:cxnSpLocks/>
              <a:stCxn id="4" idx="6"/>
              <a:endCxn id="318" idx="2"/>
            </p:cNvCxnSpPr>
            <p:nvPr/>
          </p:nvCxnSpPr>
          <p:spPr>
            <a:xfrm>
              <a:off x="5790086" y="3268938"/>
              <a:ext cx="697944" cy="4545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F28EA6E4-2683-4571-8365-20C4CC8FF659}"/>
                </a:ext>
              </a:extLst>
            </p:cNvPr>
            <p:cNvCxnSpPr>
              <a:cxnSpLocks/>
              <a:stCxn id="4" idx="6"/>
              <a:endCxn id="317" idx="2"/>
            </p:cNvCxnSpPr>
            <p:nvPr/>
          </p:nvCxnSpPr>
          <p:spPr>
            <a:xfrm>
              <a:off x="5790086" y="3268938"/>
              <a:ext cx="697944" cy="8685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60AE86F5-88BC-4949-9649-45BBB15E69C9}"/>
                </a:ext>
              </a:extLst>
            </p:cNvPr>
            <p:cNvCxnSpPr>
              <a:cxnSpLocks/>
              <a:stCxn id="4" idx="6"/>
              <a:endCxn id="316" idx="2"/>
            </p:cNvCxnSpPr>
            <p:nvPr/>
          </p:nvCxnSpPr>
          <p:spPr>
            <a:xfrm>
              <a:off x="5790086" y="3268938"/>
              <a:ext cx="697944" cy="128252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B95C3A3A-5E0C-4123-B108-9A4D8523A349}"/>
                </a:ext>
              </a:extLst>
            </p:cNvPr>
            <p:cNvCxnSpPr>
              <a:cxnSpLocks/>
              <a:stCxn id="3" idx="6"/>
              <a:endCxn id="321" idx="2"/>
            </p:cNvCxnSpPr>
            <p:nvPr/>
          </p:nvCxnSpPr>
          <p:spPr>
            <a:xfrm flipV="1">
              <a:off x="5790086" y="2481615"/>
              <a:ext cx="697944" cy="12012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05FEC86A-FC24-4A05-AD8F-CA449681C496}"/>
                </a:ext>
              </a:extLst>
            </p:cNvPr>
            <p:cNvCxnSpPr>
              <a:cxnSpLocks/>
              <a:stCxn id="3" idx="6"/>
              <a:endCxn id="320" idx="2"/>
            </p:cNvCxnSpPr>
            <p:nvPr/>
          </p:nvCxnSpPr>
          <p:spPr>
            <a:xfrm flipV="1">
              <a:off x="5790086" y="2895585"/>
              <a:ext cx="697944" cy="7873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16807ADE-B9DE-48AB-A4CF-AF1B578DD7FB}"/>
                </a:ext>
              </a:extLst>
            </p:cNvPr>
            <p:cNvCxnSpPr>
              <a:cxnSpLocks/>
              <a:stCxn id="3" idx="6"/>
              <a:endCxn id="319" idx="2"/>
            </p:cNvCxnSpPr>
            <p:nvPr/>
          </p:nvCxnSpPr>
          <p:spPr>
            <a:xfrm flipV="1">
              <a:off x="5790086" y="3309555"/>
              <a:ext cx="697944" cy="3733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2FEAAA2C-3F38-4EA0-ACA2-D385C686F57B}"/>
                </a:ext>
              </a:extLst>
            </p:cNvPr>
            <p:cNvCxnSpPr>
              <a:cxnSpLocks/>
              <a:stCxn id="3" idx="6"/>
              <a:endCxn id="318" idx="2"/>
            </p:cNvCxnSpPr>
            <p:nvPr/>
          </p:nvCxnSpPr>
          <p:spPr>
            <a:xfrm>
              <a:off x="5790086" y="3682908"/>
              <a:ext cx="697944" cy="4061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889BBCC2-AD43-45E2-A21B-D42BE8DDE06C}"/>
                </a:ext>
              </a:extLst>
            </p:cNvPr>
            <p:cNvCxnSpPr>
              <a:cxnSpLocks/>
              <a:stCxn id="3" idx="6"/>
              <a:endCxn id="317" idx="2"/>
            </p:cNvCxnSpPr>
            <p:nvPr/>
          </p:nvCxnSpPr>
          <p:spPr>
            <a:xfrm>
              <a:off x="5790086" y="3682908"/>
              <a:ext cx="697944" cy="4545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A2610FA4-57FE-4713-9EF8-02D0F9F6B1FF}"/>
                </a:ext>
              </a:extLst>
            </p:cNvPr>
            <p:cNvCxnSpPr>
              <a:cxnSpLocks/>
              <a:stCxn id="3" idx="6"/>
              <a:endCxn id="316" idx="2"/>
            </p:cNvCxnSpPr>
            <p:nvPr/>
          </p:nvCxnSpPr>
          <p:spPr>
            <a:xfrm>
              <a:off x="5790086" y="3682908"/>
              <a:ext cx="697944" cy="8685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399" name="Table 399">
            <a:extLst>
              <a:ext uri="{FF2B5EF4-FFF2-40B4-BE49-F238E27FC236}">
                <a16:creationId xmlns:a16="http://schemas.microsoft.com/office/drawing/2014/main" id="{CAB31BA1-9A1C-4398-BBF4-D054A794F92D}"/>
              </a:ext>
            </a:extLst>
          </p:cNvPr>
          <p:cNvGraphicFramePr>
            <a:graphicFrameLocks noGrp="1"/>
          </p:cNvGraphicFramePr>
          <p:nvPr>
            <p:extLst>
              <p:ext uri="{D42A27DB-BD31-4B8C-83A1-F6EECF244321}">
                <p14:modId xmlns:p14="http://schemas.microsoft.com/office/powerpoint/2010/main" val="234590434"/>
              </p:ext>
            </p:extLst>
          </p:nvPr>
        </p:nvGraphicFramePr>
        <p:xfrm>
          <a:off x="2037192" y="1497458"/>
          <a:ext cx="469988" cy="3469572"/>
        </p:xfrm>
        <a:graphic>
          <a:graphicData uri="http://schemas.openxmlformats.org/drawingml/2006/table">
            <a:tbl>
              <a:tblPr firstRow="1" bandRow="1">
                <a:tableStyleId>{5C22544A-7EE6-4342-B048-85BDC9FD1C3A}</a:tableStyleId>
              </a:tblPr>
              <a:tblGrid>
                <a:gridCol w="469988">
                  <a:extLst>
                    <a:ext uri="{9D8B030D-6E8A-4147-A177-3AD203B41FA5}">
                      <a16:colId xmlns:a16="http://schemas.microsoft.com/office/drawing/2014/main" val="2755684500"/>
                    </a:ext>
                  </a:extLst>
                </a:gridCol>
              </a:tblGrid>
              <a:tr h="289131">
                <a:tc>
                  <a:txBody>
                    <a:bodyPr/>
                    <a:lstStyle/>
                    <a:p>
                      <a:endParaRPr lang="en-US" sz="40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68405417"/>
                  </a:ext>
                </a:extLst>
              </a:tr>
              <a:tr h="289131">
                <a:tc>
                  <a:txBody>
                    <a:bodyPr/>
                    <a:lstStyle/>
                    <a:p>
                      <a:endParaRPr lang="en-US" sz="40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lumMod val="65000"/>
                      </a:schemeClr>
                    </a:solidFill>
                  </a:tcPr>
                </a:tc>
                <a:extLst>
                  <a:ext uri="{0D108BD9-81ED-4DB2-BD59-A6C34878D82A}">
                    <a16:rowId xmlns:a16="http://schemas.microsoft.com/office/drawing/2014/main" val="3654927692"/>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548346432"/>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765223704"/>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989881540"/>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3377019106"/>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3241619076"/>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598901685"/>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47455927"/>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556283409"/>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lumOff val="15000"/>
                      </a:schemeClr>
                    </a:solidFill>
                  </a:tcPr>
                </a:tc>
                <a:extLst>
                  <a:ext uri="{0D108BD9-81ED-4DB2-BD59-A6C34878D82A}">
                    <a16:rowId xmlns:a16="http://schemas.microsoft.com/office/drawing/2014/main" val="497011337"/>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2215351559"/>
                  </a:ext>
                </a:extLst>
              </a:tr>
            </a:tbl>
          </a:graphicData>
        </a:graphic>
      </p:graphicFrame>
      <p:graphicFrame>
        <p:nvGraphicFramePr>
          <p:cNvPr id="401" name="Table 399">
            <a:extLst>
              <a:ext uri="{FF2B5EF4-FFF2-40B4-BE49-F238E27FC236}">
                <a16:creationId xmlns:a16="http://schemas.microsoft.com/office/drawing/2014/main" id="{44CD59BA-068E-40BB-B1B0-4AD241422ED6}"/>
              </a:ext>
            </a:extLst>
          </p:cNvPr>
          <p:cNvGraphicFramePr>
            <a:graphicFrameLocks noGrp="1"/>
          </p:cNvGraphicFramePr>
          <p:nvPr>
            <p:extLst>
              <p:ext uri="{D42A27DB-BD31-4B8C-83A1-F6EECF244321}">
                <p14:modId xmlns:p14="http://schemas.microsoft.com/office/powerpoint/2010/main" val="956090050"/>
              </p:ext>
            </p:extLst>
          </p:nvPr>
        </p:nvGraphicFramePr>
        <p:xfrm>
          <a:off x="8461571" y="1497457"/>
          <a:ext cx="469988" cy="3469572"/>
        </p:xfrm>
        <a:graphic>
          <a:graphicData uri="http://schemas.openxmlformats.org/drawingml/2006/table">
            <a:tbl>
              <a:tblPr firstRow="1" bandRow="1">
                <a:tableStyleId>{5C22544A-7EE6-4342-B048-85BDC9FD1C3A}</a:tableStyleId>
              </a:tblPr>
              <a:tblGrid>
                <a:gridCol w="469988">
                  <a:extLst>
                    <a:ext uri="{9D8B030D-6E8A-4147-A177-3AD203B41FA5}">
                      <a16:colId xmlns:a16="http://schemas.microsoft.com/office/drawing/2014/main" val="2755684500"/>
                    </a:ext>
                  </a:extLst>
                </a:gridCol>
              </a:tblGrid>
              <a:tr h="289131">
                <a:tc>
                  <a:txBody>
                    <a:bodyPr/>
                    <a:lstStyle/>
                    <a:p>
                      <a:endParaRPr lang="en-US" sz="40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68405417"/>
                  </a:ext>
                </a:extLst>
              </a:tr>
              <a:tr h="289131">
                <a:tc>
                  <a:txBody>
                    <a:bodyPr/>
                    <a:lstStyle/>
                    <a:p>
                      <a:endParaRPr lang="en-US" sz="40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lumMod val="65000"/>
                      </a:schemeClr>
                    </a:solidFill>
                  </a:tcPr>
                </a:tc>
                <a:extLst>
                  <a:ext uri="{0D108BD9-81ED-4DB2-BD59-A6C34878D82A}">
                    <a16:rowId xmlns:a16="http://schemas.microsoft.com/office/drawing/2014/main" val="3654927692"/>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548346432"/>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765223704"/>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989881540"/>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3377019106"/>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3241619076"/>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598901685"/>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47455927"/>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556283409"/>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lumOff val="15000"/>
                      </a:schemeClr>
                    </a:solidFill>
                  </a:tcPr>
                </a:tc>
                <a:extLst>
                  <a:ext uri="{0D108BD9-81ED-4DB2-BD59-A6C34878D82A}">
                    <a16:rowId xmlns:a16="http://schemas.microsoft.com/office/drawing/2014/main" val="497011337"/>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2215351559"/>
                  </a:ext>
                </a:extLst>
              </a:tr>
            </a:tbl>
          </a:graphicData>
        </a:graphic>
      </p:graphicFrame>
      <p:sp>
        <p:nvSpPr>
          <p:cNvPr id="403" name="Rectangle 402">
            <a:extLst>
              <a:ext uri="{FF2B5EF4-FFF2-40B4-BE49-F238E27FC236}">
                <a16:creationId xmlns:a16="http://schemas.microsoft.com/office/drawing/2014/main" id="{6678C41E-D32C-4DF5-99FA-A55194928CB4}"/>
              </a:ext>
            </a:extLst>
          </p:cNvPr>
          <p:cNvSpPr/>
          <p:nvPr/>
        </p:nvSpPr>
        <p:spPr>
          <a:xfrm>
            <a:off x="1697643" y="5108226"/>
            <a:ext cx="1174249" cy="482612"/>
          </a:xfrm>
          <a:prstGeom prst="rect">
            <a:avLst/>
          </a:prstGeom>
          <a:solidFill>
            <a:srgbClr val="E7FFBE"/>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Inputs</a:t>
            </a:r>
          </a:p>
        </p:txBody>
      </p:sp>
      <p:sp>
        <p:nvSpPr>
          <p:cNvPr id="405" name="Rectangle 404">
            <a:extLst>
              <a:ext uri="{FF2B5EF4-FFF2-40B4-BE49-F238E27FC236}">
                <a16:creationId xmlns:a16="http://schemas.microsoft.com/office/drawing/2014/main" id="{F08EC0EA-8443-4B91-B5C2-0CBD54F57971}"/>
              </a:ext>
            </a:extLst>
          </p:cNvPr>
          <p:cNvSpPr/>
          <p:nvPr/>
        </p:nvSpPr>
        <p:spPr>
          <a:xfrm>
            <a:off x="8100905" y="5103348"/>
            <a:ext cx="1174249" cy="482612"/>
          </a:xfrm>
          <a:prstGeom prst="rect">
            <a:avLst/>
          </a:prstGeom>
          <a:solidFill>
            <a:srgbClr val="E7FFBE"/>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Outputs</a:t>
            </a:r>
          </a:p>
        </p:txBody>
      </p:sp>
      <p:sp>
        <p:nvSpPr>
          <p:cNvPr id="407" name="Arrow: Left-Right 406">
            <a:extLst>
              <a:ext uri="{FF2B5EF4-FFF2-40B4-BE49-F238E27FC236}">
                <a16:creationId xmlns:a16="http://schemas.microsoft.com/office/drawing/2014/main" id="{FECE2441-409B-408D-BF54-983562FC9855}"/>
              </a:ext>
            </a:extLst>
          </p:cNvPr>
          <p:cNvSpPr/>
          <p:nvPr/>
        </p:nvSpPr>
        <p:spPr>
          <a:xfrm>
            <a:off x="3004602" y="5095739"/>
            <a:ext cx="4963593" cy="490221"/>
          </a:xfrm>
          <a:prstGeom prst="leftRightArrow">
            <a:avLst/>
          </a:prstGeom>
          <a:solidFill>
            <a:srgbClr val="E7FFBE"/>
          </a:solidFill>
          <a:ln w="12700">
            <a:solidFill>
              <a:schemeClr val="bg2">
                <a:lumMod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261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a:t>Autoencoders</a:t>
            </a:r>
          </a:p>
        </p:txBody>
      </p:sp>
      <p:grpSp>
        <p:nvGrpSpPr>
          <p:cNvPr id="398" name="Group 397">
            <a:extLst>
              <a:ext uri="{FF2B5EF4-FFF2-40B4-BE49-F238E27FC236}">
                <a16:creationId xmlns:a16="http://schemas.microsoft.com/office/drawing/2014/main" id="{31328D4D-A088-4A5B-AA89-86A0C49C890C}"/>
              </a:ext>
            </a:extLst>
          </p:cNvPr>
          <p:cNvGrpSpPr/>
          <p:nvPr/>
        </p:nvGrpSpPr>
        <p:grpSpPr>
          <a:xfrm>
            <a:off x="2723443" y="1487108"/>
            <a:ext cx="5525913" cy="3484169"/>
            <a:chOff x="2897707" y="1725233"/>
            <a:chExt cx="5525913" cy="3484169"/>
          </a:xfrm>
        </p:grpSpPr>
        <p:cxnSp>
          <p:nvCxnSpPr>
            <p:cNvPr id="31" name="Straight Connector 30">
              <a:extLst>
                <a:ext uri="{FF2B5EF4-FFF2-40B4-BE49-F238E27FC236}">
                  <a16:creationId xmlns:a16="http://schemas.microsoft.com/office/drawing/2014/main" id="{01A4ECC0-8EB5-4BF3-866D-3BAD6973C0A4}"/>
                </a:ext>
              </a:extLst>
            </p:cNvPr>
            <p:cNvCxnSpPr>
              <a:stCxn id="103" idx="6"/>
              <a:endCxn id="225" idx="2"/>
            </p:cNvCxnSpPr>
            <p:nvPr/>
          </p:nvCxnSpPr>
          <p:spPr>
            <a:xfrm flipV="1">
              <a:off x="3178867" y="4555713"/>
              <a:ext cx="1382436" cy="5388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2536FB-6A74-40E5-B7BC-A9A66A0E62C8}"/>
                </a:ext>
              </a:extLst>
            </p:cNvPr>
            <p:cNvCxnSpPr>
              <a:cxnSpLocks/>
              <a:stCxn id="104" idx="6"/>
              <a:endCxn id="225" idx="2"/>
            </p:cNvCxnSpPr>
            <p:nvPr/>
          </p:nvCxnSpPr>
          <p:spPr>
            <a:xfrm flipV="1">
              <a:off x="3178867" y="4555713"/>
              <a:ext cx="1382436" cy="2433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D81105D-BEEC-4444-BF18-B15C21EEF650}"/>
                </a:ext>
              </a:extLst>
            </p:cNvPr>
            <p:cNvCxnSpPr>
              <a:cxnSpLocks/>
              <a:stCxn id="105" idx="6"/>
              <a:endCxn id="225" idx="2"/>
            </p:cNvCxnSpPr>
            <p:nvPr/>
          </p:nvCxnSpPr>
          <p:spPr>
            <a:xfrm>
              <a:off x="3178867" y="4503591"/>
              <a:ext cx="1382436" cy="521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3B96A4-6308-4DFC-A40F-67B3443F8C2F}"/>
                </a:ext>
              </a:extLst>
            </p:cNvPr>
            <p:cNvCxnSpPr>
              <a:cxnSpLocks/>
              <a:stCxn id="106" idx="6"/>
              <a:endCxn id="225" idx="2"/>
            </p:cNvCxnSpPr>
            <p:nvPr/>
          </p:nvCxnSpPr>
          <p:spPr>
            <a:xfrm>
              <a:off x="3178867" y="4208119"/>
              <a:ext cx="1382436" cy="34759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0C4B73E-D8F4-40C5-BAC7-F5633DCF584C}"/>
                </a:ext>
              </a:extLst>
            </p:cNvPr>
            <p:cNvCxnSpPr>
              <a:cxnSpLocks/>
              <a:stCxn id="107" idx="6"/>
              <a:endCxn id="225" idx="2"/>
            </p:cNvCxnSpPr>
            <p:nvPr/>
          </p:nvCxnSpPr>
          <p:spPr>
            <a:xfrm>
              <a:off x="3170997" y="3912648"/>
              <a:ext cx="1390305" cy="6430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94C9EB2-993C-44B9-9820-7B36235A1CB6}"/>
                </a:ext>
              </a:extLst>
            </p:cNvPr>
            <p:cNvCxnSpPr>
              <a:cxnSpLocks/>
              <a:stCxn id="108" idx="6"/>
              <a:endCxn id="225" idx="2"/>
            </p:cNvCxnSpPr>
            <p:nvPr/>
          </p:nvCxnSpPr>
          <p:spPr>
            <a:xfrm>
              <a:off x="3170996" y="3617177"/>
              <a:ext cx="1390306" cy="93853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DDA8304-0BA6-496C-9E5F-C23AB8A605E2}"/>
                </a:ext>
              </a:extLst>
            </p:cNvPr>
            <p:cNvCxnSpPr>
              <a:cxnSpLocks/>
              <a:stCxn id="109" idx="6"/>
              <a:endCxn id="225" idx="2"/>
            </p:cNvCxnSpPr>
            <p:nvPr/>
          </p:nvCxnSpPr>
          <p:spPr>
            <a:xfrm>
              <a:off x="3170996" y="3321705"/>
              <a:ext cx="1390306" cy="12340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382EB5E-E0B3-4B4B-8E38-05D83D6D2C5A}"/>
                </a:ext>
              </a:extLst>
            </p:cNvPr>
            <p:cNvCxnSpPr>
              <a:cxnSpLocks/>
              <a:stCxn id="110" idx="6"/>
              <a:endCxn id="225" idx="2"/>
            </p:cNvCxnSpPr>
            <p:nvPr/>
          </p:nvCxnSpPr>
          <p:spPr>
            <a:xfrm>
              <a:off x="3170996" y="3026234"/>
              <a:ext cx="1390306" cy="152947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5D35F32-EEC4-4513-B6C6-787F1B2AB0E7}"/>
                </a:ext>
              </a:extLst>
            </p:cNvPr>
            <p:cNvCxnSpPr>
              <a:cxnSpLocks/>
              <a:stCxn id="111" idx="6"/>
              <a:endCxn id="225" idx="2"/>
            </p:cNvCxnSpPr>
            <p:nvPr/>
          </p:nvCxnSpPr>
          <p:spPr>
            <a:xfrm>
              <a:off x="3170996" y="2730763"/>
              <a:ext cx="1390306" cy="182495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AA2D2A7-76EC-4E74-839D-C5A139FC4923}"/>
                </a:ext>
              </a:extLst>
            </p:cNvPr>
            <p:cNvCxnSpPr>
              <a:cxnSpLocks/>
              <a:stCxn id="112" idx="6"/>
              <a:endCxn id="225" idx="2"/>
            </p:cNvCxnSpPr>
            <p:nvPr/>
          </p:nvCxnSpPr>
          <p:spPr>
            <a:xfrm>
              <a:off x="3170996" y="2435291"/>
              <a:ext cx="1390306" cy="2120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48A66D6-FE50-49F4-972A-54469CD3F8FD}"/>
                </a:ext>
              </a:extLst>
            </p:cNvPr>
            <p:cNvCxnSpPr>
              <a:cxnSpLocks/>
              <a:stCxn id="113" idx="6"/>
              <a:endCxn id="225" idx="2"/>
            </p:cNvCxnSpPr>
            <p:nvPr/>
          </p:nvCxnSpPr>
          <p:spPr>
            <a:xfrm>
              <a:off x="3163127" y="2139820"/>
              <a:ext cx="1398175" cy="24158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B9BAFFF-8F06-410E-88EC-2CBD25E402DB}"/>
                </a:ext>
              </a:extLst>
            </p:cNvPr>
            <p:cNvCxnSpPr>
              <a:cxnSpLocks/>
              <a:stCxn id="114" idx="6"/>
              <a:endCxn id="225" idx="2"/>
            </p:cNvCxnSpPr>
            <p:nvPr/>
          </p:nvCxnSpPr>
          <p:spPr>
            <a:xfrm>
              <a:off x="3163126" y="1844351"/>
              <a:ext cx="1398176" cy="271136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EBCF8FA-FF69-44B0-9E25-AC2729231D8A}"/>
                </a:ext>
              </a:extLst>
            </p:cNvPr>
            <p:cNvCxnSpPr>
              <a:cxnSpLocks/>
              <a:stCxn id="103" idx="6"/>
              <a:endCxn id="226" idx="2"/>
            </p:cNvCxnSpPr>
            <p:nvPr/>
          </p:nvCxnSpPr>
          <p:spPr>
            <a:xfrm flipV="1">
              <a:off x="3178867" y="4141743"/>
              <a:ext cx="1382436" cy="9527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B1C510A-A6D9-4D33-ACFE-6B5D9F6FA41C}"/>
                </a:ext>
              </a:extLst>
            </p:cNvPr>
            <p:cNvCxnSpPr>
              <a:cxnSpLocks/>
              <a:stCxn id="104" idx="6"/>
              <a:endCxn id="226" idx="2"/>
            </p:cNvCxnSpPr>
            <p:nvPr/>
          </p:nvCxnSpPr>
          <p:spPr>
            <a:xfrm flipV="1">
              <a:off x="3178867" y="4141743"/>
              <a:ext cx="1382436" cy="6573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3715240-9185-4A5B-AE7A-4C97792D90D1}"/>
                </a:ext>
              </a:extLst>
            </p:cNvPr>
            <p:cNvCxnSpPr>
              <a:cxnSpLocks/>
              <a:stCxn id="105" idx="6"/>
              <a:endCxn id="226" idx="2"/>
            </p:cNvCxnSpPr>
            <p:nvPr/>
          </p:nvCxnSpPr>
          <p:spPr>
            <a:xfrm flipV="1">
              <a:off x="3178867" y="4141743"/>
              <a:ext cx="1382436" cy="3618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54B0DAB-33D9-490B-9087-16959A44B9DB}"/>
                </a:ext>
              </a:extLst>
            </p:cNvPr>
            <p:cNvCxnSpPr>
              <a:cxnSpLocks/>
              <a:stCxn id="106" idx="6"/>
              <a:endCxn id="226" idx="2"/>
            </p:cNvCxnSpPr>
            <p:nvPr/>
          </p:nvCxnSpPr>
          <p:spPr>
            <a:xfrm flipV="1">
              <a:off x="3178867" y="4141743"/>
              <a:ext cx="1382436" cy="6637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7B161B2-4A08-49A6-AC1A-55EC7D4A7B7F}"/>
                </a:ext>
              </a:extLst>
            </p:cNvPr>
            <p:cNvCxnSpPr>
              <a:cxnSpLocks/>
              <a:stCxn id="107" idx="6"/>
              <a:endCxn id="226" idx="2"/>
            </p:cNvCxnSpPr>
            <p:nvPr/>
          </p:nvCxnSpPr>
          <p:spPr>
            <a:xfrm>
              <a:off x="3170997" y="3912648"/>
              <a:ext cx="1390305" cy="22909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30BBC86-E0E6-4217-BCC5-24ACCDDF965E}"/>
                </a:ext>
              </a:extLst>
            </p:cNvPr>
            <p:cNvCxnSpPr>
              <a:cxnSpLocks/>
              <a:stCxn id="108" idx="6"/>
              <a:endCxn id="226" idx="2"/>
            </p:cNvCxnSpPr>
            <p:nvPr/>
          </p:nvCxnSpPr>
          <p:spPr>
            <a:xfrm>
              <a:off x="3170996" y="3617177"/>
              <a:ext cx="1390306" cy="52456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2EF694C-7600-4532-9A1C-E58014A23CDC}"/>
                </a:ext>
              </a:extLst>
            </p:cNvPr>
            <p:cNvCxnSpPr>
              <a:cxnSpLocks/>
              <a:stCxn id="109" idx="6"/>
              <a:endCxn id="226" idx="2"/>
            </p:cNvCxnSpPr>
            <p:nvPr/>
          </p:nvCxnSpPr>
          <p:spPr>
            <a:xfrm>
              <a:off x="3170996" y="3321705"/>
              <a:ext cx="1390306" cy="82003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1301B3D-94B1-42B8-B149-5674284E8897}"/>
                </a:ext>
              </a:extLst>
            </p:cNvPr>
            <p:cNvCxnSpPr>
              <a:cxnSpLocks/>
              <a:stCxn id="110" idx="6"/>
              <a:endCxn id="226" idx="2"/>
            </p:cNvCxnSpPr>
            <p:nvPr/>
          </p:nvCxnSpPr>
          <p:spPr>
            <a:xfrm>
              <a:off x="3170996" y="3026234"/>
              <a:ext cx="1390306" cy="111550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C27F19-8E25-4D29-BAEF-1E7F61AAD40F}"/>
                </a:ext>
              </a:extLst>
            </p:cNvPr>
            <p:cNvCxnSpPr>
              <a:cxnSpLocks/>
              <a:stCxn id="111" idx="6"/>
              <a:endCxn id="226" idx="2"/>
            </p:cNvCxnSpPr>
            <p:nvPr/>
          </p:nvCxnSpPr>
          <p:spPr>
            <a:xfrm>
              <a:off x="3170996" y="2730763"/>
              <a:ext cx="1390306" cy="141098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FBC4943-1BDA-47A4-8A56-E3E534F29F70}"/>
                </a:ext>
              </a:extLst>
            </p:cNvPr>
            <p:cNvCxnSpPr>
              <a:cxnSpLocks/>
              <a:stCxn id="112" idx="6"/>
              <a:endCxn id="226" idx="2"/>
            </p:cNvCxnSpPr>
            <p:nvPr/>
          </p:nvCxnSpPr>
          <p:spPr>
            <a:xfrm>
              <a:off x="3170996" y="2435291"/>
              <a:ext cx="1390306" cy="1706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2C872EE-0637-451A-BB11-C5C1873D8271}"/>
                </a:ext>
              </a:extLst>
            </p:cNvPr>
            <p:cNvCxnSpPr>
              <a:cxnSpLocks/>
              <a:stCxn id="113" idx="6"/>
              <a:endCxn id="226" idx="2"/>
            </p:cNvCxnSpPr>
            <p:nvPr/>
          </p:nvCxnSpPr>
          <p:spPr>
            <a:xfrm>
              <a:off x="3163127" y="2139820"/>
              <a:ext cx="1398175" cy="20019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0B24CB6-F862-4E80-A327-95BA75B6675E}"/>
                </a:ext>
              </a:extLst>
            </p:cNvPr>
            <p:cNvCxnSpPr>
              <a:cxnSpLocks/>
              <a:stCxn id="114" idx="6"/>
              <a:endCxn id="226" idx="2"/>
            </p:cNvCxnSpPr>
            <p:nvPr/>
          </p:nvCxnSpPr>
          <p:spPr>
            <a:xfrm>
              <a:off x="3163126" y="1844351"/>
              <a:ext cx="1398176" cy="229739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C7D5FB-8DA5-4C22-99C7-DA6F8A0AF31A}"/>
                </a:ext>
              </a:extLst>
            </p:cNvPr>
            <p:cNvCxnSpPr>
              <a:cxnSpLocks/>
              <a:stCxn id="103" idx="6"/>
              <a:endCxn id="227" idx="2"/>
            </p:cNvCxnSpPr>
            <p:nvPr/>
          </p:nvCxnSpPr>
          <p:spPr>
            <a:xfrm flipV="1">
              <a:off x="3178867" y="3727773"/>
              <a:ext cx="1382436" cy="13667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2EBC39E-7428-4F6F-AF65-A5ED076E3479}"/>
                </a:ext>
              </a:extLst>
            </p:cNvPr>
            <p:cNvCxnSpPr>
              <a:cxnSpLocks/>
              <a:stCxn id="104" idx="6"/>
              <a:endCxn id="227" idx="2"/>
            </p:cNvCxnSpPr>
            <p:nvPr/>
          </p:nvCxnSpPr>
          <p:spPr>
            <a:xfrm flipV="1">
              <a:off x="3178867" y="3727773"/>
              <a:ext cx="1382436" cy="10712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A7852DA-2223-4134-B4E1-9B91224B1F1B}"/>
                </a:ext>
              </a:extLst>
            </p:cNvPr>
            <p:cNvCxnSpPr>
              <a:cxnSpLocks/>
              <a:stCxn id="105" idx="6"/>
              <a:endCxn id="227" idx="2"/>
            </p:cNvCxnSpPr>
            <p:nvPr/>
          </p:nvCxnSpPr>
          <p:spPr>
            <a:xfrm flipV="1">
              <a:off x="3178867" y="3727773"/>
              <a:ext cx="1382436" cy="77581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F226E44-B8E5-4E07-933C-84A558FFA740}"/>
                </a:ext>
              </a:extLst>
            </p:cNvPr>
            <p:cNvCxnSpPr>
              <a:cxnSpLocks/>
              <a:stCxn id="106" idx="6"/>
              <a:endCxn id="227" idx="2"/>
            </p:cNvCxnSpPr>
            <p:nvPr/>
          </p:nvCxnSpPr>
          <p:spPr>
            <a:xfrm flipV="1">
              <a:off x="3178867" y="3727773"/>
              <a:ext cx="1382436" cy="4803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05AD2B3-3896-419D-A818-CB70C162CA65}"/>
                </a:ext>
              </a:extLst>
            </p:cNvPr>
            <p:cNvCxnSpPr>
              <a:cxnSpLocks/>
              <a:stCxn id="107" idx="6"/>
              <a:endCxn id="227" idx="2"/>
            </p:cNvCxnSpPr>
            <p:nvPr/>
          </p:nvCxnSpPr>
          <p:spPr>
            <a:xfrm flipV="1">
              <a:off x="3170997" y="3727773"/>
              <a:ext cx="1390305" cy="1848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841ED4E-EF40-40BF-A7A5-3EB54AFEEC91}"/>
                </a:ext>
              </a:extLst>
            </p:cNvPr>
            <p:cNvCxnSpPr>
              <a:cxnSpLocks/>
              <a:stCxn id="108" idx="6"/>
              <a:endCxn id="227" idx="2"/>
            </p:cNvCxnSpPr>
            <p:nvPr/>
          </p:nvCxnSpPr>
          <p:spPr>
            <a:xfrm>
              <a:off x="3170996" y="3617177"/>
              <a:ext cx="1390306" cy="1105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FE79289-3FEA-471F-99B6-D13EC8F842E5}"/>
                </a:ext>
              </a:extLst>
            </p:cNvPr>
            <p:cNvCxnSpPr>
              <a:cxnSpLocks/>
              <a:stCxn id="109" idx="6"/>
              <a:endCxn id="227" idx="2"/>
            </p:cNvCxnSpPr>
            <p:nvPr/>
          </p:nvCxnSpPr>
          <p:spPr>
            <a:xfrm>
              <a:off x="3170996" y="3321705"/>
              <a:ext cx="1390306" cy="40606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C341495-F563-4F74-84A8-98F678919809}"/>
                </a:ext>
              </a:extLst>
            </p:cNvPr>
            <p:cNvCxnSpPr>
              <a:cxnSpLocks/>
              <a:stCxn id="110" idx="6"/>
              <a:endCxn id="227" idx="2"/>
            </p:cNvCxnSpPr>
            <p:nvPr/>
          </p:nvCxnSpPr>
          <p:spPr>
            <a:xfrm>
              <a:off x="3170996" y="3026234"/>
              <a:ext cx="1390306" cy="70153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ADACBDC-9C76-4775-9748-86AC14CF92C7}"/>
                </a:ext>
              </a:extLst>
            </p:cNvPr>
            <p:cNvCxnSpPr>
              <a:cxnSpLocks/>
              <a:stCxn id="111" idx="6"/>
              <a:endCxn id="227" idx="2"/>
            </p:cNvCxnSpPr>
            <p:nvPr/>
          </p:nvCxnSpPr>
          <p:spPr>
            <a:xfrm>
              <a:off x="3170996" y="2730763"/>
              <a:ext cx="1390306" cy="9970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8C72452-EF97-4722-B2BD-2013D9243668}"/>
                </a:ext>
              </a:extLst>
            </p:cNvPr>
            <p:cNvCxnSpPr>
              <a:cxnSpLocks/>
              <a:stCxn id="112" idx="6"/>
              <a:endCxn id="227" idx="2"/>
            </p:cNvCxnSpPr>
            <p:nvPr/>
          </p:nvCxnSpPr>
          <p:spPr>
            <a:xfrm>
              <a:off x="3170996" y="2435291"/>
              <a:ext cx="1390306" cy="1292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592F573-D1BB-44E1-B188-AC7FB6933139}"/>
                </a:ext>
              </a:extLst>
            </p:cNvPr>
            <p:cNvCxnSpPr>
              <a:cxnSpLocks/>
              <a:stCxn id="113" idx="6"/>
              <a:endCxn id="227" idx="2"/>
            </p:cNvCxnSpPr>
            <p:nvPr/>
          </p:nvCxnSpPr>
          <p:spPr>
            <a:xfrm>
              <a:off x="3163127" y="2139820"/>
              <a:ext cx="1398175" cy="15879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F796E44-DEDA-4639-B073-AC0374EA3EC4}"/>
                </a:ext>
              </a:extLst>
            </p:cNvPr>
            <p:cNvCxnSpPr>
              <a:cxnSpLocks/>
              <a:stCxn id="114" idx="6"/>
              <a:endCxn id="227" idx="2"/>
            </p:cNvCxnSpPr>
            <p:nvPr/>
          </p:nvCxnSpPr>
          <p:spPr>
            <a:xfrm>
              <a:off x="3163126" y="1844351"/>
              <a:ext cx="1398176" cy="1883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C91E4CB-B54F-483A-B9B9-3E68AECE1C0C}"/>
                </a:ext>
              </a:extLst>
            </p:cNvPr>
            <p:cNvCxnSpPr>
              <a:cxnSpLocks/>
              <a:stCxn id="103" idx="6"/>
              <a:endCxn id="228" idx="2"/>
            </p:cNvCxnSpPr>
            <p:nvPr/>
          </p:nvCxnSpPr>
          <p:spPr>
            <a:xfrm flipV="1">
              <a:off x="3178867" y="3313804"/>
              <a:ext cx="1382436" cy="178072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0628A6A-EB74-41AD-A8A7-B8FF285E99AE}"/>
                </a:ext>
              </a:extLst>
            </p:cNvPr>
            <p:cNvCxnSpPr>
              <a:cxnSpLocks/>
              <a:stCxn id="104" idx="6"/>
              <a:endCxn id="228" idx="2"/>
            </p:cNvCxnSpPr>
            <p:nvPr/>
          </p:nvCxnSpPr>
          <p:spPr>
            <a:xfrm flipV="1">
              <a:off x="3178867" y="3313804"/>
              <a:ext cx="1382436" cy="148525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3C30A59-64C6-43A8-8233-EC1FE4D94DD1}"/>
                </a:ext>
              </a:extLst>
            </p:cNvPr>
            <p:cNvCxnSpPr>
              <a:cxnSpLocks/>
              <a:stCxn id="105" idx="6"/>
              <a:endCxn id="228" idx="2"/>
            </p:cNvCxnSpPr>
            <p:nvPr/>
          </p:nvCxnSpPr>
          <p:spPr>
            <a:xfrm flipV="1">
              <a:off x="3178867" y="3313804"/>
              <a:ext cx="1382436" cy="11897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6EF79B4-9042-47F8-A4ED-34260D4A9A11}"/>
                </a:ext>
              </a:extLst>
            </p:cNvPr>
            <p:cNvCxnSpPr>
              <a:cxnSpLocks/>
              <a:stCxn id="106" idx="6"/>
              <a:endCxn id="228" idx="2"/>
            </p:cNvCxnSpPr>
            <p:nvPr/>
          </p:nvCxnSpPr>
          <p:spPr>
            <a:xfrm flipV="1">
              <a:off x="3178867" y="3313804"/>
              <a:ext cx="1382436" cy="89431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399691E-7F4A-42BB-A42E-562E08717DAF}"/>
                </a:ext>
              </a:extLst>
            </p:cNvPr>
            <p:cNvCxnSpPr>
              <a:cxnSpLocks/>
              <a:stCxn id="107" idx="6"/>
              <a:endCxn id="228" idx="2"/>
            </p:cNvCxnSpPr>
            <p:nvPr/>
          </p:nvCxnSpPr>
          <p:spPr>
            <a:xfrm flipV="1">
              <a:off x="3170997" y="3313804"/>
              <a:ext cx="1390305" cy="59884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5A5DD1B-6517-455A-8D5A-093139C32DC8}"/>
                </a:ext>
              </a:extLst>
            </p:cNvPr>
            <p:cNvCxnSpPr>
              <a:cxnSpLocks/>
              <a:stCxn id="108" idx="6"/>
              <a:endCxn id="228" idx="2"/>
            </p:cNvCxnSpPr>
            <p:nvPr/>
          </p:nvCxnSpPr>
          <p:spPr>
            <a:xfrm flipV="1">
              <a:off x="3170996" y="3313804"/>
              <a:ext cx="1390306" cy="3033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4EC04CA-7B9A-4E28-A8AD-7055C2F017A1}"/>
                </a:ext>
              </a:extLst>
            </p:cNvPr>
            <p:cNvCxnSpPr>
              <a:cxnSpLocks/>
              <a:stCxn id="109" idx="6"/>
              <a:endCxn id="228" idx="2"/>
            </p:cNvCxnSpPr>
            <p:nvPr/>
          </p:nvCxnSpPr>
          <p:spPr>
            <a:xfrm flipV="1">
              <a:off x="3170996" y="3313804"/>
              <a:ext cx="1390306" cy="79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EF09B8C-A9CA-453C-93D1-42D68D7CBC8B}"/>
                </a:ext>
              </a:extLst>
            </p:cNvPr>
            <p:cNvCxnSpPr>
              <a:cxnSpLocks/>
              <a:stCxn id="110" idx="6"/>
              <a:endCxn id="228" idx="2"/>
            </p:cNvCxnSpPr>
            <p:nvPr/>
          </p:nvCxnSpPr>
          <p:spPr>
            <a:xfrm>
              <a:off x="3170996" y="3026234"/>
              <a:ext cx="1390306" cy="2875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F3ED0CC-CF4E-4DB2-8320-B3D5C7A17C4E}"/>
                </a:ext>
              </a:extLst>
            </p:cNvPr>
            <p:cNvCxnSpPr>
              <a:cxnSpLocks/>
              <a:stCxn id="111" idx="6"/>
              <a:endCxn id="228" idx="2"/>
            </p:cNvCxnSpPr>
            <p:nvPr/>
          </p:nvCxnSpPr>
          <p:spPr>
            <a:xfrm>
              <a:off x="3170996" y="2730763"/>
              <a:ext cx="1390306" cy="58304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73148ED-2FCC-4668-AA87-677DCE24A9CC}"/>
                </a:ext>
              </a:extLst>
            </p:cNvPr>
            <p:cNvCxnSpPr>
              <a:cxnSpLocks/>
              <a:stCxn id="112" idx="6"/>
              <a:endCxn id="228" idx="2"/>
            </p:cNvCxnSpPr>
            <p:nvPr/>
          </p:nvCxnSpPr>
          <p:spPr>
            <a:xfrm>
              <a:off x="3170996" y="2435291"/>
              <a:ext cx="1390306"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0486107-3540-4162-B8E2-4A628522A892}"/>
                </a:ext>
              </a:extLst>
            </p:cNvPr>
            <p:cNvCxnSpPr>
              <a:cxnSpLocks/>
              <a:stCxn id="112" idx="6"/>
              <a:endCxn id="228" idx="2"/>
            </p:cNvCxnSpPr>
            <p:nvPr/>
          </p:nvCxnSpPr>
          <p:spPr>
            <a:xfrm>
              <a:off x="3170996" y="2435291"/>
              <a:ext cx="1390306"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484E6AD-E30A-4908-89CC-A9619D0663B2}"/>
                </a:ext>
              </a:extLst>
            </p:cNvPr>
            <p:cNvCxnSpPr>
              <a:cxnSpLocks/>
              <a:stCxn id="113" idx="6"/>
              <a:endCxn id="228" idx="2"/>
            </p:cNvCxnSpPr>
            <p:nvPr/>
          </p:nvCxnSpPr>
          <p:spPr>
            <a:xfrm>
              <a:off x="3163127" y="2139820"/>
              <a:ext cx="1398175" cy="11739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B732E04-5076-4B39-8DCB-E084E5D60894}"/>
                </a:ext>
              </a:extLst>
            </p:cNvPr>
            <p:cNvCxnSpPr>
              <a:cxnSpLocks/>
              <a:stCxn id="114" idx="6"/>
              <a:endCxn id="228" idx="2"/>
            </p:cNvCxnSpPr>
            <p:nvPr/>
          </p:nvCxnSpPr>
          <p:spPr>
            <a:xfrm>
              <a:off x="3163126" y="1844351"/>
              <a:ext cx="1398176" cy="1469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A41AEEA-FFFB-4645-A5E1-4880985C133E}"/>
                </a:ext>
              </a:extLst>
            </p:cNvPr>
            <p:cNvCxnSpPr>
              <a:cxnSpLocks/>
              <a:stCxn id="103" idx="6"/>
              <a:endCxn id="229" idx="2"/>
            </p:cNvCxnSpPr>
            <p:nvPr/>
          </p:nvCxnSpPr>
          <p:spPr>
            <a:xfrm flipV="1">
              <a:off x="3178867" y="2899833"/>
              <a:ext cx="1382436" cy="21946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1DF29F5-BFCA-47BC-84A3-014AC1C7207B}"/>
                </a:ext>
              </a:extLst>
            </p:cNvPr>
            <p:cNvCxnSpPr>
              <a:cxnSpLocks/>
              <a:stCxn id="104" idx="6"/>
              <a:endCxn id="229" idx="2"/>
            </p:cNvCxnSpPr>
            <p:nvPr/>
          </p:nvCxnSpPr>
          <p:spPr>
            <a:xfrm flipV="1">
              <a:off x="3178867" y="2899833"/>
              <a:ext cx="1382436" cy="189922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BE6D852-62F1-4967-9E61-0141EE3FFA03}"/>
                </a:ext>
              </a:extLst>
            </p:cNvPr>
            <p:cNvCxnSpPr>
              <a:cxnSpLocks/>
              <a:stCxn id="105" idx="6"/>
              <a:endCxn id="229" idx="2"/>
            </p:cNvCxnSpPr>
            <p:nvPr/>
          </p:nvCxnSpPr>
          <p:spPr>
            <a:xfrm flipV="1">
              <a:off x="3178867" y="2899833"/>
              <a:ext cx="1382436" cy="16037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A5DF161-9B4F-4FFE-BE0F-23D4736861C2}"/>
                </a:ext>
              </a:extLst>
            </p:cNvPr>
            <p:cNvCxnSpPr>
              <a:cxnSpLocks/>
              <a:stCxn id="106" idx="6"/>
              <a:endCxn id="229" idx="2"/>
            </p:cNvCxnSpPr>
            <p:nvPr/>
          </p:nvCxnSpPr>
          <p:spPr>
            <a:xfrm flipV="1">
              <a:off x="3178867" y="2899833"/>
              <a:ext cx="1382436" cy="13082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CED35B0-30B3-4F68-83EF-85CFA33B9B0A}"/>
                </a:ext>
              </a:extLst>
            </p:cNvPr>
            <p:cNvCxnSpPr>
              <a:cxnSpLocks/>
              <a:stCxn id="107" idx="6"/>
              <a:endCxn id="229" idx="2"/>
            </p:cNvCxnSpPr>
            <p:nvPr/>
          </p:nvCxnSpPr>
          <p:spPr>
            <a:xfrm flipV="1">
              <a:off x="3170997" y="2899833"/>
              <a:ext cx="1390305" cy="10128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F93C410-E6A9-4ACB-9155-CD184D2F7F1C}"/>
                </a:ext>
              </a:extLst>
            </p:cNvPr>
            <p:cNvCxnSpPr>
              <a:cxnSpLocks/>
              <a:stCxn id="108" idx="6"/>
              <a:endCxn id="229" idx="2"/>
            </p:cNvCxnSpPr>
            <p:nvPr/>
          </p:nvCxnSpPr>
          <p:spPr>
            <a:xfrm flipV="1">
              <a:off x="3170996" y="2899833"/>
              <a:ext cx="1390306" cy="7173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B05CCD2-2745-4C49-AA10-8DA5B784777D}"/>
                </a:ext>
              </a:extLst>
            </p:cNvPr>
            <p:cNvCxnSpPr>
              <a:cxnSpLocks/>
              <a:stCxn id="109" idx="6"/>
              <a:endCxn id="229" idx="2"/>
            </p:cNvCxnSpPr>
            <p:nvPr/>
          </p:nvCxnSpPr>
          <p:spPr>
            <a:xfrm flipV="1">
              <a:off x="3170996" y="2899833"/>
              <a:ext cx="1390306" cy="4218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511F3D4-8E2E-4779-81D9-234F12B7D109}"/>
                </a:ext>
              </a:extLst>
            </p:cNvPr>
            <p:cNvCxnSpPr>
              <a:cxnSpLocks/>
              <a:stCxn id="110" idx="6"/>
              <a:endCxn id="229" idx="2"/>
            </p:cNvCxnSpPr>
            <p:nvPr/>
          </p:nvCxnSpPr>
          <p:spPr>
            <a:xfrm flipV="1">
              <a:off x="3170996" y="2899833"/>
              <a:ext cx="1390306" cy="1264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8497B88-8721-4057-9D3B-C7A9E8EABA46}"/>
                </a:ext>
              </a:extLst>
            </p:cNvPr>
            <p:cNvCxnSpPr>
              <a:cxnSpLocks/>
              <a:stCxn id="111" idx="6"/>
              <a:endCxn id="229" idx="2"/>
            </p:cNvCxnSpPr>
            <p:nvPr/>
          </p:nvCxnSpPr>
          <p:spPr>
            <a:xfrm>
              <a:off x="3170996" y="2730763"/>
              <a:ext cx="1390306" cy="1690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19CA202-F027-4434-A68E-024789D5D720}"/>
                </a:ext>
              </a:extLst>
            </p:cNvPr>
            <p:cNvCxnSpPr>
              <a:cxnSpLocks/>
              <a:stCxn id="112" idx="6"/>
              <a:endCxn id="229" idx="2"/>
            </p:cNvCxnSpPr>
            <p:nvPr/>
          </p:nvCxnSpPr>
          <p:spPr>
            <a:xfrm>
              <a:off x="3170996" y="2435291"/>
              <a:ext cx="1390306" cy="4645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7960DF-47F9-497F-A9DE-E664957C7717}"/>
                </a:ext>
              </a:extLst>
            </p:cNvPr>
            <p:cNvCxnSpPr>
              <a:cxnSpLocks/>
              <a:stCxn id="113" idx="6"/>
              <a:endCxn id="229" idx="2"/>
            </p:cNvCxnSpPr>
            <p:nvPr/>
          </p:nvCxnSpPr>
          <p:spPr>
            <a:xfrm>
              <a:off x="3163127" y="2139820"/>
              <a:ext cx="1398175" cy="76001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210B726-7308-4D1C-A6F3-F955D4CCD745}"/>
                </a:ext>
              </a:extLst>
            </p:cNvPr>
            <p:cNvCxnSpPr>
              <a:cxnSpLocks/>
              <a:stCxn id="114" idx="6"/>
              <a:endCxn id="229" idx="2"/>
            </p:cNvCxnSpPr>
            <p:nvPr/>
          </p:nvCxnSpPr>
          <p:spPr>
            <a:xfrm>
              <a:off x="3163126" y="1844351"/>
              <a:ext cx="1398176" cy="1055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5988C3-2FC1-44C5-9FAD-179F49BF0E78}"/>
                </a:ext>
              </a:extLst>
            </p:cNvPr>
            <p:cNvCxnSpPr>
              <a:cxnSpLocks/>
              <a:stCxn id="103" idx="6"/>
              <a:endCxn id="230" idx="2"/>
            </p:cNvCxnSpPr>
            <p:nvPr/>
          </p:nvCxnSpPr>
          <p:spPr>
            <a:xfrm flipV="1">
              <a:off x="3178867" y="2485863"/>
              <a:ext cx="1382436" cy="260866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C59B967-A8E2-4FF2-9BEC-C823A0142BFA}"/>
                </a:ext>
              </a:extLst>
            </p:cNvPr>
            <p:cNvCxnSpPr>
              <a:cxnSpLocks/>
              <a:stCxn id="104" idx="6"/>
              <a:endCxn id="230" idx="2"/>
            </p:cNvCxnSpPr>
            <p:nvPr/>
          </p:nvCxnSpPr>
          <p:spPr>
            <a:xfrm flipV="1">
              <a:off x="3178867" y="2485863"/>
              <a:ext cx="1382436" cy="231319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C99C611-17EF-49CC-825D-2AE5154E6BE3}"/>
                </a:ext>
              </a:extLst>
            </p:cNvPr>
            <p:cNvCxnSpPr>
              <a:cxnSpLocks/>
              <a:stCxn id="105" idx="6"/>
              <a:endCxn id="230" idx="2"/>
            </p:cNvCxnSpPr>
            <p:nvPr/>
          </p:nvCxnSpPr>
          <p:spPr>
            <a:xfrm flipV="1">
              <a:off x="3178867" y="2485863"/>
              <a:ext cx="1382436" cy="201772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1F034AA-0A26-4BB9-AA63-AAC5809B0EAC}"/>
                </a:ext>
              </a:extLst>
            </p:cNvPr>
            <p:cNvCxnSpPr>
              <a:cxnSpLocks/>
              <a:stCxn id="106" idx="6"/>
              <a:endCxn id="230" idx="2"/>
            </p:cNvCxnSpPr>
            <p:nvPr/>
          </p:nvCxnSpPr>
          <p:spPr>
            <a:xfrm flipV="1">
              <a:off x="3178867" y="2485863"/>
              <a:ext cx="1382436" cy="172225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6F5E6E1-5CAC-4413-B863-903C994AE524}"/>
                </a:ext>
              </a:extLst>
            </p:cNvPr>
            <p:cNvCxnSpPr>
              <a:cxnSpLocks/>
              <a:stCxn id="107" idx="6"/>
              <a:endCxn id="230" idx="2"/>
            </p:cNvCxnSpPr>
            <p:nvPr/>
          </p:nvCxnSpPr>
          <p:spPr>
            <a:xfrm flipV="1">
              <a:off x="3170997" y="2485863"/>
              <a:ext cx="1390305" cy="14267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BEC4C82-0474-4E1A-A6E7-DE7E08F8D68C}"/>
                </a:ext>
              </a:extLst>
            </p:cNvPr>
            <p:cNvCxnSpPr>
              <a:cxnSpLocks/>
              <a:stCxn id="108" idx="6"/>
              <a:endCxn id="230" idx="2"/>
            </p:cNvCxnSpPr>
            <p:nvPr/>
          </p:nvCxnSpPr>
          <p:spPr>
            <a:xfrm flipV="1">
              <a:off x="3170996" y="2485863"/>
              <a:ext cx="1390306" cy="11313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42D5795-DF84-48BE-B93E-89EEFADA931C}"/>
                </a:ext>
              </a:extLst>
            </p:cNvPr>
            <p:cNvCxnSpPr>
              <a:cxnSpLocks/>
              <a:stCxn id="109" idx="6"/>
              <a:endCxn id="230" idx="2"/>
            </p:cNvCxnSpPr>
            <p:nvPr/>
          </p:nvCxnSpPr>
          <p:spPr>
            <a:xfrm flipV="1">
              <a:off x="3170996" y="2485863"/>
              <a:ext cx="1390306" cy="8358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D807E51-BEB9-48EA-BD54-3A624AD4766C}"/>
                </a:ext>
              </a:extLst>
            </p:cNvPr>
            <p:cNvCxnSpPr>
              <a:cxnSpLocks/>
              <a:stCxn id="111" idx="6"/>
              <a:endCxn id="230" idx="2"/>
            </p:cNvCxnSpPr>
            <p:nvPr/>
          </p:nvCxnSpPr>
          <p:spPr>
            <a:xfrm flipV="1">
              <a:off x="3170996" y="2485863"/>
              <a:ext cx="1390306" cy="24490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85FD621-7F0B-4434-8ECE-77E37BB6AB29}"/>
                </a:ext>
              </a:extLst>
            </p:cNvPr>
            <p:cNvCxnSpPr>
              <a:cxnSpLocks/>
              <a:stCxn id="112" idx="6"/>
              <a:endCxn id="230" idx="2"/>
            </p:cNvCxnSpPr>
            <p:nvPr/>
          </p:nvCxnSpPr>
          <p:spPr>
            <a:xfrm>
              <a:off x="3170996" y="2435291"/>
              <a:ext cx="1390306" cy="505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124B182-B215-4F57-999F-D000F353F873}"/>
                </a:ext>
              </a:extLst>
            </p:cNvPr>
            <p:cNvCxnSpPr>
              <a:cxnSpLocks/>
              <a:stCxn id="113" idx="6"/>
              <a:endCxn id="230" idx="2"/>
            </p:cNvCxnSpPr>
            <p:nvPr/>
          </p:nvCxnSpPr>
          <p:spPr>
            <a:xfrm>
              <a:off x="3163127" y="2139820"/>
              <a:ext cx="1398175" cy="3460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112AC27-964B-4A16-B3F9-8227F661D5C2}"/>
                </a:ext>
              </a:extLst>
            </p:cNvPr>
            <p:cNvCxnSpPr>
              <a:cxnSpLocks/>
              <a:stCxn id="114" idx="6"/>
              <a:endCxn id="230" idx="2"/>
            </p:cNvCxnSpPr>
            <p:nvPr/>
          </p:nvCxnSpPr>
          <p:spPr>
            <a:xfrm>
              <a:off x="3163126" y="1844351"/>
              <a:ext cx="1398176" cy="641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Google Shape;219;p33">
              <a:extLst>
                <a:ext uri="{FF2B5EF4-FFF2-40B4-BE49-F238E27FC236}">
                  <a16:creationId xmlns:a16="http://schemas.microsoft.com/office/drawing/2014/main" id="{1FD4B73D-2FAE-4AD4-886C-14ACF05E25A3}"/>
                </a:ext>
              </a:extLst>
            </p:cNvPr>
            <p:cNvSpPr/>
            <p:nvPr/>
          </p:nvSpPr>
          <p:spPr>
            <a:xfrm>
              <a:off x="2913446" y="4979662"/>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04" name="Google Shape;219;p33">
              <a:extLst>
                <a:ext uri="{FF2B5EF4-FFF2-40B4-BE49-F238E27FC236}">
                  <a16:creationId xmlns:a16="http://schemas.microsoft.com/office/drawing/2014/main" id="{D7642FD2-1EBA-4C1B-98CE-84C81AED164D}"/>
                </a:ext>
              </a:extLst>
            </p:cNvPr>
            <p:cNvSpPr/>
            <p:nvPr/>
          </p:nvSpPr>
          <p:spPr>
            <a:xfrm>
              <a:off x="2913448" y="4684192"/>
              <a:ext cx="265419" cy="22973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05" name="Google Shape;219;p33">
              <a:extLst>
                <a:ext uri="{FF2B5EF4-FFF2-40B4-BE49-F238E27FC236}">
                  <a16:creationId xmlns:a16="http://schemas.microsoft.com/office/drawing/2014/main" id="{C186ADA9-52A9-40B5-B43C-46E7F99B6C4A}"/>
                </a:ext>
              </a:extLst>
            </p:cNvPr>
            <p:cNvSpPr/>
            <p:nvPr/>
          </p:nvSpPr>
          <p:spPr>
            <a:xfrm>
              <a:off x="2913446" y="4388720"/>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06" name="Google Shape;219;p33">
              <a:extLst>
                <a:ext uri="{FF2B5EF4-FFF2-40B4-BE49-F238E27FC236}">
                  <a16:creationId xmlns:a16="http://schemas.microsoft.com/office/drawing/2014/main" id="{FDFD552E-60A2-4ADA-96DA-2016F82D0A3D}"/>
                </a:ext>
              </a:extLst>
            </p:cNvPr>
            <p:cNvSpPr/>
            <p:nvPr/>
          </p:nvSpPr>
          <p:spPr>
            <a:xfrm>
              <a:off x="2913446" y="4093249"/>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07" name="Google Shape;219;p33">
              <a:extLst>
                <a:ext uri="{FF2B5EF4-FFF2-40B4-BE49-F238E27FC236}">
                  <a16:creationId xmlns:a16="http://schemas.microsoft.com/office/drawing/2014/main" id="{1315B639-F921-496E-8E32-4BDBF2B57EC9}"/>
                </a:ext>
              </a:extLst>
            </p:cNvPr>
            <p:cNvSpPr/>
            <p:nvPr/>
          </p:nvSpPr>
          <p:spPr>
            <a:xfrm>
              <a:off x="2905577" y="3797778"/>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08" name="Google Shape;219;p33">
              <a:extLst>
                <a:ext uri="{FF2B5EF4-FFF2-40B4-BE49-F238E27FC236}">
                  <a16:creationId xmlns:a16="http://schemas.microsoft.com/office/drawing/2014/main" id="{88320B73-D329-4365-AF86-A7DBA820FC45}"/>
                </a:ext>
              </a:extLst>
            </p:cNvPr>
            <p:cNvSpPr/>
            <p:nvPr/>
          </p:nvSpPr>
          <p:spPr>
            <a:xfrm>
              <a:off x="2905577" y="3502307"/>
              <a:ext cx="265420" cy="229739"/>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09" name="Google Shape;219;p33">
              <a:extLst>
                <a:ext uri="{FF2B5EF4-FFF2-40B4-BE49-F238E27FC236}">
                  <a16:creationId xmlns:a16="http://schemas.microsoft.com/office/drawing/2014/main" id="{D68510AA-A01B-444D-9666-87C8CF59008F}"/>
                </a:ext>
              </a:extLst>
            </p:cNvPr>
            <p:cNvSpPr/>
            <p:nvPr/>
          </p:nvSpPr>
          <p:spPr>
            <a:xfrm>
              <a:off x="2905576" y="320683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10" name="Google Shape;219;p33">
              <a:extLst>
                <a:ext uri="{FF2B5EF4-FFF2-40B4-BE49-F238E27FC236}">
                  <a16:creationId xmlns:a16="http://schemas.microsoft.com/office/drawing/2014/main" id="{E3C7EAFC-0D7B-4B89-B4D3-8EF7230B3A88}"/>
                </a:ext>
              </a:extLst>
            </p:cNvPr>
            <p:cNvSpPr/>
            <p:nvPr/>
          </p:nvSpPr>
          <p:spPr>
            <a:xfrm>
              <a:off x="2905578" y="2911365"/>
              <a:ext cx="265419" cy="22973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11" name="Google Shape;219;p33">
              <a:extLst>
                <a:ext uri="{FF2B5EF4-FFF2-40B4-BE49-F238E27FC236}">
                  <a16:creationId xmlns:a16="http://schemas.microsoft.com/office/drawing/2014/main" id="{A3D579FF-6424-4A80-BEEF-8D405516043F}"/>
                </a:ext>
              </a:extLst>
            </p:cNvPr>
            <p:cNvSpPr/>
            <p:nvPr/>
          </p:nvSpPr>
          <p:spPr>
            <a:xfrm>
              <a:off x="2905576" y="261589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12" name="Google Shape;219;p33">
              <a:extLst>
                <a:ext uri="{FF2B5EF4-FFF2-40B4-BE49-F238E27FC236}">
                  <a16:creationId xmlns:a16="http://schemas.microsoft.com/office/drawing/2014/main" id="{A6CBD05D-2C69-466D-86CA-12F6BFB58F51}"/>
                </a:ext>
              </a:extLst>
            </p:cNvPr>
            <p:cNvSpPr/>
            <p:nvPr/>
          </p:nvSpPr>
          <p:spPr>
            <a:xfrm>
              <a:off x="2905576" y="2320421"/>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13" name="Google Shape;219;p33">
              <a:extLst>
                <a:ext uri="{FF2B5EF4-FFF2-40B4-BE49-F238E27FC236}">
                  <a16:creationId xmlns:a16="http://schemas.microsoft.com/office/drawing/2014/main" id="{FF5D7160-2A20-4132-B4EB-A7AA912CEAEF}"/>
                </a:ext>
              </a:extLst>
            </p:cNvPr>
            <p:cNvSpPr/>
            <p:nvPr/>
          </p:nvSpPr>
          <p:spPr>
            <a:xfrm>
              <a:off x="2897707" y="2024950"/>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14" name="Google Shape;219;p33">
              <a:extLst>
                <a:ext uri="{FF2B5EF4-FFF2-40B4-BE49-F238E27FC236}">
                  <a16:creationId xmlns:a16="http://schemas.microsoft.com/office/drawing/2014/main" id="{89B72129-4226-4E9E-93B7-86D456FFECD2}"/>
                </a:ext>
              </a:extLst>
            </p:cNvPr>
            <p:cNvSpPr/>
            <p:nvPr/>
          </p:nvSpPr>
          <p:spPr>
            <a:xfrm>
              <a:off x="2897707" y="1729481"/>
              <a:ext cx="265420" cy="229739"/>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126" name="Straight Connector 125">
              <a:extLst>
                <a:ext uri="{FF2B5EF4-FFF2-40B4-BE49-F238E27FC236}">
                  <a16:creationId xmlns:a16="http://schemas.microsoft.com/office/drawing/2014/main" id="{EE230BE1-5C14-4673-8A81-3EDDA8691470}"/>
                </a:ext>
              </a:extLst>
            </p:cNvPr>
            <p:cNvCxnSpPr>
              <a:cxnSpLocks/>
              <a:stCxn id="110" idx="6"/>
              <a:endCxn id="230" idx="2"/>
            </p:cNvCxnSpPr>
            <p:nvPr/>
          </p:nvCxnSpPr>
          <p:spPr>
            <a:xfrm flipV="1">
              <a:off x="3170996" y="2485863"/>
              <a:ext cx="1390306" cy="54037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25" name="Google Shape;219;p33">
              <a:extLst>
                <a:ext uri="{FF2B5EF4-FFF2-40B4-BE49-F238E27FC236}">
                  <a16:creationId xmlns:a16="http://schemas.microsoft.com/office/drawing/2014/main" id="{83F4779A-8657-47AC-A069-2A816B093773}"/>
                </a:ext>
              </a:extLst>
            </p:cNvPr>
            <p:cNvSpPr/>
            <p:nvPr/>
          </p:nvSpPr>
          <p:spPr>
            <a:xfrm>
              <a:off x="4561302" y="444084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26" name="Google Shape;219;p33">
              <a:extLst>
                <a:ext uri="{FF2B5EF4-FFF2-40B4-BE49-F238E27FC236}">
                  <a16:creationId xmlns:a16="http://schemas.microsoft.com/office/drawing/2014/main" id="{B82A9032-87B4-4849-848F-5BC356010DCD}"/>
                </a:ext>
              </a:extLst>
            </p:cNvPr>
            <p:cNvSpPr/>
            <p:nvPr/>
          </p:nvSpPr>
          <p:spPr>
            <a:xfrm>
              <a:off x="4561302" y="402687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27" name="Google Shape;219;p33">
              <a:extLst>
                <a:ext uri="{FF2B5EF4-FFF2-40B4-BE49-F238E27FC236}">
                  <a16:creationId xmlns:a16="http://schemas.microsoft.com/office/drawing/2014/main" id="{F3A888E1-CBE0-49C7-A74D-53B40A1D8226}"/>
                </a:ext>
              </a:extLst>
            </p:cNvPr>
            <p:cNvSpPr/>
            <p:nvPr/>
          </p:nvSpPr>
          <p:spPr>
            <a:xfrm>
              <a:off x="4561302" y="361290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28" name="Google Shape;219;p33">
              <a:extLst>
                <a:ext uri="{FF2B5EF4-FFF2-40B4-BE49-F238E27FC236}">
                  <a16:creationId xmlns:a16="http://schemas.microsoft.com/office/drawing/2014/main" id="{03062F3B-4E66-478D-89D1-C1A5ACD83B30}"/>
                </a:ext>
              </a:extLst>
            </p:cNvPr>
            <p:cNvSpPr/>
            <p:nvPr/>
          </p:nvSpPr>
          <p:spPr>
            <a:xfrm>
              <a:off x="4561302" y="319893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29" name="Google Shape;219;p33">
              <a:extLst>
                <a:ext uri="{FF2B5EF4-FFF2-40B4-BE49-F238E27FC236}">
                  <a16:creationId xmlns:a16="http://schemas.microsoft.com/office/drawing/2014/main" id="{BC8659DA-078E-4C87-B6D1-02341CBD32B6}"/>
                </a:ext>
              </a:extLst>
            </p:cNvPr>
            <p:cNvSpPr/>
            <p:nvPr/>
          </p:nvSpPr>
          <p:spPr>
            <a:xfrm>
              <a:off x="4561302" y="278496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30" name="Google Shape;219;p33">
              <a:extLst>
                <a:ext uri="{FF2B5EF4-FFF2-40B4-BE49-F238E27FC236}">
                  <a16:creationId xmlns:a16="http://schemas.microsoft.com/office/drawing/2014/main" id="{9F879675-848D-4BA6-BFB7-511A073BC6FA}"/>
                </a:ext>
              </a:extLst>
            </p:cNvPr>
            <p:cNvSpPr/>
            <p:nvPr/>
          </p:nvSpPr>
          <p:spPr>
            <a:xfrm>
              <a:off x="4561302" y="237099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231" name="Straight Connector 230">
              <a:extLst>
                <a:ext uri="{FF2B5EF4-FFF2-40B4-BE49-F238E27FC236}">
                  <a16:creationId xmlns:a16="http://schemas.microsoft.com/office/drawing/2014/main" id="{CAB22B91-0545-49B4-98ED-51CC423756A2}"/>
                </a:ext>
              </a:extLst>
            </p:cNvPr>
            <p:cNvCxnSpPr>
              <a:cxnSpLocks/>
              <a:stCxn id="303" idx="6"/>
              <a:endCxn id="316" idx="6"/>
            </p:cNvCxnSpPr>
            <p:nvPr/>
          </p:nvCxnSpPr>
          <p:spPr>
            <a:xfrm flipH="1" flipV="1">
              <a:off x="6753451" y="4551465"/>
              <a:ext cx="1389009" cy="5388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C5A95C6-7565-45F4-AA97-66C62BE6EB78}"/>
                </a:ext>
              </a:extLst>
            </p:cNvPr>
            <p:cNvCxnSpPr>
              <a:cxnSpLocks/>
              <a:stCxn id="304" idx="6"/>
              <a:endCxn id="316" idx="6"/>
            </p:cNvCxnSpPr>
            <p:nvPr/>
          </p:nvCxnSpPr>
          <p:spPr>
            <a:xfrm flipH="1" flipV="1">
              <a:off x="6753451" y="4551465"/>
              <a:ext cx="1389009" cy="2433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5F69F4F-AFDF-4FB9-AC40-202226E061BB}"/>
                </a:ext>
              </a:extLst>
            </p:cNvPr>
            <p:cNvCxnSpPr>
              <a:cxnSpLocks/>
              <a:stCxn id="305" idx="6"/>
              <a:endCxn id="316" idx="6"/>
            </p:cNvCxnSpPr>
            <p:nvPr/>
          </p:nvCxnSpPr>
          <p:spPr>
            <a:xfrm flipH="1">
              <a:off x="6753451" y="4499343"/>
              <a:ext cx="1389009" cy="521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38574B95-CFCE-43A4-99A6-0BFD36E13DC3}"/>
                </a:ext>
              </a:extLst>
            </p:cNvPr>
            <p:cNvCxnSpPr>
              <a:cxnSpLocks/>
              <a:stCxn id="306" idx="6"/>
              <a:endCxn id="316" idx="6"/>
            </p:cNvCxnSpPr>
            <p:nvPr/>
          </p:nvCxnSpPr>
          <p:spPr>
            <a:xfrm flipH="1">
              <a:off x="6753451" y="4203871"/>
              <a:ext cx="1389009" cy="34759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4802564C-2FB7-4EEE-989C-D2F4CEFC2F23}"/>
                </a:ext>
              </a:extLst>
            </p:cNvPr>
            <p:cNvCxnSpPr>
              <a:cxnSpLocks/>
              <a:stCxn id="307" idx="6"/>
              <a:endCxn id="316" idx="6"/>
            </p:cNvCxnSpPr>
            <p:nvPr/>
          </p:nvCxnSpPr>
          <p:spPr>
            <a:xfrm flipH="1">
              <a:off x="6753451" y="3908400"/>
              <a:ext cx="1396879" cy="6430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BEC0ABDF-D7B3-4D89-9734-FF69ABCA5BAD}"/>
                </a:ext>
              </a:extLst>
            </p:cNvPr>
            <p:cNvCxnSpPr>
              <a:cxnSpLocks/>
              <a:stCxn id="308" idx="6"/>
              <a:endCxn id="316" idx="6"/>
            </p:cNvCxnSpPr>
            <p:nvPr/>
          </p:nvCxnSpPr>
          <p:spPr>
            <a:xfrm flipH="1">
              <a:off x="6753451" y="3612929"/>
              <a:ext cx="1396880" cy="93853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09A9B08C-C16F-4C85-93B3-A1B586197B56}"/>
                </a:ext>
              </a:extLst>
            </p:cNvPr>
            <p:cNvCxnSpPr>
              <a:cxnSpLocks/>
              <a:stCxn id="309" idx="6"/>
              <a:endCxn id="316" idx="6"/>
            </p:cNvCxnSpPr>
            <p:nvPr/>
          </p:nvCxnSpPr>
          <p:spPr>
            <a:xfrm flipH="1">
              <a:off x="6753451" y="3317457"/>
              <a:ext cx="1396880" cy="12340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E4307419-F021-43F0-A3E3-BE156EC675A8}"/>
                </a:ext>
              </a:extLst>
            </p:cNvPr>
            <p:cNvCxnSpPr>
              <a:cxnSpLocks/>
              <a:stCxn id="310" idx="6"/>
              <a:endCxn id="316" idx="6"/>
            </p:cNvCxnSpPr>
            <p:nvPr/>
          </p:nvCxnSpPr>
          <p:spPr>
            <a:xfrm flipH="1">
              <a:off x="6753451" y="3021986"/>
              <a:ext cx="1396880" cy="152947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5FE2FF98-64D6-49F0-B99F-9D2D61C09CC2}"/>
                </a:ext>
              </a:extLst>
            </p:cNvPr>
            <p:cNvCxnSpPr>
              <a:cxnSpLocks/>
              <a:stCxn id="311" idx="6"/>
              <a:endCxn id="316" idx="6"/>
            </p:cNvCxnSpPr>
            <p:nvPr/>
          </p:nvCxnSpPr>
          <p:spPr>
            <a:xfrm flipH="1">
              <a:off x="6753451" y="2726515"/>
              <a:ext cx="1396880" cy="182495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B4B5EB0-0D2C-4D99-BFF6-F2D906E7B46A}"/>
                </a:ext>
              </a:extLst>
            </p:cNvPr>
            <p:cNvCxnSpPr>
              <a:cxnSpLocks/>
              <a:stCxn id="312" idx="6"/>
              <a:endCxn id="316" idx="6"/>
            </p:cNvCxnSpPr>
            <p:nvPr/>
          </p:nvCxnSpPr>
          <p:spPr>
            <a:xfrm flipH="1">
              <a:off x="6753451" y="2431043"/>
              <a:ext cx="1396880" cy="2120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2D191E6-6F1B-44E6-B0E1-5DCE2A5B9237}"/>
                </a:ext>
              </a:extLst>
            </p:cNvPr>
            <p:cNvCxnSpPr>
              <a:cxnSpLocks/>
              <a:stCxn id="313" idx="6"/>
              <a:endCxn id="316" idx="6"/>
            </p:cNvCxnSpPr>
            <p:nvPr/>
          </p:nvCxnSpPr>
          <p:spPr>
            <a:xfrm flipH="1">
              <a:off x="6753451" y="2135572"/>
              <a:ext cx="1404749" cy="24158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E291ABD9-0D06-4482-AEE7-B62B21238E27}"/>
                </a:ext>
              </a:extLst>
            </p:cNvPr>
            <p:cNvCxnSpPr>
              <a:cxnSpLocks/>
              <a:stCxn id="314" idx="6"/>
              <a:endCxn id="316" idx="6"/>
            </p:cNvCxnSpPr>
            <p:nvPr/>
          </p:nvCxnSpPr>
          <p:spPr>
            <a:xfrm flipH="1">
              <a:off x="6753451" y="1840103"/>
              <a:ext cx="1404750" cy="271136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345BCB1D-18F3-49CB-B7C6-E24BAF1898FE}"/>
                </a:ext>
              </a:extLst>
            </p:cNvPr>
            <p:cNvCxnSpPr>
              <a:cxnSpLocks/>
              <a:stCxn id="303" idx="6"/>
              <a:endCxn id="317" idx="6"/>
            </p:cNvCxnSpPr>
            <p:nvPr/>
          </p:nvCxnSpPr>
          <p:spPr>
            <a:xfrm flipH="1" flipV="1">
              <a:off x="6753451" y="4137495"/>
              <a:ext cx="1389009" cy="9527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3B1AD8B-9B43-46D5-BCD5-B9F38A451204}"/>
                </a:ext>
              </a:extLst>
            </p:cNvPr>
            <p:cNvCxnSpPr>
              <a:cxnSpLocks/>
              <a:stCxn id="304" idx="6"/>
              <a:endCxn id="317" idx="6"/>
            </p:cNvCxnSpPr>
            <p:nvPr/>
          </p:nvCxnSpPr>
          <p:spPr>
            <a:xfrm flipH="1" flipV="1">
              <a:off x="6753451" y="4137495"/>
              <a:ext cx="1389009" cy="6573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B3DCB197-EB96-4BA3-AE82-0060C5A8EC1E}"/>
                </a:ext>
              </a:extLst>
            </p:cNvPr>
            <p:cNvCxnSpPr>
              <a:cxnSpLocks/>
              <a:stCxn id="305" idx="6"/>
              <a:endCxn id="317" idx="6"/>
            </p:cNvCxnSpPr>
            <p:nvPr/>
          </p:nvCxnSpPr>
          <p:spPr>
            <a:xfrm flipH="1" flipV="1">
              <a:off x="6753451" y="4137495"/>
              <a:ext cx="1389009" cy="3618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4D2B4399-6CDD-4A56-9EC8-C5ECD565B2E9}"/>
                </a:ext>
              </a:extLst>
            </p:cNvPr>
            <p:cNvCxnSpPr>
              <a:cxnSpLocks/>
              <a:stCxn id="306" idx="6"/>
              <a:endCxn id="317" idx="6"/>
            </p:cNvCxnSpPr>
            <p:nvPr/>
          </p:nvCxnSpPr>
          <p:spPr>
            <a:xfrm flipH="1" flipV="1">
              <a:off x="6753451" y="4137495"/>
              <a:ext cx="1389009" cy="6637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8D068299-3EF0-44AB-AA4B-04CB0955184C}"/>
                </a:ext>
              </a:extLst>
            </p:cNvPr>
            <p:cNvCxnSpPr>
              <a:cxnSpLocks/>
              <a:stCxn id="307" idx="6"/>
              <a:endCxn id="317" idx="6"/>
            </p:cNvCxnSpPr>
            <p:nvPr/>
          </p:nvCxnSpPr>
          <p:spPr>
            <a:xfrm flipH="1">
              <a:off x="6753451" y="3908400"/>
              <a:ext cx="1396879" cy="22909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E046EE3A-0759-404F-ABD4-1D580258F419}"/>
                </a:ext>
              </a:extLst>
            </p:cNvPr>
            <p:cNvCxnSpPr>
              <a:cxnSpLocks/>
              <a:stCxn id="308" idx="6"/>
              <a:endCxn id="317" idx="6"/>
            </p:cNvCxnSpPr>
            <p:nvPr/>
          </p:nvCxnSpPr>
          <p:spPr>
            <a:xfrm flipH="1">
              <a:off x="6753451" y="3612929"/>
              <a:ext cx="1396880" cy="52456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D327263D-A195-471F-8512-BC4F27DD2D70}"/>
                </a:ext>
              </a:extLst>
            </p:cNvPr>
            <p:cNvCxnSpPr>
              <a:cxnSpLocks/>
              <a:stCxn id="309" idx="6"/>
              <a:endCxn id="317" idx="6"/>
            </p:cNvCxnSpPr>
            <p:nvPr/>
          </p:nvCxnSpPr>
          <p:spPr>
            <a:xfrm flipH="1">
              <a:off x="6753451" y="3317457"/>
              <a:ext cx="1396880" cy="82003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145D5C6-D110-4FC6-864F-291DFF6BE0B3}"/>
                </a:ext>
              </a:extLst>
            </p:cNvPr>
            <p:cNvCxnSpPr>
              <a:cxnSpLocks/>
              <a:stCxn id="310" idx="6"/>
              <a:endCxn id="317" idx="6"/>
            </p:cNvCxnSpPr>
            <p:nvPr/>
          </p:nvCxnSpPr>
          <p:spPr>
            <a:xfrm flipH="1">
              <a:off x="6753451" y="3021986"/>
              <a:ext cx="1396880" cy="111550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1AEDF32-673C-4056-8DEB-2A63FC8B4B46}"/>
                </a:ext>
              </a:extLst>
            </p:cNvPr>
            <p:cNvCxnSpPr>
              <a:cxnSpLocks/>
              <a:stCxn id="311" idx="6"/>
              <a:endCxn id="317" idx="6"/>
            </p:cNvCxnSpPr>
            <p:nvPr/>
          </p:nvCxnSpPr>
          <p:spPr>
            <a:xfrm flipH="1">
              <a:off x="6753451" y="2726515"/>
              <a:ext cx="1396880" cy="141098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69EC5D70-FAA3-455D-9AEF-9FDA4974F581}"/>
                </a:ext>
              </a:extLst>
            </p:cNvPr>
            <p:cNvCxnSpPr>
              <a:cxnSpLocks/>
              <a:stCxn id="312" idx="6"/>
              <a:endCxn id="317" idx="6"/>
            </p:cNvCxnSpPr>
            <p:nvPr/>
          </p:nvCxnSpPr>
          <p:spPr>
            <a:xfrm flipH="1">
              <a:off x="6753451" y="2431043"/>
              <a:ext cx="1396880" cy="1706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3BCA806-9428-4F0A-B0EC-C2CEEE1F331D}"/>
                </a:ext>
              </a:extLst>
            </p:cNvPr>
            <p:cNvCxnSpPr>
              <a:cxnSpLocks/>
              <a:stCxn id="313" idx="6"/>
              <a:endCxn id="317" idx="6"/>
            </p:cNvCxnSpPr>
            <p:nvPr/>
          </p:nvCxnSpPr>
          <p:spPr>
            <a:xfrm flipH="1">
              <a:off x="6753451" y="2135572"/>
              <a:ext cx="1404749" cy="20019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60988329-1E70-4396-83C0-35ED244AC2F5}"/>
                </a:ext>
              </a:extLst>
            </p:cNvPr>
            <p:cNvCxnSpPr>
              <a:cxnSpLocks/>
              <a:stCxn id="314" idx="6"/>
              <a:endCxn id="317" idx="6"/>
            </p:cNvCxnSpPr>
            <p:nvPr/>
          </p:nvCxnSpPr>
          <p:spPr>
            <a:xfrm flipH="1">
              <a:off x="6753451" y="1840103"/>
              <a:ext cx="1404750" cy="229739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06036EEC-3C25-4DEA-AFA9-FDB9878D4591}"/>
                </a:ext>
              </a:extLst>
            </p:cNvPr>
            <p:cNvCxnSpPr>
              <a:cxnSpLocks/>
              <a:stCxn id="303" idx="6"/>
              <a:endCxn id="318" idx="6"/>
            </p:cNvCxnSpPr>
            <p:nvPr/>
          </p:nvCxnSpPr>
          <p:spPr>
            <a:xfrm flipH="1" flipV="1">
              <a:off x="6753451" y="3723525"/>
              <a:ext cx="1389009" cy="13667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26AF88AC-9A2A-4B6E-9505-080008623D8E}"/>
                </a:ext>
              </a:extLst>
            </p:cNvPr>
            <p:cNvCxnSpPr>
              <a:cxnSpLocks/>
              <a:stCxn id="304" idx="6"/>
              <a:endCxn id="318" idx="6"/>
            </p:cNvCxnSpPr>
            <p:nvPr/>
          </p:nvCxnSpPr>
          <p:spPr>
            <a:xfrm flipH="1" flipV="1">
              <a:off x="6753451" y="3723525"/>
              <a:ext cx="1389009" cy="10712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477067-5B7E-4811-904C-DD0602A03F38}"/>
                </a:ext>
              </a:extLst>
            </p:cNvPr>
            <p:cNvCxnSpPr>
              <a:cxnSpLocks/>
              <a:stCxn id="305" idx="6"/>
              <a:endCxn id="318" idx="6"/>
            </p:cNvCxnSpPr>
            <p:nvPr/>
          </p:nvCxnSpPr>
          <p:spPr>
            <a:xfrm flipH="1" flipV="1">
              <a:off x="6753451" y="3723525"/>
              <a:ext cx="1389009" cy="77581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1BE4A3D2-D165-4461-B6F4-67F44AFC6D13}"/>
                </a:ext>
              </a:extLst>
            </p:cNvPr>
            <p:cNvCxnSpPr>
              <a:cxnSpLocks/>
              <a:stCxn id="306" idx="6"/>
              <a:endCxn id="318" idx="6"/>
            </p:cNvCxnSpPr>
            <p:nvPr/>
          </p:nvCxnSpPr>
          <p:spPr>
            <a:xfrm flipH="1" flipV="1">
              <a:off x="6753451" y="3723525"/>
              <a:ext cx="1389009" cy="4803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67ABDEF-1786-48B5-B632-241A3F68DB7E}"/>
                </a:ext>
              </a:extLst>
            </p:cNvPr>
            <p:cNvCxnSpPr>
              <a:cxnSpLocks/>
              <a:stCxn id="307" idx="6"/>
              <a:endCxn id="318" idx="6"/>
            </p:cNvCxnSpPr>
            <p:nvPr/>
          </p:nvCxnSpPr>
          <p:spPr>
            <a:xfrm flipH="1" flipV="1">
              <a:off x="6753451" y="3723525"/>
              <a:ext cx="1396879" cy="1848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FE2B140B-1112-486B-8377-36734BC09311}"/>
                </a:ext>
              </a:extLst>
            </p:cNvPr>
            <p:cNvCxnSpPr>
              <a:cxnSpLocks/>
              <a:stCxn id="308" idx="6"/>
              <a:endCxn id="318" idx="6"/>
            </p:cNvCxnSpPr>
            <p:nvPr/>
          </p:nvCxnSpPr>
          <p:spPr>
            <a:xfrm flipH="1">
              <a:off x="6753451" y="3612929"/>
              <a:ext cx="1396880" cy="1105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20524685-6DC6-4FD6-92E8-36D79B6E03B8}"/>
                </a:ext>
              </a:extLst>
            </p:cNvPr>
            <p:cNvCxnSpPr>
              <a:cxnSpLocks/>
              <a:stCxn id="309" idx="6"/>
              <a:endCxn id="318" idx="6"/>
            </p:cNvCxnSpPr>
            <p:nvPr/>
          </p:nvCxnSpPr>
          <p:spPr>
            <a:xfrm flipH="1">
              <a:off x="6753451" y="3317457"/>
              <a:ext cx="1396880" cy="40606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D9AF1C68-E58A-4D9D-9D5F-BFE3A97E15CA}"/>
                </a:ext>
              </a:extLst>
            </p:cNvPr>
            <p:cNvCxnSpPr>
              <a:cxnSpLocks/>
              <a:stCxn id="310" idx="6"/>
              <a:endCxn id="318" idx="6"/>
            </p:cNvCxnSpPr>
            <p:nvPr/>
          </p:nvCxnSpPr>
          <p:spPr>
            <a:xfrm flipH="1">
              <a:off x="6753451" y="3021986"/>
              <a:ext cx="1396880" cy="70153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760B4416-9DC2-45C7-902B-E594C7BB0D7E}"/>
                </a:ext>
              </a:extLst>
            </p:cNvPr>
            <p:cNvCxnSpPr>
              <a:cxnSpLocks/>
              <a:stCxn id="311" idx="6"/>
              <a:endCxn id="318" idx="6"/>
            </p:cNvCxnSpPr>
            <p:nvPr/>
          </p:nvCxnSpPr>
          <p:spPr>
            <a:xfrm flipH="1">
              <a:off x="6753451" y="2726515"/>
              <a:ext cx="1396880" cy="9970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7C43E3F4-2E67-47BD-A88B-439A649DC0F7}"/>
                </a:ext>
              </a:extLst>
            </p:cNvPr>
            <p:cNvCxnSpPr>
              <a:cxnSpLocks/>
              <a:stCxn id="312" idx="6"/>
              <a:endCxn id="318" idx="6"/>
            </p:cNvCxnSpPr>
            <p:nvPr/>
          </p:nvCxnSpPr>
          <p:spPr>
            <a:xfrm flipH="1">
              <a:off x="6753451" y="2431043"/>
              <a:ext cx="1396880" cy="1292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B1CB7E7E-7351-4D0A-9A80-8D9F04AC0001}"/>
                </a:ext>
              </a:extLst>
            </p:cNvPr>
            <p:cNvCxnSpPr>
              <a:cxnSpLocks/>
              <a:stCxn id="313" idx="6"/>
              <a:endCxn id="318" idx="6"/>
            </p:cNvCxnSpPr>
            <p:nvPr/>
          </p:nvCxnSpPr>
          <p:spPr>
            <a:xfrm flipH="1">
              <a:off x="6753451" y="2135572"/>
              <a:ext cx="1404749" cy="15879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D5D17223-6435-4765-9559-C86BF6579B27}"/>
                </a:ext>
              </a:extLst>
            </p:cNvPr>
            <p:cNvCxnSpPr>
              <a:cxnSpLocks/>
              <a:stCxn id="314" idx="6"/>
              <a:endCxn id="318" idx="6"/>
            </p:cNvCxnSpPr>
            <p:nvPr/>
          </p:nvCxnSpPr>
          <p:spPr>
            <a:xfrm flipH="1">
              <a:off x="6753451" y="1840103"/>
              <a:ext cx="1404750" cy="1883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9AD4D16-5F17-4395-B5D8-62E09FD7C606}"/>
                </a:ext>
              </a:extLst>
            </p:cNvPr>
            <p:cNvCxnSpPr>
              <a:cxnSpLocks/>
              <a:stCxn id="303" idx="6"/>
              <a:endCxn id="319" idx="6"/>
            </p:cNvCxnSpPr>
            <p:nvPr/>
          </p:nvCxnSpPr>
          <p:spPr>
            <a:xfrm flipH="1" flipV="1">
              <a:off x="6753451" y="3309556"/>
              <a:ext cx="1389009" cy="178072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6910EA7-E46F-4519-A4A3-634C2A7B973B}"/>
                </a:ext>
              </a:extLst>
            </p:cNvPr>
            <p:cNvCxnSpPr>
              <a:cxnSpLocks/>
              <a:stCxn id="304" idx="6"/>
              <a:endCxn id="319" idx="6"/>
            </p:cNvCxnSpPr>
            <p:nvPr/>
          </p:nvCxnSpPr>
          <p:spPr>
            <a:xfrm flipH="1" flipV="1">
              <a:off x="6753451" y="3309556"/>
              <a:ext cx="1389009" cy="148525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A71F2A39-5B65-4036-B9E4-3221EE022CC6}"/>
                </a:ext>
              </a:extLst>
            </p:cNvPr>
            <p:cNvCxnSpPr>
              <a:cxnSpLocks/>
              <a:stCxn id="305" idx="6"/>
              <a:endCxn id="319" idx="6"/>
            </p:cNvCxnSpPr>
            <p:nvPr/>
          </p:nvCxnSpPr>
          <p:spPr>
            <a:xfrm flipH="1" flipV="1">
              <a:off x="6753451" y="3309556"/>
              <a:ext cx="1389009" cy="11897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0149C7AE-DC70-4212-BB6A-3F586745C72A}"/>
                </a:ext>
              </a:extLst>
            </p:cNvPr>
            <p:cNvCxnSpPr>
              <a:cxnSpLocks/>
              <a:stCxn id="306" idx="6"/>
              <a:endCxn id="319" idx="6"/>
            </p:cNvCxnSpPr>
            <p:nvPr/>
          </p:nvCxnSpPr>
          <p:spPr>
            <a:xfrm flipH="1" flipV="1">
              <a:off x="6753451" y="3309556"/>
              <a:ext cx="1389009" cy="89431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E49F67A4-D9E1-4073-A45C-D6D9E94FD842}"/>
                </a:ext>
              </a:extLst>
            </p:cNvPr>
            <p:cNvCxnSpPr>
              <a:cxnSpLocks/>
              <a:stCxn id="307" idx="6"/>
              <a:endCxn id="319" idx="6"/>
            </p:cNvCxnSpPr>
            <p:nvPr/>
          </p:nvCxnSpPr>
          <p:spPr>
            <a:xfrm flipH="1" flipV="1">
              <a:off x="6753451" y="3309556"/>
              <a:ext cx="1396879" cy="59884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DA56DE3B-80C3-470B-B6AB-F5C8C6C1F488}"/>
                </a:ext>
              </a:extLst>
            </p:cNvPr>
            <p:cNvCxnSpPr>
              <a:cxnSpLocks/>
              <a:stCxn id="308" idx="6"/>
              <a:endCxn id="319" idx="6"/>
            </p:cNvCxnSpPr>
            <p:nvPr/>
          </p:nvCxnSpPr>
          <p:spPr>
            <a:xfrm flipH="1" flipV="1">
              <a:off x="6753451" y="3309556"/>
              <a:ext cx="1396880" cy="3033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8D5E1A1A-92FC-461D-A2DC-8A7DA9C317F3}"/>
                </a:ext>
              </a:extLst>
            </p:cNvPr>
            <p:cNvCxnSpPr>
              <a:cxnSpLocks/>
              <a:stCxn id="309" idx="6"/>
              <a:endCxn id="319" idx="6"/>
            </p:cNvCxnSpPr>
            <p:nvPr/>
          </p:nvCxnSpPr>
          <p:spPr>
            <a:xfrm flipH="1" flipV="1">
              <a:off x="6753451" y="3309556"/>
              <a:ext cx="1396880" cy="79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D6B8A049-F851-4798-8434-E9D21B259AF1}"/>
                </a:ext>
              </a:extLst>
            </p:cNvPr>
            <p:cNvCxnSpPr>
              <a:cxnSpLocks/>
              <a:stCxn id="310" idx="6"/>
              <a:endCxn id="319" idx="6"/>
            </p:cNvCxnSpPr>
            <p:nvPr/>
          </p:nvCxnSpPr>
          <p:spPr>
            <a:xfrm flipH="1">
              <a:off x="6753451" y="3021986"/>
              <a:ext cx="1396880" cy="2875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86C33483-62CE-47B9-9E41-979386D70222}"/>
                </a:ext>
              </a:extLst>
            </p:cNvPr>
            <p:cNvCxnSpPr>
              <a:cxnSpLocks/>
              <a:stCxn id="311" idx="6"/>
              <a:endCxn id="319" idx="6"/>
            </p:cNvCxnSpPr>
            <p:nvPr/>
          </p:nvCxnSpPr>
          <p:spPr>
            <a:xfrm flipH="1">
              <a:off x="6753451" y="2726515"/>
              <a:ext cx="1396880" cy="58304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0772B0A4-C149-463A-834B-651AB6E23579}"/>
                </a:ext>
              </a:extLst>
            </p:cNvPr>
            <p:cNvCxnSpPr>
              <a:cxnSpLocks/>
              <a:stCxn id="312" idx="6"/>
              <a:endCxn id="319" idx="6"/>
            </p:cNvCxnSpPr>
            <p:nvPr/>
          </p:nvCxnSpPr>
          <p:spPr>
            <a:xfrm flipH="1">
              <a:off x="6753451" y="2431043"/>
              <a:ext cx="1396880"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10015681-2546-43D1-A269-855792340B05}"/>
                </a:ext>
              </a:extLst>
            </p:cNvPr>
            <p:cNvCxnSpPr>
              <a:cxnSpLocks/>
              <a:stCxn id="312" idx="6"/>
              <a:endCxn id="319" idx="6"/>
            </p:cNvCxnSpPr>
            <p:nvPr/>
          </p:nvCxnSpPr>
          <p:spPr>
            <a:xfrm flipH="1">
              <a:off x="6753451" y="2431043"/>
              <a:ext cx="1396880"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2343502D-8E51-46DC-8942-7776CD917747}"/>
                </a:ext>
              </a:extLst>
            </p:cNvPr>
            <p:cNvCxnSpPr>
              <a:cxnSpLocks/>
              <a:stCxn id="313" idx="6"/>
              <a:endCxn id="319" idx="6"/>
            </p:cNvCxnSpPr>
            <p:nvPr/>
          </p:nvCxnSpPr>
          <p:spPr>
            <a:xfrm flipH="1">
              <a:off x="6753451" y="2135572"/>
              <a:ext cx="1404749" cy="11739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EB57866B-E1CA-4FC0-9E7C-435FBC6362E3}"/>
                </a:ext>
              </a:extLst>
            </p:cNvPr>
            <p:cNvCxnSpPr>
              <a:cxnSpLocks/>
              <a:stCxn id="314" idx="6"/>
              <a:endCxn id="319" idx="6"/>
            </p:cNvCxnSpPr>
            <p:nvPr/>
          </p:nvCxnSpPr>
          <p:spPr>
            <a:xfrm flipH="1">
              <a:off x="6753451" y="1840103"/>
              <a:ext cx="1404750" cy="1469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8E6E59DF-8703-4F7A-89CF-83BB49283FDA}"/>
                </a:ext>
              </a:extLst>
            </p:cNvPr>
            <p:cNvCxnSpPr>
              <a:cxnSpLocks/>
              <a:stCxn id="303" idx="6"/>
              <a:endCxn id="320" idx="6"/>
            </p:cNvCxnSpPr>
            <p:nvPr/>
          </p:nvCxnSpPr>
          <p:spPr>
            <a:xfrm flipH="1" flipV="1">
              <a:off x="6753451" y="2895585"/>
              <a:ext cx="1389009" cy="21946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B87DF510-6961-4486-BE9C-747E86021675}"/>
                </a:ext>
              </a:extLst>
            </p:cNvPr>
            <p:cNvCxnSpPr>
              <a:cxnSpLocks/>
              <a:stCxn id="304" idx="6"/>
              <a:endCxn id="320" idx="6"/>
            </p:cNvCxnSpPr>
            <p:nvPr/>
          </p:nvCxnSpPr>
          <p:spPr>
            <a:xfrm flipH="1" flipV="1">
              <a:off x="6753451" y="2895585"/>
              <a:ext cx="1389009" cy="189922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D63B0962-5EC0-4EC0-9680-578F4CD7BA0E}"/>
                </a:ext>
              </a:extLst>
            </p:cNvPr>
            <p:cNvCxnSpPr>
              <a:cxnSpLocks/>
              <a:endCxn id="320" idx="6"/>
            </p:cNvCxnSpPr>
            <p:nvPr/>
          </p:nvCxnSpPr>
          <p:spPr>
            <a:xfrm flipH="1" flipV="1">
              <a:off x="6753451" y="2895585"/>
              <a:ext cx="1415450" cy="159772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F02BC6D-B5E7-4464-BC83-CC72685B9D57}"/>
                </a:ext>
              </a:extLst>
            </p:cNvPr>
            <p:cNvCxnSpPr>
              <a:cxnSpLocks/>
              <a:stCxn id="306" idx="6"/>
              <a:endCxn id="320" idx="6"/>
            </p:cNvCxnSpPr>
            <p:nvPr/>
          </p:nvCxnSpPr>
          <p:spPr>
            <a:xfrm flipH="1" flipV="1">
              <a:off x="6753451" y="2895585"/>
              <a:ext cx="1389009" cy="13082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F4C410EC-C91F-4F55-AF1D-7570025021EC}"/>
                </a:ext>
              </a:extLst>
            </p:cNvPr>
            <p:cNvCxnSpPr>
              <a:cxnSpLocks/>
              <a:stCxn id="307" idx="6"/>
              <a:endCxn id="320" idx="6"/>
            </p:cNvCxnSpPr>
            <p:nvPr/>
          </p:nvCxnSpPr>
          <p:spPr>
            <a:xfrm flipH="1" flipV="1">
              <a:off x="6753451" y="2895585"/>
              <a:ext cx="1396879" cy="10128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A0681C9C-7DA0-4943-B5C9-2C676B745B6F}"/>
                </a:ext>
              </a:extLst>
            </p:cNvPr>
            <p:cNvCxnSpPr>
              <a:cxnSpLocks/>
              <a:stCxn id="308" idx="6"/>
              <a:endCxn id="320" idx="6"/>
            </p:cNvCxnSpPr>
            <p:nvPr/>
          </p:nvCxnSpPr>
          <p:spPr>
            <a:xfrm flipH="1" flipV="1">
              <a:off x="6753451" y="2895585"/>
              <a:ext cx="1396880" cy="7173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F85C28AB-870E-4853-B16E-89CCD6211DB2}"/>
                </a:ext>
              </a:extLst>
            </p:cNvPr>
            <p:cNvCxnSpPr>
              <a:cxnSpLocks/>
              <a:stCxn id="309" idx="6"/>
              <a:endCxn id="320" idx="6"/>
            </p:cNvCxnSpPr>
            <p:nvPr/>
          </p:nvCxnSpPr>
          <p:spPr>
            <a:xfrm flipH="1" flipV="1">
              <a:off x="6753451" y="2895585"/>
              <a:ext cx="1396880" cy="4218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BB924B1E-1354-4E92-848E-90ABF0452800}"/>
                </a:ext>
              </a:extLst>
            </p:cNvPr>
            <p:cNvCxnSpPr>
              <a:cxnSpLocks/>
              <a:stCxn id="310" idx="6"/>
              <a:endCxn id="320" idx="6"/>
            </p:cNvCxnSpPr>
            <p:nvPr/>
          </p:nvCxnSpPr>
          <p:spPr>
            <a:xfrm flipH="1" flipV="1">
              <a:off x="6753451" y="2895585"/>
              <a:ext cx="1396880" cy="1264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27836902-F974-477B-82CB-AA5F6B3FAF62}"/>
                </a:ext>
              </a:extLst>
            </p:cNvPr>
            <p:cNvCxnSpPr>
              <a:cxnSpLocks/>
              <a:stCxn id="311" idx="6"/>
              <a:endCxn id="320" idx="6"/>
            </p:cNvCxnSpPr>
            <p:nvPr/>
          </p:nvCxnSpPr>
          <p:spPr>
            <a:xfrm flipH="1">
              <a:off x="6753451" y="2726515"/>
              <a:ext cx="1396880" cy="1690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B1AEAB7D-7986-4E6D-A0B5-FF5F19B0FE4C}"/>
                </a:ext>
              </a:extLst>
            </p:cNvPr>
            <p:cNvCxnSpPr>
              <a:cxnSpLocks/>
              <a:stCxn id="312" idx="6"/>
              <a:endCxn id="320" idx="6"/>
            </p:cNvCxnSpPr>
            <p:nvPr/>
          </p:nvCxnSpPr>
          <p:spPr>
            <a:xfrm flipH="1">
              <a:off x="6753451" y="2431043"/>
              <a:ext cx="1396880" cy="4645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2848E0D0-4595-4C07-A373-C89C6B4BDA36}"/>
                </a:ext>
              </a:extLst>
            </p:cNvPr>
            <p:cNvCxnSpPr>
              <a:cxnSpLocks/>
              <a:stCxn id="313" idx="6"/>
              <a:endCxn id="320" idx="6"/>
            </p:cNvCxnSpPr>
            <p:nvPr/>
          </p:nvCxnSpPr>
          <p:spPr>
            <a:xfrm flipH="1">
              <a:off x="6753451" y="2135572"/>
              <a:ext cx="1404749" cy="76001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5D007F21-E2AA-4622-932E-FDD20162702B}"/>
                </a:ext>
              </a:extLst>
            </p:cNvPr>
            <p:cNvCxnSpPr>
              <a:cxnSpLocks/>
              <a:stCxn id="314" idx="6"/>
              <a:endCxn id="320" idx="6"/>
            </p:cNvCxnSpPr>
            <p:nvPr/>
          </p:nvCxnSpPr>
          <p:spPr>
            <a:xfrm flipH="1">
              <a:off x="6753451" y="1840103"/>
              <a:ext cx="1404750" cy="1055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67280AE1-347E-48A6-982C-9DE606A4DFF8}"/>
                </a:ext>
              </a:extLst>
            </p:cNvPr>
            <p:cNvCxnSpPr>
              <a:cxnSpLocks/>
              <a:stCxn id="303" idx="6"/>
              <a:endCxn id="321" idx="6"/>
            </p:cNvCxnSpPr>
            <p:nvPr/>
          </p:nvCxnSpPr>
          <p:spPr>
            <a:xfrm flipH="1" flipV="1">
              <a:off x="6753451" y="2481615"/>
              <a:ext cx="1389009" cy="260866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2A97C635-2F8B-4DFB-BAB5-52B10E9077D4}"/>
                </a:ext>
              </a:extLst>
            </p:cNvPr>
            <p:cNvCxnSpPr>
              <a:cxnSpLocks/>
              <a:stCxn id="304" idx="6"/>
              <a:endCxn id="321" idx="6"/>
            </p:cNvCxnSpPr>
            <p:nvPr/>
          </p:nvCxnSpPr>
          <p:spPr>
            <a:xfrm flipH="1" flipV="1">
              <a:off x="6753451" y="2481615"/>
              <a:ext cx="1389009" cy="231319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26537F58-5173-4E48-9B7D-243ED3DDA94F}"/>
                </a:ext>
              </a:extLst>
            </p:cNvPr>
            <p:cNvCxnSpPr>
              <a:cxnSpLocks/>
              <a:stCxn id="305" idx="6"/>
              <a:endCxn id="321" idx="6"/>
            </p:cNvCxnSpPr>
            <p:nvPr/>
          </p:nvCxnSpPr>
          <p:spPr>
            <a:xfrm flipH="1" flipV="1">
              <a:off x="6753451" y="2481615"/>
              <a:ext cx="1389009" cy="201772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E7F4CEBC-C803-4F92-927D-23A105741DE5}"/>
                </a:ext>
              </a:extLst>
            </p:cNvPr>
            <p:cNvCxnSpPr>
              <a:cxnSpLocks/>
              <a:stCxn id="306" idx="6"/>
              <a:endCxn id="321" idx="6"/>
            </p:cNvCxnSpPr>
            <p:nvPr/>
          </p:nvCxnSpPr>
          <p:spPr>
            <a:xfrm flipH="1" flipV="1">
              <a:off x="6753451" y="2481615"/>
              <a:ext cx="1389009" cy="172225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37BB4F71-5C97-4882-862E-5A7765007AA5}"/>
                </a:ext>
              </a:extLst>
            </p:cNvPr>
            <p:cNvCxnSpPr>
              <a:cxnSpLocks/>
              <a:stCxn id="307" idx="6"/>
              <a:endCxn id="321" idx="6"/>
            </p:cNvCxnSpPr>
            <p:nvPr/>
          </p:nvCxnSpPr>
          <p:spPr>
            <a:xfrm flipH="1" flipV="1">
              <a:off x="6753451" y="2481615"/>
              <a:ext cx="1396879" cy="14267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639940F6-349D-45FD-B8EF-364DB3A17852}"/>
                </a:ext>
              </a:extLst>
            </p:cNvPr>
            <p:cNvCxnSpPr>
              <a:cxnSpLocks/>
              <a:stCxn id="308" idx="6"/>
              <a:endCxn id="321" idx="6"/>
            </p:cNvCxnSpPr>
            <p:nvPr/>
          </p:nvCxnSpPr>
          <p:spPr>
            <a:xfrm flipH="1" flipV="1">
              <a:off x="6753451" y="2481615"/>
              <a:ext cx="1396880" cy="11313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7B6B099E-18D6-4AFC-AF89-FFEE9E58577C}"/>
                </a:ext>
              </a:extLst>
            </p:cNvPr>
            <p:cNvCxnSpPr>
              <a:cxnSpLocks/>
              <a:stCxn id="309" idx="6"/>
              <a:endCxn id="321" idx="6"/>
            </p:cNvCxnSpPr>
            <p:nvPr/>
          </p:nvCxnSpPr>
          <p:spPr>
            <a:xfrm flipH="1" flipV="1">
              <a:off x="6753451" y="2481615"/>
              <a:ext cx="1396880" cy="8358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C7669D4B-07FB-4A54-A6D4-09533B97610D}"/>
                </a:ext>
              </a:extLst>
            </p:cNvPr>
            <p:cNvCxnSpPr>
              <a:cxnSpLocks/>
              <a:stCxn id="311" idx="6"/>
              <a:endCxn id="321" idx="6"/>
            </p:cNvCxnSpPr>
            <p:nvPr/>
          </p:nvCxnSpPr>
          <p:spPr>
            <a:xfrm flipH="1" flipV="1">
              <a:off x="6753451" y="2481615"/>
              <a:ext cx="1396880" cy="24490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5F8715BC-B770-4644-B8E0-FE4A163DAB34}"/>
                </a:ext>
              </a:extLst>
            </p:cNvPr>
            <p:cNvCxnSpPr>
              <a:cxnSpLocks/>
              <a:stCxn id="312" idx="6"/>
              <a:endCxn id="321" idx="6"/>
            </p:cNvCxnSpPr>
            <p:nvPr/>
          </p:nvCxnSpPr>
          <p:spPr>
            <a:xfrm flipH="1">
              <a:off x="6753451" y="2431043"/>
              <a:ext cx="1396880" cy="505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D500DC44-E22A-4198-A229-73836FC1D2A5}"/>
                </a:ext>
              </a:extLst>
            </p:cNvPr>
            <p:cNvCxnSpPr>
              <a:cxnSpLocks/>
              <a:stCxn id="313" idx="6"/>
              <a:endCxn id="321" idx="6"/>
            </p:cNvCxnSpPr>
            <p:nvPr/>
          </p:nvCxnSpPr>
          <p:spPr>
            <a:xfrm flipH="1">
              <a:off x="6753451" y="2135572"/>
              <a:ext cx="1404749" cy="3460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1B27DE88-808A-4521-A593-8208798EF47F}"/>
                </a:ext>
              </a:extLst>
            </p:cNvPr>
            <p:cNvCxnSpPr>
              <a:cxnSpLocks/>
              <a:stCxn id="314" idx="6"/>
              <a:endCxn id="321" idx="6"/>
            </p:cNvCxnSpPr>
            <p:nvPr/>
          </p:nvCxnSpPr>
          <p:spPr>
            <a:xfrm flipH="1">
              <a:off x="6753451" y="1840103"/>
              <a:ext cx="1404750" cy="641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03" name="Google Shape;219;p33">
              <a:extLst>
                <a:ext uri="{FF2B5EF4-FFF2-40B4-BE49-F238E27FC236}">
                  <a16:creationId xmlns:a16="http://schemas.microsoft.com/office/drawing/2014/main" id="{7207C4A5-1DFC-4EF4-968D-442B0014AE7B}"/>
                </a:ext>
              </a:extLst>
            </p:cNvPr>
            <p:cNvSpPr/>
            <p:nvPr/>
          </p:nvSpPr>
          <p:spPr>
            <a:xfrm flipH="1">
              <a:off x="8142460" y="4975414"/>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04" name="Google Shape;219;p33">
              <a:extLst>
                <a:ext uri="{FF2B5EF4-FFF2-40B4-BE49-F238E27FC236}">
                  <a16:creationId xmlns:a16="http://schemas.microsoft.com/office/drawing/2014/main" id="{DE24D932-0497-47A4-B754-74947AFE39D9}"/>
                </a:ext>
              </a:extLst>
            </p:cNvPr>
            <p:cNvSpPr/>
            <p:nvPr/>
          </p:nvSpPr>
          <p:spPr>
            <a:xfrm flipH="1">
              <a:off x="8142460" y="4679944"/>
              <a:ext cx="265419" cy="22973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05" name="Google Shape;219;p33">
              <a:extLst>
                <a:ext uri="{FF2B5EF4-FFF2-40B4-BE49-F238E27FC236}">
                  <a16:creationId xmlns:a16="http://schemas.microsoft.com/office/drawing/2014/main" id="{7E7BE36F-03BF-4C6C-BE29-5986A35B9305}"/>
                </a:ext>
              </a:extLst>
            </p:cNvPr>
            <p:cNvSpPr/>
            <p:nvPr/>
          </p:nvSpPr>
          <p:spPr>
            <a:xfrm flipH="1">
              <a:off x="8142460" y="4384472"/>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06" name="Google Shape;219;p33">
              <a:extLst>
                <a:ext uri="{FF2B5EF4-FFF2-40B4-BE49-F238E27FC236}">
                  <a16:creationId xmlns:a16="http://schemas.microsoft.com/office/drawing/2014/main" id="{F549E838-C080-461A-AB8B-B9627DDF8C32}"/>
                </a:ext>
              </a:extLst>
            </p:cNvPr>
            <p:cNvSpPr/>
            <p:nvPr/>
          </p:nvSpPr>
          <p:spPr>
            <a:xfrm flipH="1">
              <a:off x="8142460" y="4089001"/>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07" name="Google Shape;219;p33">
              <a:extLst>
                <a:ext uri="{FF2B5EF4-FFF2-40B4-BE49-F238E27FC236}">
                  <a16:creationId xmlns:a16="http://schemas.microsoft.com/office/drawing/2014/main" id="{477850FE-83A5-4DAA-A437-BEE81F293645}"/>
                </a:ext>
              </a:extLst>
            </p:cNvPr>
            <p:cNvSpPr/>
            <p:nvPr/>
          </p:nvSpPr>
          <p:spPr>
            <a:xfrm flipH="1">
              <a:off x="8150330" y="3793530"/>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08" name="Google Shape;219;p33">
              <a:extLst>
                <a:ext uri="{FF2B5EF4-FFF2-40B4-BE49-F238E27FC236}">
                  <a16:creationId xmlns:a16="http://schemas.microsoft.com/office/drawing/2014/main" id="{AEE5B051-17D6-4734-97A4-DD803B020518}"/>
                </a:ext>
              </a:extLst>
            </p:cNvPr>
            <p:cNvSpPr/>
            <p:nvPr/>
          </p:nvSpPr>
          <p:spPr>
            <a:xfrm flipH="1">
              <a:off x="8150331" y="3498059"/>
              <a:ext cx="265420" cy="229739"/>
            </a:xfrm>
            <a:prstGeom prst="ellipse">
              <a:avLst/>
            </a:prstGeom>
            <a:solidFill>
              <a:srgbClr val="E7FFBE"/>
            </a:solidFill>
            <a:ln w="9525"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09" name="Google Shape;219;p33">
              <a:extLst>
                <a:ext uri="{FF2B5EF4-FFF2-40B4-BE49-F238E27FC236}">
                  <a16:creationId xmlns:a16="http://schemas.microsoft.com/office/drawing/2014/main" id="{FEB95FCE-7C7E-4DF9-96D8-7687AF1A41BE}"/>
                </a:ext>
              </a:extLst>
            </p:cNvPr>
            <p:cNvSpPr/>
            <p:nvPr/>
          </p:nvSpPr>
          <p:spPr>
            <a:xfrm flipH="1">
              <a:off x="8150331" y="3202587"/>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10" name="Google Shape;219;p33">
              <a:extLst>
                <a:ext uri="{FF2B5EF4-FFF2-40B4-BE49-F238E27FC236}">
                  <a16:creationId xmlns:a16="http://schemas.microsoft.com/office/drawing/2014/main" id="{511CC3CC-4B6C-40F3-90BF-2DD321C762F9}"/>
                </a:ext>
              </a:extLst>
            </p:cNvPr>
            <p:cNvSpPr/>
            <p:nvPr/>
          </p:nvSpPr>
          <p:spPr>
            <a:xfrm flipH="1">
              <a:off x="8150331" y="2907117"/>
              <a:ext cx="265419" cy="229738"/>
            </a:xfrm>
            <a:prstGeom prst="ellipse">
              <a:avLst/>
            </a:prstGeom>
            <a:solidFill>
              <a:srgbClr val="E7FFBE"/>
            </a:solidFill>
            <a:ln w="12700" cap="flat" cmpd="sng">
              <a:solidFill>
                <a:schemeClr val="tx1">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11" name="Google Shape;219;p33">
              <a:extLst>
                <a:ext uri="{FF2B5EF4-FFF2-40B4-BE49-F238E27FC236}">
                  <a16:creationId xmlns:a16="http://schemas.microsoft.com/office/drawing/2014/main" id="{5163BBED-6C5D-4E67-80F7-82781B525687}"/>
                </a:ext>
              </a:extLst>
            </p:cNvPr>
            <p:cNvSpPr/>
            <p:nvPr/>
          </p:nvSpPr>
          <p:spPr>
            <a:xfrm flipH="1">
              <a:off x="8150331" y="261164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12" name="Google Shape;219;p33">
              <a:extLst>
                <a:ext uri="{FF2B5EF4-FFF2-40B4-BE49-F238E27FC236}">
                  <a16:creationId xmlns:a16="http://schemas.microsoft.com/office/drawing/2014/main" id="{5245CBAE-DCD9-4BF6-8C4C-287A029F9C79}"/>
                </a:ext>
              </a:extLst>
            </p:cNvPr>
            <p:cNvSpPr/>
            <p:nvPr/>
          </p:nvSpPr>
          <p:spPr>
            <a:xfrm flipH="1">
              <a:off x="8150331" y="231617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13" name="Google Shape;219;p33">
              <a:extLst>
                <a:ext uri="{FF2B5EF4-FFF2-40B4-BE49-F238E27FC236}">
                  <a16:creationId xmlns:a16="http://schemas.microsoft.com/office/drawing/2014/main" id="{75AF2C1C-A155-4010-BF59-6620016CEA40}"/>
                </a:ext>
              </a:extLst>
            </p:cNvPr>
            <p:cNvSpPr/>
            <p:nvPr/>
          </p:nvSpPr>
          <p:spPr>
            <a:xfrm flipH="1">
              <a:off x="8158200" y="2020702"/>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14" name="Google Shape;219;p33">
              <a:extLst>
                <a:ext uri="{FF2B5EF4-FFF2-40B4-BE49-F238E27FC236}">
                  <a16:creationId xmlns:a16="http://schemas.microsoft.com/office/drawing/2014/main" id="{35D107DB-86ED-49D3-AD71-B3B30A92CF7B}"/>
                </a:ext>
              </a:extLst>
            </p:cNvPr>
            <p:cNvSpPr/>
            <p:nvPr/>
          </p:nvSpPr>
          <p:spPr>
            <a:xfrm flipH="1">
              <a:off x="8158200" y="1725233"/>
              <a:ext cx="265420" cy="229739"/>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315" name="Straight Connector 314">
              <a:extLst>
                <a:ext uri="{FF2B5EF4-FFF2-40B4-BE49-F238E27FC236}">
                  <a16:creationId xmlns:a16="http://schemas.microsoft.com/office/drawing/2014/main" id="{0B7F42A2-8009-4498-A712-9829923F105F}"/>
                </a:ext>
              </a:extLst>
            </p:cNvPr>
            <p:cNvCxnSpPr>
              <a:cxnSpLocks/>
              <a:stCxn id="310" idx="6"/>
              <a:endCxn id="321" idx="6"/>
            </p:cNvCxnSpPr>
            <p:nvPr/>
          </p:nvCxnSpPr>
          <p:spPr>
            <a:xfrm flipH="1" flipV="1">
              <a:off x="6753451" y="2481615"/>
              <a:ext cx="1396880" cy="54037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16" name="Google Shape;219;p33">
              <a:extLst>
                <a:ext uri="{FF2B5EF4-FFF2-40B4-BE49-F238E27FC236}">
                  <a16:creationId xmlns:a16="http://schemas.microsoft.com/office/drawing/2014/main" id="{2B04D1F5-032A-4741-9D39-FA8D4BAC13EB}"/>
                </a:ext>
              </a:extLst>
            </p:cNvPr>
            <p:cNvSpPr/>
            <p:nvPr/>
          </p:nvSpPr>
          <p:spPr>
            <a:xfrm>
              <a:off x="6488030" y="443659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17" name="Google Shape;219;p33">
              <a:extLst>
                <a:ext uri="{FF2B5EF4-FFF2-40B4-BE49-F238E27FC236}">
                  <a16:creationId xmlns:a16="http://schemas.microsoft.com/office/drawing/2014/main" id="{B9BEFB87-DA42-4DBD-A4B3-DDB4AB696F51}"/>
                </a:ext>
              </a:extLst>
            </p:cNvPr>
            <p:cNvSpPr/>
            <p:nvPr/>
          </p:nvSpPr>
          <p:spPr>
            <a:xfrm>
              <a:off x="6488030" y="402262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18" name="Google Shape;219;p33">
              <a:extLst>
                <a:ext uri="{FF2B5EF4-FFF2-40B4-BE49-F238E27FC236}">
                  <a16:creationId xmlns:a16="http://schemas.microsoft.com/office/drawing/2014/main" id="{373DC153-8771-493C-BBCC-10387F383F0C}"/>
                </a:ext>
              </a:extLst>
            </p:cNvPr>
            <p:cNvSpPr/>
            <p:nvPr/>
          </p:nvSpPr>
          <p:spPr>
            <a:xfrm>
              <a:off x="6488030" y="360865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19" name="Google Shape;219;p33">
              <a:extLst>
                <a:ext uri="{FF2B5EF4-FFF2-40B4-BE49-F238E27FC236}">
                  <a16:creationId xmlns:a16="http://schemas.microsoft.com/office/drawing/2014/main" id="{C537575A-77DD-4BC6-BEB0-A78A92C2AFEB}"/>
                </a:ext>
              </a:extLst>
            </p:cNvPr>
            <p:cNvSpPr/>
            <p:nvPr/>
          </p:nvSpPr>
          <p:spPr>
            <a:xfrm>
              <a:off x="6488030" y="319468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20" name="Google Shape;219;p33">
              <a:extLst>
                <a:ext uri="{FF2B5EF4-FFF2-40B4-BE49-F238E27FC236}">
                  <a16:creationId xmlns:a16="http://schemas.microsoft.com/office/drawing/2014/main" id="{2ACC9130-72B1-4571-8183-B4BE294D1856}"/>
                </a:ext>
              </a:extLst>
            </p:cNvPr>
            <p:cNvSpPr/>
            <p:nvPr/>
          </p:nvSpPr>
          <p:spPr>
            <a:xfrm>
              <a:off x="6488030" y="278071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21" name="Google Shape;219;p33">
              <a:extLst>
                <a:ext uri="{FF2B5EF4-FFF2-40B4-BE49-F238E27FC236}">
                  <a16:creationId xmlns:a16="http://schemas.microsoft.com/office/drawing/2014/main" id="{BB51A5AF-0D7F-4C53-A6BB-3F37C9873D15}"/>
                </a:ext>
              </a:extLst>
            </p:cNvPr>
            <p:cNvSpPr/>
            <p:nvPr/>
          </p:nvSpPr>
          <p:spPr>
            <a:xfrm>
              <a:off x="6488030" y="236674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 name="Google Shape;219;p33">
              <a:extLst>
                <a:ext uri="{FF2B5EF4-FFF2-40B4-BE49-F238E27FC236}">
                  <a16:creationId xmlns:a16="http://schemas.microsoft.com/office/drawing/2014/main" id="{911D803D-C397-4057-B626-090E6A3EF58F}"/>
                </a:ext>
              </a:extLst>
            </p:cNvPr>
            <p:cNvSpPr/>
            <p:nvPr/>
          </p:nvSpPr>
          <p:spPr>
            <a:xfrm>
              <a:off x="5524666" y="3568038"/>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 name="Google Shape;219;p33">
              <a:extLst>
                <a:ext uri="{FF2B5EF4-FFF2-40B4-BE49-F238E27FC236}">
                  <a16:creationId xmlns:a16="http://schemas.microsoft.com/office/drawing/2014/main" id="{48EFE16F-A3AD-4C9D-B84B-CB8DD4121F78}"/>
                </a:ext>
              </a:extLst>
            </p:cNvPr>
            <p:cNvSpPr/>
            <p:nvPr/>
          </p:nvSpPr>
          <p:spPr>
            <a:xfrm>
              <a:off x="5524666" y="3154068"/>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324" name="Straight Connector 323">
              <a:extLst>
                <a:ext uri="{FF2B5EF4-FFF2-40B4-BE49-F238E27FC236}">
                  <a16:creationId xmlns:a16="http://schemas.microsoft.com/office/drawing/2014/main" id="{F7F37647-DCE1-418C-B3D5-04259A765145}"/>
                </a:ext>
              </a:extLst>
            </p:cNvPr>
            <p:cNvCxnSpPr>
              <a:cxnSpLocks/>
              <a:stCxn id="230" idx="6"/>
              <a:endCxn id="4" idx="2"/>
            </p:cNvCxnSpPr>
            <p:nvPr/>
          </p:nvCxnSpPr>
          <p:spPr>
            <a:xfrm>
              <a:off x="4826722" y="2485863"/>
              <a:ext cx="697944" cy="7830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00A6A949-772E-4999-B1D4-17535AE49FC5}"/>
                </a:ext>
              </a:extLst>
            </p:cNvPr>
            <p:cNvCxnSpPr>
              <a:cxnSpLocks/>
              <a:stCxn id="229" idx="6"/>
              <a:endCxn id="4" idx="2"/>
            </p:cNvCxnSpPr>
            <p:nvPr/>
          </p:nvCxnSpPr>
          <p:spPr>
            <a:xfrm>
              <a:off x="4826722" y="2899833"/>
              <a:ext cx="697944" cy="3691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E14984FB-67F6-4979-88DA-17F2642B2EC7}"/>
                </a:ext>
              </a:extLst>
            </p:cNvPr>
            <p:cNvCxnSpPr>
              <a:cxnSpLocks/>
              <a:stCxn id="228" idx="6"/>
              <a:endCxn id="4" idx="2"/>
            </p:cNvCxnSpPr>
            <p:nvPr/>
          </p:nvCxnSpPr>
          <p:spPr>
            <a:xfrm flipV="1">
              <a:off x="4826722" y="3268938"/>
              <a:ext cx="697944" cy="448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4380A89D-7FA1-4EEB-AA47-2C3795D17AD8}"/>
                </a:ext>
              </a:extLst>
            </p:cNvPr>
            <p:cNvCxnSpPr>
              <a:cxnSpLocks/>
              <a:stCxn id="227" idx="6"/>
              <a:endCxn id="4" idx="2"/>
            </p:cNvCxnSpPr>
            <p:nvPr/>
          </p:nvCxnSpPr>
          <p:spPr>
            <a:xfrm flipV="1">
              <a:off x="4826722" y="3268938"/>
              <a:ext cx="697944" cy="45883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D26C8B21-A469-4C7B-9B38-C18A914DC7F8}"/>
                </a:ext>
              </a:extLst>
            </p:cNvPr>
            <p:cNvCxnSpPr>
              <a:cxnSpLocks/>
              <a:stCxn id="226" idx="6"/>
              <a:endCxn id="4" idx="2"/>
            </p:cNvCxnSpPr>
            <p:nvPr/>
          </p:nvCxnSpPr>
          <p:spPr>
            <a:xfrm flipV="1">
              <a:off x="4826722" y="3268938"/>
              <a:ext cx="697944" cy="8728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6EA13A5B-F90F-4FE8-8407-4CECDA3C3562}"/>
                </a:ext>
              </a:extLst>
            </p:cNvPr>
            <p:cNvCxnSpPr>
              <a:cxnSpLocks/>
              <a:stCxn id="225" idx="6"/>
              <a:endCxn id="4" idx="2"/>
            </p:cNvCxnSpPr>
            <p:nvPr/>
          </p:nvCxnSpPr>
          <p:spPr>
            <a:xfrm flipV="1">
              <a:off x="4826722" y="3268938"/>
              <a:ext cx="697944" cy="12867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5456B48-0497-482F-8554-E2284DE7E32D}"/>
                </a:ext>
              </a:extLst>
            </p:cNvPr>
            <p:cNvCxnSpPr>
              <a:cxnSpLocks/>
              <a:stCxn id="230" idx="6"/>
              <a:endCxn id="3" idx="2"/>
            </p:cNvCxnSpPr>
            <p:nvPr/>
          </p:nvCxnSpPr>
          <p:spPr>
            <a:xfrm>
              <a:off x="4826722" y="2485863"/>
              <a:ext cx="697944" cy="119704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A0B34122-061B-405C-A2E8-E03A7067E840}"/>
                </a:ext>
              </a:extLst>
            </p:cNvPr>
            <p:cNvCxnSpPr>
              <a:cxnSpLocks/>
              <a:stCxn id="229" idx="6"/>
              <a:endCxn id="3" idx="2"/>
            </p:cNvCxnSpPr>
            <p:nvPr/>
          </p:nvCxnSpPr>
          <p:spPr>
            <a:xfrm>
              <a:off x="4826722" y="2899833"/>
              <a:ext cx="697944" cy="7830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108CDC3F-5C48-4AD3-B994-5EDDD0042A04}"/>
                </a:ext>
              </a:extLst>
            </p:cNvPr>
            <p:cNvCxnSpPr>
              <a:cxnSpLocks/>
              <a:stCxn id="228" idx="6"/>
              <a:endCxn id="3" idx="2"/>
            </p:cNvCxnSpPr>
            <p:nvPr/>
          </p:nvCxnSpPr>
          <p:spPr>
            <a:xfrm>
              <a:off x="4826722" y="3313803"/>
              <a:ext cx="697944" cy="3691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EAE1E8AA-307C-4C05-9F41-A334FCB9B659}"/>
                </a:ext>
              </a:extLst>
            </p:cNvPr>
            <p:cNvCxnSpPr>
              <a:cxnSpLocks/>
              <a:stCxn id="227" idx="6"/>
              <a:endCxn id="3" idx="2"/>
            </p:cNvCxnSpPr>
            <p:nvPr/>
          </p:nvCxnSpPr>
          <p:spPr>
            <a:xfrm flipV="1">
              <a:off x="4826722" y="3682908"/>
              <a:ext cx="697944" cy="448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A5D933D7-147C-430A-BBE7-5F6522D6B399}"/>
                </a:ext>
              </a:extLst>
            </p:cNvPr>
            <p:cNvCxnSpPr>
              <a:cxnSpLocks/>
              <a:stCxn id="226" idx="6"/>
              <a:endCxn id="3" idx="2"/>
            </p:cNvCxnSpPr>
            <p:nvPr/>
          </p:nvCxnSpPr>
          <p:spPr>
            <a:xfrm flipV="1">
              <a:off x="4826722" y="3682908"/>
              <a:ext cx="697944" cy="45883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9EDF5A29-33D4-4A5A-BCFE-67FDFB404908}"/>
                </a:ext>
              </a:extLst>
            </p:cNvPr>
            <p:cNvCxnSpPr>
              <a:cxnSpLocks/>
              <a:stCxn id="225" idx="6"/>
              <a:endCxn id="3" idx="2"/>
            </p:cNvCxnSpPr>
            <p:nvPr/>
          </p:nvCxnSpPr>
          <p:spPr>
            <a:xfrm flipV="1">
              <a:off x="4826722" y="3682908"/>
              <a:ext cx="697944" cy="8728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D26864D4-EC66-4558-BAC4-E79FA10C0431}"/>
                </a:ext>
              </a:extLst>
            </p:cNvPr>
            <p:cNvCxnSpPr>
              <a:cxnSpLocks/>
              <a:stCxn id="4" idx="6"/>
              <a:endCxn id="321" idx="2"/>
            </p:cNvCxnSpPr>
            <p:nvPr/>
          </p:nvCxnSpPr>
          <p:spPr>
            <a:xfrm flipV="1">
              <a:off x="5790086" y="2481615"/>
              <a:ext cx="697944" cy="7873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5BD31DA0-FD63-45B8-923D-37489506B622}"/>
                </a:ext>
              </a:extLst>
            </p:cNvPr>
            <p:cNvCxnSpPr>
              <a:cxnSpLocks/>
              <a:stCxn id="4" idx="6"/>
              <a:endCxn id="320" idx="2"/>
            </p:cNvCxnSpPr>
            <p:nvPr/>
          </p:nvCxnSpPr>
          <p:spPr>
            <a:xfrm flipV="1">
              <a:off x="5790086" y="2895585"/>
              <a:ext cx="697944" cy="3733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A8D5D53E-1A9D-4C3F-B58B-269559BF3A6F}"/>
                </a:ext>
              </a:extLst>
            </p:cNvPr>
            <p:cNvCxnSpPr>
              <a:cxnSpLocks/>
              <a:stCxn id="4" idx="6"/>
              <a:endCxn id="319" idx="2"/>
            </p:cNvCxnSpPr>
            <p:nvPr/>
          </p:nvCxnSpPr>
          <p:spPr>
            <a:xfrm>
              <a:off x="5790086" y="3268938"/>
              <a:ext cx="697944" cy="4061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529C9188-A2F3-4FF6-ADAD-88071698FBC1}"/>
                </a:ext>
              </a:extLst>
            </p:cNvPr>
            <p:cNvCxnSpPr>
              <a:cxnSpLocks/>
              <a:stCxn id="4" idx="6"/>
              <a:endCxn id="318" idx="2"/>
            </p:cNvCxnSpPr>
            <p:nvPr/>
          </p:nvCxnSpPr>
          <p:spPr>
            <a:xfrm>
              <a:off x="5790086" y="3268938"/>
              <a:ext cx="697944" cy="4545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F28EA6E4-2683-4571-8365-20C4CC8FF659}"/>
                </a:ext>
              </a:extLst>
            </p:cNvPr>
            <p:cNvCxnSpPr>
              <a:cxnSpLocks/>
              <a:stCxn id="4" idx="6"/>
              <a:endCxn id="317" idx="2"/>
            </p:cNvCxnSpPr>
            <p:nvPr/>
          </p:nvCxnSpPr>
          <p:spPr>
            <a:xfrm>
              <a:off x="5790086" y="3268938"/>
              <a:ext cx="697944" cy="8685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60AE86F5-88BC-4949-9649-45BBB15E69C9}"/>
                </a:ext>
              </a:extLst>
            </p:cNvPr>
            <p:cNvCxnSpPr>
              <a:cxnSpLocks/>
              <a:stCxn id="4" idx="6"/>
              <a:endCxn id="316" idx="2"/>
            </p:cNvCxnSpPr>
            <p:nvPr/>
          </p:nvCxnSpPr>
          <p:spPr>
            <a:xfrm>
              <a:off x="5790086" y="3268938"/>
              <a:ext cx="697944" cy="128252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B95C3A3A-5E0C-4123-B108-9A4D8523A349}"/>
                </a:ext>
              </a:extLst>
            </p:cNvPr>
            <p:cNvCxnSpPr>
              <a:cxnSpLocks/>
              <a:stCxn id="3" idx="6"/>
              <a:endCxn id="321" idx="2"/>
            </p:cNvCxnSpPr>
            <p:nvPr/>
          </p:nvCxnSpPr>
          <p:spPr>
            <a:xfrm flipV="1">
              <a:off x="5790086" y="2481615"/>
              <a:ext cx="697944" cy="12012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05FEC86A-FC24-4A05-AD8F-CA449681C496}"/>
                </a:ext>
              </a:extLst>
            </p:cNvPr>
            <p:cNvCxnSpPr>
              <a:cxnSpLocks/>
              <a:stCxn id="3" idx="6"/>
              <a:endCxn id="320" idx="2"/>
            </p:cNvCxnSpPr>
            <p:nvPr/>
          </p:nvCxnSpPr>
          <p:spPr>
            <a:xfrm flipV="1">
              <a:off x="5790086" y="2895585"/>
              <a:ext cx="697944" cy="7873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16807ADE-B9DE-48AB-A4CF-AF1B578DD7FB}"/>
                </a:ext>
              </a:extLst>
            </p:cNvPr>
            <p:cNvCxnSpPr>
              <a:cxnSpLocks/>
              <a:stCxn id="3" idx="6"/>
              <a:endCxn id="319" idx="2"/>
            </p:cNvCxnSpPr>
            <p:nvPr/>
          </p:nvCxnSpPr>
          <p:spPr>
            <a:xfrm flipV="1">
              <a:off x="5790086" y="3309555"/>
              <a:ext cx="697944" cy="3733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2FEAAA2C-3F38-4EA0-ACA2-D385C686F57B}"/>
                </a:ext>
              </a:extLst>
            </p:cNvPr>
            <p:cNvCxnSpPr>
              <a:cxnSpLocks/>
              <a:stCxn id="3" idx="6"/>
              <a:endCxn id="318" idx="2"/>
            </p:cNvCxnSpPr>
            <p:nvPr/>
          </p:nvCxnSpPr>
          <p:spPr>
            <a:xfrm>
              <a:off x="5790086" y="3682908"/>
              <a:ext cx="697944" cy="4061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889BBCC2-AD43-45E2-A21B-D42BE8DDE06C}"/>
                </a:ext>
              </a:extLst>
            </p:cNvPr>
            <p:cNvCxnSpPr>
              <a:cxnSpLocks/>
              <a:stCxn id="3" idx="6"/>
              <a:endCxn id="317" idx="2"/>
            </p:cNvCxnSpPr>
            <p:nvPr/>
          </p:nvCxnSpPr>
          <p:spPr>
            <a:xfrm>
              <a:off x="5790086" y="3682908"/>
              <a:ext cx="697944" cy="4545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A2610FA4-57FE-4713-9EF8-02D0F9F6B1FF}"/>
                </a:ext>
              </a:extLst>
            </p:cNvPr>
            <p:cNvCxnSpPr>
              <a:cxnSpLocks/>
              <a:stCxn id="3" idx="6"/>
              <a:endCxn id="316" idx="2"/>
            </p:cNvCxnSpPr>
            <p:nvPr/>
          </p:nvCxnSpPr>
          <p:spPr>
            <a:xfrm>
              <a:off x="5790086" y="3682908"/>
              <a:ext cx="697944" cy="8685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399" name="Table 399">
            <a:extLst>
              <a:ext uri="{FF2B5EF4-FFF2-40B4-BE49-F238E27FC236}">
                <a16:creationId xmlns:a16="http://schemas.microsoft.com/office/drawing/2014/main" id="{CAB31BA1-9A1C-4398-BBF4-D054A794F92D}"/>
              </a:ext>
            </a:extLst>
          </p:cNvPr>
          <p:cNvGraphicFramePr>
            <a:graphicFrameLocks noGrp="1"/>
          </p:cNvGraphicFramePr>
          <p:nvPr/>
        </p:nvGraphicFramePr>
        <p:xfrm>
          <a:off x="2037192" y="1497458"/>
          <a:ext cx="469988" cy="3469572"/>
        </p:xfrm>
        <a:graphic>
          <a:graphicData uri="http://schemas.openxmlformats.org/drawingml/2006/table">
            <a:tbl>
              <a:tblPr firstRow="1" bandRow="1">
                <a:tableStyleId>{5C22544A-7EE6-4342-B048-85BDC9FD1C3A}</a:tableStyleId>
              </a:tblPr>
              <a:tblGrid>
                <a:gridCol w="469988">
                  <a:extLst>
                    <a:ext uri="{9D8B030D-6E8A-4147-A177-3AD203B41FA5}">
                      <a16:colId xmlns:a16="http://schemas.microsoft.com/office/drawing/2014/main" val="2755684500"/>
                    </a:ext>
                  </a:extLst>
                </a:gridCol>
              </a:tblGrid>
              <a:tr h="289131">
                <a:tc>
                  <a:txBody>
                    <a:bodyPr/>
                    <a:lstStyle/>
                    <a:p>
                      <a:endParaRPr lang="en-US" sz="40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68405417"/>
                  </a:ext>
                </a:extLst>
              </a:tr>
              <a:tr h="289131">
                <a:tc>
                  <a:txBody>
                    <a:bodyPr/>
                    <a:lstStyle/>
                    <a:p>
                      <a:endParaRPr lang="en-US" sz="40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lumMod val="65000"/>
                      </a:schemeClr>
                    </a:solidFill>
                  </a:tcPr>
                </a:tc>
                <a:extLst>
                  <a:ext uri="{0D108BD9-81ED-4DB2-BD59-A6C34878D82A}">
                    <a16:rowId xmlns:a16="http://schemas.microsoft.com/office/drawing/2014/main" val="3654927692"/>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548346432"/>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765223704"/>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989881540"/>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3377019106"/>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3241619076"/>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598901685"/>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47455927"/>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556283409"/>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lumOff val="15000"/>
                      </a:schemeClr>
                    </a:solidFill>
                  </a:tcPr>
                </a:tc>
                <a:extLst>
                  <a:ext uri="{0D108BD9-81ED-4DB2-BD59-A6C34878D82A}">
                    <a16:rowId xmlns:a16="http://schemas.microsoft.com/office/drawing/2014/main" val="497011337"/>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2215351559"/>
                  </a:ext>
                </a:extLst>
              </a:tr>
            </a:tbl>
          </a:graphicData>
        </a:graphic>
      </p:graphicFrame>
      <p:graphicFrame>
        <p:nvGraphicFramePr>
          <p:cNvPr id="401" name="Table 399">
            <a:extLst>
              <a:ext uri="{FF2B5EF4-FFF2-40B4-BE49-F238E27FC236}">
                <a16:creationId xmlns:a16="http://schemas.microsoft.com/office/drawing/2014/main" id="{44CD59BA-068E-40BB-B1B0-4AD241422ED6}"/>
              </a:ext>
            </a:extLst>
          </p:cNvPr>
          <p:cNvGraphicFramePr>
            <a:graphicFrameLocks noGrp="1"/>
          </p:cNvGraphicFramePr>
          <p:nvPr/>
        </p:nvGraphicFramePr>
        <p:xfrm>
          <a:off x="8461571" y="1497457"/>
          <a:ext cx="469988" cy="3469572"/>
        </p:xfrm>
        <a:graphic>
          <a:graphicData uri="http://schemas.openxmlformats.org/drawingml/2006/table">
            <a:tbl>
              <a:tblPr firstRow="1" bandRow="1">
                <a:tableStyleId>{5C22544A-7EE6-4342-B048-85BDC9FD1C3A}</a:tableStyleId>
              </a:tblPr>
              <a:tblGrid>
                <a:gridCol w="469988">
                  <a:extLst>
                    <a:ext uri="{9D8B030D-6E8A-4147-A177-3AD203B41FA5}">
                      <a16:colId xmlns:a16="http://schemas.microsoft.com/office/drawing/2014/main" val="2755684500"/>
                    </a:ext>
                  </a:extLst>
                </a:gridCol>
              </a:tblGrid>
              <a:tr h="289131">
                <a:tc>
                  <a:txBody>
                    <a:bodyPr/>
                    <a:lstStyle/>
                    <a:p>
                      <a:endParaRPr lang="en-US" sz="40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68405417"/>
                  </a:ext>
                </a:extLst>
              </a:tr>
              <a:tr h="289131">
                <a:tc>
                  <a:txBody>
                    <a:bodyPr/>
                    <a:lstStyle/>
                    <a:p>
                      <a:endParaRPr lang="en-US" sz="40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lumMod val="65000"/>
                      </a:schemeClr>
                    </a:solidFill>
                  </a:tcPr>
                </a:tc>
                <a:extLst>
                  <a:ext uri="{0D108BD9-81ED-4DB2-BD59-A6C34878D82A}">
                    <a16:rowId xmlns:a16="http://schemas.microsoft.com/office/drawing/2014/main" val="3654927692"/>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548346432"/>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765223704"/>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989881540"/>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3377019106"/>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3241619076"/>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598901685"/>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47455927"/>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556283409"/>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lumOff val="15000"/>
                      </a:schemeClr>
                    </a:solidFill>
                  </a:tcPr>
                </a:tc>
                <a:extLst>
                  <a:ext uri="{0D108BD9-81ED-4DB2-BD59-A6C34878D82A}">
                    <a16:rowId xmlns:a16="http://schemas.microsoft.com/office/drawing/2014/main" val="497011337"/>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2215351559"/>
                  </a:ext>
                </a:extLst>
              </a:tr>
            </a:tbl>
          </a:graphicData>
        </a:graphic>
      </p:graphicFrame>
      <p:sp>
        <p:nvSpPr>
          <p:cNvPr id="403" name="Rectangle 402">
            <a:extLst>
              <a:ext uri="{FF2B5EF4-FFF2-40B4-BE49-F238E27FC236}">
                <a16:creationId xmlns:a16="http://schemas.microsoft.com/office/drawing/2014/main" id="{6678C41E-D32C-4DF5-99FA-A55194928CB4}"/>
              </a:ext>
            </a:extLst>
          </p:cNvPr>
          <p:cNvSpPr/>
          <p:nvPr/>
        </p:nvSpPr>
        <p:spPr>
          <a:xfrm>
            <a:off x="1697643" y="5108226"/>
            <a:ext cx="1174249" cy="482612"/>
          </a:xfrm>
          <a:prstGeom prst="rect">
            <a:avLst/>
          </a:prstGeom>
          <a:solidFill>
            <a:srgbClr val="E7FFBE"/>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Inputs</a:t>
            </a:r>
          </a:p>
        </p:txBody>
      </p:sp>
      <p:sp>
        <p:nvSpPr>
          <p:cNvPr id="405" name="Rectangle 404">
            <a:extLst>
              <a:ext uri="{FF2B5EF4-FFF2-40B4-BE49-F238E27FC236}">
                <a16:creationId xmlns:a16="http://schemas.microsoft.com/office/drawing/2014/main" id="{F08EC0EA-8443-4B91-B5C2-0CBD54F57971}"/>
              </a:ext>
            </a:extLst>
          </p:cNvPr>
          <p:cNvSpPr/>
          <p:nvPr/>
        </p:nvSpPr>
        <p:spPr>
          <a:xfrm>
            <a:off x="8100905" y="5103348"/>
            <a:ext cx="1174249" cy="482612"/>
          </a:xfrm>
          <a:prstGeom prst="rect">
            <a:avLst/>
          </a:prstGeom>
          <a:solidFill>
            <a:srgbClr val="E7FFBE"/>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Outputs</a:t>
            </a:r>
          </a:p>
        </p:txBody>
      </p:sp>
      <p:sp>
        <p:nvSpPr>
          <p:cNvPr id="407" name="Arrow: Left-Right 406">
            <a:extLst>
              <a:ext uri="{FF2B5EF4-FFF2-40B4-BE49-F238E27FC236}">
                <a16:creationId xmlns:a16="http://schemas.microsoft.com/office/drawing/2014/main" id="{FECE2441-409B-408D-BF54-983562FC9855}"/>
              </a:ext>
            </a:extLst>
          </p:cNvPr>
          <p:cNvSpPr/>
          <p:nvPr/>
        </p:nvSpPr>
        <p:spPr>
          <a:xfrm>
            <a:off x="3004602" y="5095739"/>
            <a:ext cx="4963593" cy="490221"/>
          </a:xfrm>
          <a:prstGeom prst="leftRightArrow">
            <a:avLst/>
          </a:prstGeom>
          <a:solidFill>
            <a:srgbClr val="E7FFBE"/>
          </a:solidFill>
          <a:ln w="12700">
            <a:solidFill>
              <a:schemeClr val="bg2">
                <a:lumMod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7" name="Straight Connector 216">
            <a:extLst>
              <a:ext uri="{FF2B5EF4-FFF2-40B4-BE49-F238E27FC236}">
                <a16:creationId xmlns:a16="http://schemas.microsoft.com/office/drawing/2014/main" id="{FF85AEDF-73F7-4DA1-AB17-7F49E5306298}"/>
              </a:ext>
            </a:extLst>
          </p:cNvPr>
          <p:cNvCxnSpPr>
            <a:cxnSpLocks/>
          </p:cNvCxnSpPr>
          <p:nvPr/>
        </p:nvCxnSpPr>
        <p:spPr>
          <a:xfrm>
            <a:off x="5973711" y="1601978"/>
            <a:ext cx="0" cy="3365051"/>
          </a:xfrm>
          <a:prstGeom prst="line">
            <a:avLst/>
          </a:prstGeom>
          <a:ln w="76200">
            <a:solidFill>
              <a:schemeClr val="bg1"/>
            </a:solidFill>
            <a:prstDash val="sysDash"/>
          </a:ln>
        </p:spPr>
        <p:style>
          <a:lnRef idx="1">
            <a:schemeClr val="accent1"/>
          </a:lnRef>
          <a:fillRef idx="0">
            <a:schemeClr val="accent1"/>
          </a:fillRef>
          <a:effectRef idx="0">
            <a:schemeClr val="accent1"/>
          </a:effectRef>
          <a:fontRef idx="minor">
            <a:schemeClr val="tx1"/>
          </a:fontRef>
        </p:style>
      </p:cxnSp>
      <p:pic>
        <p:nvPicPr>
          <p:cNvPr id="7" name="Graphic 6" descr="Scissors">
            <a:extLst>
              <a:ext uri="{FF2B5EF4-FFF2-40B4-BE49-F238E27FC236}">
                <a16:creationId xmlns:a16="http://schemas.microsoft.com/office/drawing/2014/main" id="{FEE39154-D6B2-4FBB-9D2B-2441CFA5EC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V="1">
            <a:off x="6028669" y="4501077"/>
            <a:ext cx="1531715" cy="1531715"/>
          </a:xfrm>
          <a:prstGeom prst="rect">
            <a:avLst/>
          </a:prstGeom>
        </p:spPr>
      </p:pic>
    </p:spTree>
    <p:extLst>
      <p:ext uri="{BB962C8B-B14F-4D97-AF65-F5344CB8AC3E}">
        <p14:creationId xmlns:p14="http://schemas.microsoft.com/office/powerpoint/2010/main" val="71262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a:t>Autoencoders</a:t>
            </a:r>
          </a:p>
        </p:txBody>
      </p:sp>
      <p:graphicFrame>
        <p:nvGraphicFramePr>
          <p:cNvPr id="401" name="Table 399">
            <a:extLst>
              <a:ext uri="{FF2B5EF4-FFF2-40B4-BE49-F238E27FC236}">
                <a16:creationId xmlns:a16="http://schemas.microsoft.com/office/drawing/2014/main" id="{44CD59BA-068E-40BB-B1B0-4AD241422ED6}"/>
              </a:ext>
            </a:extLst>
          </p:cNvPr>
          <p:cNvGraphicFramePr>
            <a:graphicFrameLocks noGrp="1"/>
          </p:cNvGraphicFramePr>
          <p:nvPr>
            <p:extLst>
              <p:ext uri="{D42A27DB-BD31-4B8C-83A1-F6EECF244321}">
                <p14:modId xmlns:p14="http://schemas.microsoft.com/office/powerpoint/2010/main" val="2104777809"/>
              </p:ext>
            </p:extLst>
          </p:nvPr>
        </p:nvGraphicFramePr>
        <p:xfrm>
          <a:off x="9244192" y="1514450"/>
          <a:ext cx="469988" cy="3469572"/>
        </p:xfrm>
        <a:graphic>
          <a:graphicData uri="http://schemas.openxmlformats.org/drawingml/2006/table">
            <a:tbl>
              <a:tblPr firstRow="1" bandRow="1">
                <a:tableStyleId>{5C22544A-7EE6-4342-B048-85BDC9FD1C3A}</a:tableStyleId>
              </a:tblPr>
              <a:tblGrid>
                <a:gridCol w="469988">
                  <a:extLst>
                    <a:ext uri="{9D8B030D-6E8A-4147-A177-3AD203B41FA5}">
                      <a16:colId xmlns:a16="http://schemas.microsoft.com/office/drawing/2014/main" val="2755684500"/>
                    </a:ext>
                  </a:extLst>
                </a:gridCol>
              </a:tblGrid>
              <a:tr h="289131">
                <a:tc>
                  <a:txBody>
                    <a:bodyPr/>
                    <a:lstStyle/>
                    <a:p>
                      <a:endParaRPr lang="en-US" sz="40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68405417"/>
                  </a:ext>
                </a:extLst>
              </a:tr>
              <a:tr h="289131">
                <a:tc>
                  <a:txBody>
                    <a:bodyPr/>
                    <a:lstStyle/>
                    <a:p>
                      <a:endParaRPr lang="en-US" sz="40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lumMod val="65000"/>
                      </a:schemeClr>
                    </a:solidFill>
                  </a:tcPr>
                </a:tc>
                <a:extLst>
                  <a:ext uri="{0D108BD9-81ED-4DB2-BD59-A6C34878D82A}">
                    <a16:rowId xmlns:a16="http://schemas.microsoft.com/office/drawing/2014/main" val="3654927692"/>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548346432"/>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765223704"/>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989881540"/>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3377019106"/>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3241619076"/>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598901685"/>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47455927"/>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556283409"/>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lumOff val="15000"/>
                      </a:schemeClr>
                    </a:solidFill>
                  </a:tcPr>
                </a:tc>
                <a:extLst>
                  <a:ext uri="{0D108BD9-81ED-4DB2-BD59-A6C34878D82A}">
                    <a16:rowId xmlns:a16="http://schemas.microsoft.com/office/drawing/2014/main" val="497011337"/>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2215351559"/>
                  </a:ext>
                </a:extLst>
              </a:tr>
            </a:tbl>
          </a:graphicData>
        </a:graphic>
      </p:graphicFrame>
      <p:grpSp>
        <p:nvGrpSpPr>
          <p:cNvPr id="5" name="Group 4">
            <a:extLst>
              <a:ext uri="{FF2B5EF4-FFF2-40B4-BE49-F238E27FC236}">
                <a16:creationId xmlns:a16="http://schemas.microsoft.com/office/drawing/2014/main" id="{0A260191-ABBB-4B92-B186-6C51ED723ECE}"/>
              </a:ext>
            </a:extLst>
          </p:cNvPr>
          <p:cNvGrpSpPr/>
          <p:nvPr/>
        </p:nvGrpSpPr>
        <p:grpSpPr>
          <a:xfrm>
            <a:off x="1783515" y="1481006"/>
            <a:ext cx="2892379" cy="3479921"/>
            <a:chOff x="1991089" y="1453314"/>
            <a:chExt cx="2892379" cy="3479921"/>
          </a:xfrm>
        </p:grpSpPr>
        <p:cxnSp>
          <p:nvCxnSpPr>
            <p:cNvPr id="217" name="Straight Connector 216">
              <a:extLst>
                <a:ext uri="{FF2B5EF4-FFF2-40B4-BE49-F238E27FC236}">
                  <a16:creationId xmlns:a16="http://schemas.microsoft.com/office/drawing/2014/main" id="{DCD3D25B-D426-4D98-B62A-DADF310FD4BC}"/>
                </a:ext>
              </a:extLst>
            </p:cNvPr>
            <p:cNvCxnSpPr>
              <a:stCxn id="416" idx="6"/>
              <a:endCxn id="429" idx="2"/>
            </p:cNvCxnSpPr>
            <p:nvPr/>
          </p:nvCxnSpPr>
          <p:spPr>
            <a:xfrm flipV="1">
              <a:off x="2272249" y="4279546"/>
              <a:ext cx="1382436" cy="5388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463155B0-6E36-49FC-99DA-BED82386C11C}"/>
                </a:ext>
              </a:extLst>
            </p:cNvPr>
            <p:cNvCxnSpPr>
              <a:cxnSpLocks/>
              <a:stCxn id="417" idx="6"/>
              <a:endCxn id="429" idx="2"/>
            </p:cNvCxnSpPr>
            <p:nvPr/>
          </p:nvCxnSpPr>
          <p:spPr>
            <a:xfrm flipV="1">
              <a:off x="2272249" y="4279546"/>
              <a:ext cx="1382436" cy="2433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966F64FA-E62F-4E66-859F-87570C92D53F}"/>
                </a:ext>
              </a:extLst>
            </p:cNvPr>
            <p:cNvCxnSpPr>
              <a:cxnSpLocks/>
              <a:stCxn id="418" idx="6"/>
              <a:endCxn id="429" idx="2"/>
            </p:cNvCxnSpPr>
            <p:nvPr/>
          </p:nvCxnSpPr>
          <p:spPr>
            <a:xfrm>
              <a:off x="2272249" y="4227424"/>
              <a:ext cx="1382436" cy="521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2CEFCBB6-1DF3-42A4-AFDC-ABDA6B5EA236}"/>
                </a:ext>
              </a:extLst>
            </p:cNvPr>
            <p:cNvCxnSpPr>
              <a:cxnSpLocks/>
              <a:stCxn id="419" idx="6"/>
              <a:endCxn id="429" idx="2"/>
            </p:cNvCxnSpPr>
            <p:nvPr/>
          </p:nvCxnSpPr>
          <p:spPr>
            <a:xfrm>
              <a:off x="2272249" y="3931952"/>
              <a:ext cx="1382436" cy="34759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2EA8B80-DCD0-49A1-919C-7FE331117830}"/>
                </a:ext>
              </a:extLst>
            </p:cNvPr>
            <p:cNvCxnSpPr>
              <a:cxnSpLocks/>
              <a:stCxn id="420" idx="6"/>
              <a:endCxn id="429" idx="2"/>
            </p:cNvCxnSpPr>
            <p:nvPr/>
          </p:nvCxnSpPr>
          <p:spPr>
            <a:xfrm>
              <a:off x="2264379" y="3636481"/>
              <a:ext cx="1390305" cy="6430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FFBAB66A-A058-479F-813B-968CFE876A65}"/>
                </a:ext>
              </a:extLst>
            </p:cNvPr>
            <p:cNvCxnSpPr>
              <a:cxnSpLocks/>
              <a:stCxn id="421" idx="6"/>
              <a:endCxn id="429" idx="2"/>
            </p:cNvCxnSpPr>
            <p:nvPr/>
          </p:nvCxnSpPr>
          <p:spPr>
            <a:xfrm>
              <a:off x="2264378" y="3341010"/>
              <a:ext cx="1390306" cy="93853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8DEDB9DB-F7F8-4AD1-A61D-0024B8786369}"/>
                </a:ext>
              </a:extLst>
            </p:cNvPr>
            <p:cNvCxnSpPr>
              <a:cxnSpLocks/>
              <a:stCxn id="422" idx="6"/>
              <a:endCxn id="429" idx="2"/>
            </p:cNvCxnSpPr>
            <p:nvPr/>
          </p:nvCxnSpPr>
          <p:spPr>
            <a:xfrm>
              <a:off x="2264378" y="3045538"/>
              <a:ext cx="1390306" cy="12340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40CBDA7-BFD0-4898-B79A-5E4FAA469993}"/>
                </a:ext>
              </a:extLst>
            </p:cNvPr>
            <p:cNvCxnSpPr>
              <a:cxnSpLocks/>
              <a:stCxn id="423" idx="6"/>
              <a:endCxn id="429" idx="2"/>
            </p:cNvCxnSpPr>
            <p:nvPr/>
          </p:nvCxnSpPr>
          <p:spPr>
            <a:xfrm>
              <a:off x="2264378" y="2750067"/>
              <a:ext cx="1390306" cy="152947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D4FC0145-F998-4F87-A9D2-5A1A0C2A3FAA}"/>
                </a:ext>
              </a:extLst>
            </p:cNvPr>
            <p:cNvCxnSpPr>
              <a:cxnSpLocks/>
              <a:stCxn id="424" idx="6"/>
              <a:endCxn id="429" idx="2"/>
            </p:cNvCxnSpPr>
            <p:nvPr/>
          </p:nvCxnSpPr>
          <p:spPr>
            <a:xfrm>
              <a:off x="2264378" y="2454596"/>
              <a:ext cx="1390306" cy="182495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B99F73FA-5DE5-4EBC-89FD-B3A939543BEC}"/>
                </a:ext>
              </a:extLst>
            </p:cNvPr>
            <p:cNvCxnSpPr>
              <a:cxnSpLocks/>
              <a:stCxn id="425" idx="6"/>
              <a:endCxn id="429" idx="2"/>
            </p:cNvCxnSpPr>
            <p:nvPr/>
          </p:nvCxnSpPr>
          <p:spPr>
            <a:xfrm>
              <a:off x="2264378" y="2159124"/>
              <a:ext cx="1390306" cy="2120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FB016528-D01B-497F-A719-6402CA0AB400}"/>
                </a:ext>
              </a:extLst>
            </p:cNvPr>
            <p:cNvCxnSpPr>
              <a:cxnSpLocks/>
              <a:stCxn id="426" idx="6"/>
              <a:endCxn id="429" idx="2"/>
            </p:cNvCxnSpPr>
            <p:nvPr/>
          </p:nvCxnSpPr>
          <p:spPr>
            <a:xfrm>
              <a:off x="2256509" y="1863653"/>
              <a:ext cx="1398175" cy="24158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CCFC8C2C-7513-4A8A-B0AB-393F2B4F9A06}"/>
                </a:ext>
              </a:extLst>
            </p:cNvPr>
            <p:cNvCxnSpPr>
              <a:cxnSpLocks/>
              <a:stCxn id="427" idx="6"/>
              <a:endCxn id="429" idx="2"/>
            </p:cNvCxnSpPr>
            <p:nvPr/>
          </p:nvCxnSpPr>
          <p:spPr>
            <a:xfrm>
              <a:off x="2256508" y="1568184"/>
              <a:ext cx="1398176" cy="271136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CFAFE93F-2D91-4D33-8D9C-C991250A5CDF}"/>
                </a:ext>
              </a:extLst>
            </p:cNvPr>
            <p:cNvCxnSpPr>
              <a:cxnSpLocks/>
              <a:stCxn id="416" idx="6"/>
              <a:endCxn id="430" idx="2"/>
            </p:cNvCxnSpPr>
            <p:nvPr/>
          </p:nvCxnSpPr>
          <p:spPr>
            <a:xfrm flipV="1">
              <a:off x="2272249" y="3865576"/>
              <a:ext cx="1382436" cy="9527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9F010A6F-1FCE-4B69-9D28-B28F5DD5379A}"/>
                </a:ext>
              </a:extLst>
            </p:cNvPr>
            <p:cNvCxnSpPr>
              <a:cxnSpLocks/>
              <a:stCxn id="417" idx="6"/>
              <a:endCxn id="430" idx="2"/>
            </p:cNvCxnSpPr>
            <p:nvPr/>
          </p:nvCxnSpPr>
          <p:spPr>
            <a:xfrm flipV="1">
              <a:off x="2272249" y="3865576"/>
              <a:ext cx="1382436" cy="6573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7C8C11E5-5040-491B-8A75-A4163BC6889E}"/>
                </a:ext>
              </a:extLst>
            </p:cNvPr>
            <p:cNvCxnSpPr>
              <a:cxnSpLocks/>
              <a:stCxn id="418" idx="6"/>
              <a:endCxn id="430" idx="2"/>
            </p:cNvCxnSpPr>
            <p:nvPr/>
          </p:nvCxnSpPr>
          <p:spPr>
            <a:xfrm flipV="1">
              <a:off x="2272249" y="3865576"/>
              <a:ext cx="1382436" cy="3618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269C948D-4360-4BF3-8B51-17BDE2A4CA1E}"/>
                </a:ext>
              </a:extLst>
            </p:cNvPr>
            <p:cNvCxnSpPr>
              <a:cxnSpLocks/>
              <a:stCxn id="419" idx="6"/>
              <a:endCxn id="430" idx="2"/>
            </p:cNvCxnSpPr>
            <p:nvPr/>
          </p:nvCxnSpPr>
          <p:spPr>
            <a:xfrm flipV="1">
              <a:off x="2272249" y="3865576"/>
              <a:ext cx="1382436" cy="6637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029D1EB-390C-4AF4-B98A-F5FD1B62CD5C}"/>
                </a:ext>
              </a:extLst>
            </p:cNvPr>
            <p:cNvCxnSpPr>
              <a:cxnSpLocks/>
              <a:stCxn id="420" idx="6"/>
              <a:endCxn id="430" idx="2"/>
            </p:cNvCxnSpPr>
            <p:nvPr/>
          </p:nvCxnSpPr>
          <p:spPr>
            <a:xfrm>
              <a:off x="2264379" y="3636481"/>
              <a:ext cx="1390305" cy="22909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E1E8027E-767E-4AFB-8AE4-5E204A4A127F}"/>
                </a:ext>
              </a:extLst>
            </p:cNvPr>
            <p:cNvCxnSpPr>
              <a:cxnSpLocks/>
              <a:stCxn id="421" idx="6"/>
              <a:endCxn id="430" idx="2"/>
            </p:cNvCxnSpPr>
            <p:nvPr/>
          </p:nvCxnSpPr>
          <p:spPr>
            <a:xfrm>
              <a:off x="2264378" y="3341010"/>
              <a:ext cx="1390306" cy="52456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D79CA90C-E999-4D00-B380-A99F4A2226C3}"/>
                </a:ext>
              </a:extLst>
            </p:cNvPr>
            <p:cNvCxnSpPr>
              <a:cxnSpLocks/>
              <a:stCxn id="422" idx="6"/>
              <a:endCxn id="430" idx="2"/>
            </p:cNvCxnSpPr>
            <p:nvPr/>
          </p:nvCxnSpPr>
          <p:spPr>
            <a:xfrm>
              <a:off x="2264378" y="3045538"/>
              <a:ext cx="1390306" cy="82003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907C6951-0A48-441A-881B-1B8F56366598}"/>
                </a:ext>
              </a:extLst>
            </p:cNvPr>
            <p:cNvCxnSpPr>
              <a:cxnSpLocks/>
              <a:stCxn id="423" idx="6"/>
              <a:endCxn id="430" idx="2"/>
            </p:cNvCxnSpPr>
            <p:nvPr/>
          </p:nvCxnSpPr>
          <p:spPr>
            <a:xfrm>
              <a:off x="2264378" y="2750067"/>
              <a:ext cx="1390306" cy="111550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829104AB-8C29-4352-9FD2-2E0C23D937D1}"/>
                </a:ext>
              </a:extLst>
            </p:cNvPr>
            <p:cNvCxnSpPr>
              <a:cxnSpLocks/>
              <a:stCxn id="424" idx="6"/>
              <a:endCxn id="430" idx="2"/>
            </p:cNvCxnSpPr>
            <p:nvPr/>
          </p:nvCxnSpPr>
          <p:spPr>
            <a:xfrm>
              <a:off x="2264378" y="2454596"/>
              <a:ext cx="1390306" cy="141098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C113A35F-7EF8-4CDD-8A01-7A2E2CB7121B}"/>
                </a:ext>
              </a:extLst>
            </p:cNvPr>
            <p:cNvCxnSpPr>
              <a:cxnSpLocks/>
              <a:stCxn id="425" idx="6"/>
              <a:endCxn id="430" idx="2"/>
            </p:cNvCxnSpPr>
            <p:nvPr/>
          </p:nvCxnSpPr>
          <p:spPr>
            <a:xfrm>
              <a:off x="2264378" y="2159124"/>
              <a:ext cx="1390306" cy="1706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B07AD6EE-D2AC-4BBB-B275-5547626AA0CE}"/>
                </a:ext>
              </a:extLst>
            </p:cNvPr>
            <p:cNvCxnSpPr>
              <a:cxnSpLocks/>
              <a:stCxn id="426" idx="6"/>
              <a:endCxn id="430" idx="2"/>
            </p:cNvCxnSpPr>
            <p:nvPr/>
          </p:nvCxnSpPr>
          <p:spPr>
            <a:xfrm>
              <a:off x="2256509" y="1863653"/>
              <a:ext cx="1398175" cy="20019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731482F6-D217-4D6A-A32A-4BC40FE6E5C1}"/>
                </a:ext>
              </a:extLst>
            </p:cNvPr>
            <p:cNvCxnSpPr>
              <a:cxnSpLocks/>
              <a:stCxn id="427" idx="6"/>
              <a:endCxn id="430" idx="2"/>
            </p:cNvCxnSpPr>
            <p:nvPr/>
          </p:nvCxnSpPr>
          <p:spPr>
            <a:xfrm>
              <a:off x="2256508" y="1568184"/>
              <a:ext cx="1398176" cy="229739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ECF7264E-9FDA-46FC-B43E-6E9A9A934718}"/>
                </a:ext>
              </a:extLst>
            </p:cNvPr>
            <p:cNvCxnSpPr>
              <a:cxnSpLocks/>
              <a:stCxn id="416" idx="6"/>
              <a:endCxn id="431" idx="2"/>
            </p:cNvCxnSpPr>
            <p:nvPr/>
          </p:nvCxnSpPr>
          <p:spPr>
            <a:xfrm flipV="1">
              <a:off x="2272249" y="3451606"/>
              <a:ext cx="1382436" cy="13667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5AA4D821-B003-4AA5-B343-C9B9463FC034}"/>
                </a:ext>
              </a:extLst>
            </p:cNvPr>
            <p:cNvCxnSpPr>
              <a:cxnSpLocks/>
              <a:stCxn id="417" idx="6"/>
              <a:endCxn id="431" idx="2"/>
            </p:cNvCxnSpPr>
            <p:nvPr/>
          </p:nvCxnSpPr>
          <p:spPr>
            <a:xfrm flipV="1">
              <a:off x="2272249" y="3451606"/>
              <a:ext cx="1382436" cy="10712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C26EE0A0-9968-4B04-9CFA-CCDAAB70B405}"/>
                </a:ext>
              </a:extLst>
            </p:cNvPr>
            <p:cNvCxnSpPr>
              <a:cxnSpLocks/>
              <a:stCxn id="418" idx="6"/>
              <a:endCxn id="431" idx="2"/>
            </p:cNvCxnSpPr>
            <p:nvPr/>
          </p:nvCxnSpPr>
          <p:spPr>
            <a:xfrm flipV="1">
              <a:off x="2272249" y="3451606"/>
              <a:ext cx="1382436" cy="77581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A486FB3E-764C-4939-8C47-0CF2001C77AD}"/>
                </a:ext>
              </a:extLst>
            </p:cNvPr>
            <p:cNvCxnSpPr>
              <a:cxnSpLocks/>
              <a:stCxn id="419" idx="6"/>
              <a:endCxn id="431" idx="2"/>
            </p:cNvCxnSpPr>
            <p:nvPr/>
          </p:nvCxnSpPr>
          <p:spPr>
            <a:xfrm flipV="1">
              <a:off x="2272249" y="3451606"/>
              <a:ext cx="1382436" cy="4803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E0BDE9AE-A021-47AF-A29F-80BB4D451CBC}"/>
                </a:ext>
              </a:extLst>
            </p:cNvPr>
            <p:cNvCxnSpPr>
              <a:cxnSpLocks/>
              <a:stCxn id="420" idx="6"/>
              <a:endCxn id="431" idx="2"/>
            </p:cNvCxnSpPr>
            <p:nvPr/>
          </p:nvCxnSpPr>
          <p:spPr>
            <a:xfrm flipV="1">
              <a:off x="2264379" y="3451606"/>
              <a:ext cx="1390305" cy="1848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A795F918-89FD-4FC7-A089-1378C3D4D649}"/>
                </a:ext>
              </a:extLst>
            </p:cNvPr>
            <p:cNvCxnSpPr>
              <a:cxnSpLocks/>
              <a:stCxn id="421" idx="6"/>
              <a:endCxn id="431" idx="2"/>
            </p:cNvCxnSpPr>
            <p:nvPr/>
          </p:nvCxnSpPr>
          <p:spPr>
            <a:xfrm>
              <a:off x="2264378" y="3341010"/>
              <a:ext cx="1390306" cy="1105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640E97D0-B9C9-4F1F-9236-0F174ABA919A}"/>
                </a:ext>
              </a:extLst>
            </p:cNvPr>
            <p:cNvCxnSpPr>
              <a:cxnSpLocks/>
              <a:stCxn id="422" idx="6"/>
              <a:endCxn id="431" idx="2"/>
            </p:cNvCxnSpPr>
            <p:nvPr/>
          </p:nvCxnSpPr>
          <p:spPr>
            <a:xfrm>
              <a:off x="2264378" y="3045538"/>
              <a:ext cx="1390306" cy="40606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5DAD540D-29B6-4DD2-A374-1D45300312D1}"/>
                </a:ext>
              </a:extLst>
            </p:cNvPr>
            <p:cNvCxnSpPr>
              <a:cxnSpLocks/>
              <a:stCxn id="423" idx="6"/>
              <a:endCxn id="431" idx="2"/>
            </p:cNvCxnSpPr>
            <p:nvPr/>
          </p:nvCxnSpPr>
          <p:spPr>
            <a:xfrm>
              <a:off x="2264378" y="2750067"/>
              <a:ext cx="1390306" cy="70153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B0389090-7E4B-4881-8760-3657C03295FC}"/>
                </a:ext>
              </a:extLst>
            </p:cNvPr>
            <p:cNvCxnSpPr>
              <a:cxnSpLocks/>
              <a:stCxn id="424" idx="6"/>
              <a:endCxn id="431" idx="2"/>
            </p:cNvCxnSpPr>
            <p:nvPr/>
          </p:nvCxnSpPr>
          <p:spPr>
            <a:xfrm>
              <a:off x="2264378" y="2454596"/>
              <a:ext cx="1390306" cy="9970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8673A8AB-DCD7-45C9-90BE-89730D5F5772}"/>
                </a:ext>
              </a:extLst>
            </p:cNvPr>
            <p:cNvCxnSpPr>
              <a:cxnSpLocks/>
              <a:stCxn id="425" idx="6"/>
              <a:endCxn id="431" idx="2"/>
            </p:cNvCxnSpPr>
            <p:nvPr/>
          </p:nvCxnSpPr>
          <p:spPr>
            <a:xfrm>
              <a:off x="2264378" y="2159124"/>
              <a:ext cx="1390306" cy="1292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B52B6F0A-355E-427D-B3D4-27D029122DB4}"/>
                </a:ext>
              </a:extLst>
            </p:cNvPr>
            <p:cNvCxnSpPr>
              <a:cxnSpLocks/>
              <a:stCxn id="426" idx="6"/>
              <a:endCxn id="431" idx="2"/>
            </p:cNvCxnSpPr>
            <p:nvPr/>
          </p:nvCxnSpPr>
          <p:spPr>
            <a:xfrm>
              <a:off x="2256509" y="1863653"/>
              <a:ext cx="1398175" cy="15879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15038C71-07A6-41F7-A438-23215FF54A2E}"/>
                </a:ext>
              </a:extLst>
            </p:cNvPr>
            <p:cNvCxnSpPr>
              <a:cxnSpLocks/>
              <a:stCxn id="427" idx="6"/>
              <a:endCxn id="431" idx="2"/>
            </p:cNvCxnSpPr>
            <p:nvPr/>
          </p:nvCxnSpPr>
          <p:spPr>
            <a:xfrm>
              <a:off x="2256508" y="1568184"/>
              <a:ext cx="1398176" cy="1883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A6646C00-5782-49E7-94CA-6B29EBAA957B}"/>
                </a:ext>
              </a:extLst>
            </p:cNvPr>
            <p:cNvCxnSpPr>
              <a:cxnSpLocks/>
              <a:stCxn id="416" idx="6"/>
              <a:endCxn id="432" idx="2"/>
            </p:cNvCxnSpPr>
            <p:nvPr/>
          </p:nvCxnSpPr>
          <p:spPr>
            <a:xfrm flipV="1">
              <a:off x="2272249" y="3037637"/>
              <a:ext cx="1382436" cy="178072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75E7535C-7D1A-486A-B3D8-13AB1EB76B54}"/>
                </a:ext>
              </a:extLst>
            </p:cNvPr>
            <p:cNvCxnSpPr>
              <a:cxnSpLocks/>
              <a:stCxn id="417" idx="6"/>
              <a:endCxn id="432" idx="2"/>
            </p:cNvCxnSpPr>
            <p:nvPr/>
          </p:nvCxnSpPr>
          <p:spPr>
            <a:xfrm flipV="1">
              <a:off x="2272249" y="3037637"/>
              <a:ext cx="1382436" cy="148525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15DC1D8D-6D26-463F-B35D-FF7F4493A866}"/>
                </a:ext>
              </a:extLst>
            </p:cNvPr>
            <p:cNvCxnSpPr>
              <a:cxnSpLocks/>
              <a:stCxn id="418" idx="6"/>
              <a:endCxn id="432" idx="2"/>
            </p:cNvCxnSpPr>
            <p:nvPr/>
          </p:nvCxnSpPr>
          <p:spPr>
            <a:xfrm flipV="1">
              <a:off x="2272249" y="3037637"/>
              <a:ext cx="1382436" cy="11897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75689D08-4148-49F2-A964-AC4E5ADAFFD5}"/>
                </a:ext>
              </a:extLst>
            </p:cNvPr>
            <p:cNvCxnSpPr>
              <a:cxnSpLocks/>
              <a:stCxn id="419" idx="6"/>
              <a:endCxn id="432" idx="2"/>
            </p:cNvCxnSpPr>
            <p:nvPr/>
          </p:nvCxnSpPr>
          <p:spPr>
            <a:xfrm flipV="1">
              <a:off x="2272249" y="3037637"/>
              <a:ext cx="1382436" cy="89431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277FB442-CFC7-40E3-846C-6072FF4E0576}"/>
                </a:ext>
              </a:extLst>
            </p:cNvPr>
            <p:cNvCxnSpPr>
              <a:cxnSpLocks/>
              <a:stCxn id="420" idx="6"/>
              <a:endCxn id="432" idx="2"/>
            </p:cNvCxnSpPr>
            <p:nvPr/>
          </p:nvCxnSpPr>
          <p:spPr>
            <a:xfrm flipV="1">
              <a:off x="2264379" y="3037637"/>
              <a:ext cx="1390305" cy="59884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A0BEDFF0-697D-4380-A611-246E86D504AC}"/>
                </a:ext>
              </a:extLst>
            </p:cNvPr>
            <p:cNvCxnSpPr>
              <a:cxnSpLocks/>
              <a:stCxn id="421" idx="6"/>
              <a:endCxn id="432" idx="2"/>
            </p:cNvCxnSpPr>
            <p:nvPr/>
          </p:nvCxnSpPr>
          <p:spPr>
            <a:xfrm flipV="1">
              <a:off x="2264378" y="3037637"/>
              <a:ext cx="1390306" cy="3033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1525E9D6-5915-4E2F-9AC0-ABA5AC5E5480}"/>
                </a:ext>
              </a:extLst>
            </p:cNvPr>
            <p:cNvCxnSpPr>
              <a:cxnSpLocks/>
              <a:stCxn id="422" idx="6"/>
              <a:endCxn id="432" idx="2"/>
            </p:cNvCxnSpPr>
            <p:nvPr/>
          </p:nvCxnSpPr>
          <p:spPr>
            <a:xfrm flipV="1">
              <a:off x="2264378" y="3037637"/>
              <a:ext cx="1390306" cy="79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A8589547-2FD1-4E71-A7ED-3C98D95838D4}"/>
                </a:ext>
              </a:extLst>
            </p:cNvPr>
            <p:cNvCxnSpPr>
              <a:cxnSpLocks/>
              <a:stCxn id="423" idx="6"/>
              <a:endCxn id="432" idx="2"/>
            </p:cNvCxnSpPr>
            <p:nvPr/>
          </p:nvCxnSpPr>
          <p:spPr>
            <a:xfrm>
              <a:off x="2264378" y="2750067"/>
              <a:ext cx="1390306" cy="2875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58376BC6-794F-4EBB-8B1D-B6AF8D996BB3}"/>
                </a:ext>
              </a:extLst>
            </p:cNvPr>
            <p:cNvCxnSpPr>
              <a:cxnSpLocks/>
              <a:stCxn id="424" idx="6"/>
              <a:endCxn id="432" idx="2"/>
            </p:cNvCxnSpPr>
            <p:nvPr/>
          </p:nvCxnSpPr>
          <p:spPr>
            <a:xfrm>
              <a:off x="2264378" y="2454596"/>
              <a:ext cx="1390306" cy="58304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2F21B5E9-EF0A-4C2E-B536-7446183AE66E}"/>
                </a:ext>
              </a:extLst>
            </p:cNvPr>
            <p:cNvCxnSpPr>
              <a:cxnSpLocks/>
              <a:stCxn id="425" idx="6"/>
              <a:endCxn id="432" idx="2"/>
            </p:cNvCxnSpPr>
            <p:nvPr/>
          </p:nvCxnSpPr>
          <p:spPr>
            <a:xfrm>
              <a:off x="2264378" y="2159124"/>
              <a:ext cx="1390306"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B03F64BB-4AEF-4827-9A1D-E28B5C28CCE4}"/>
                </a:ext>
              </a:extLst>
            </p:cNvPr>
            <p:cNvCxnSpPr>
              <a:cxnSpLocks/>
              <a:stCxn id="425" idx="6"/>
              <a:endCxn id="432" idx="2"/>
            </p:cNvCxnSpPr>
            <p:nvPr/>
          </p:nvCxnSpPr>
          <p:spPr>
            <a:xfrm>
              <a:off x="2264378" y="2159124"/>
              <a:ext cx="1390306"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B66B3046-CF8D-4CD3-BACA-918DA5D63785}"/>
                </a:ext>
              </a:extLst>
            </p:cNvPr>
            <p:cNvCxnSpPr>
              <a:cxnSpLocks/>
              <a:stCxn id="426" idx="6"/>
              <a:endCxn id="432" idx="2"/>
            </p:cNvCxnSpPr>
            <p:nvPr/>
          </p:nvCxnSpPr>
          <p:spPr>
            <a:xfrm>
              <a:off x="2256509" y="1863653"/>
              <a:ext cx="1398175" cy="11739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9DD213E5-48E3-4F43-906C-2BA98E609BE2}"/>
                </a:ext>
              </a:extLst>
            </p:cNvPr>
            <p:cNvCxnSpPr>
              <a:cxnSpLocks/>
              <a:stCxn id="427" idx="6"/>
              <a:endCxn id="432" idx="2"/>
            </p:cNvCxnSpPr>
            <p:nvPr/>
          </p:nvCxnSpPr>
          <p:spPr>
            <a:xfrm>
              <a:off x="2256508" y="1568184"/>
              <a:ext cx="1398176" cy="1469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74EE3AB2-DDF6-41B7-8E07-99978BE48C5C}"/>
                </a:ext>
              </a:extLst>
            </p:cNvPr>
            <p:cNvCxnSpPr>
              <a:cxnSpLocks/>
              <a:stCxn id="416" idx="6"/>
              <a:endCxn id="433" idx="2"/>
            </p:cNvCxnSpPr>
            <p:nvPr/>
          </p:nvCxnSpPr>
          <p:spPr>
            <a:xfrm flipV="1">
              <a:off x="2272249" y="2623666"/>
              <a:ext cx="1382436" cy="21946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E4A0D57A-972C-4439-990C-2399B995F045}"/>
                </a:ext>
              </a:extLst>
            </p:cNvPr>
            <p:cNvCxnSpPr>
              <a:cxnSpLocks/>
              <a:stCxn id="417" idx="6"/>
              <a:endCxn id="433" idx="2"/>
            </p:cNvCxnSpPr>
            <p:nvPr/>
          </p:nvCxnSpPr>
          <p:spPr>
            <a:xfrm flipV="1">
              <a:off x="2272249" y="2623666"/>
              <a:ext cx="1382436" cy="189922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1F434E5B-E6A9-4584-83CC-B1A9DD22F9F7}"/>
                </a:ext>
              </a:extLst>
            </p:cNvPr>
            <p:cNvCxnSpPr>
              <a:cxnSpLocks/>
              <a:stCxn id="418" idx="6"/>
              <a:endCxn id="433" idx="2"/>
            </p:cNvCxnSpPr>
            <p:nvPr/>
          </p:nvCxnSpPr>
          <p:spPr>
            <a:xfrm flipV="1">
              <a:off x="2272249" y="2623666"/>
              <a:ext cx="1382436" cy="16037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C6184F71-6367-44C5-BE1E-E83168A9C063}"/>
                </a:ext>
              </a:extLst>
            </p:cNvPr>
            <p:cNvCxnSpPr>
              <a:cxnSpLocks/>
              <a:stCxn id="419" idx="6"/>
              <a:endCxn id="433" idx="2"/>
            </p:cNvCxnSpPr>
            <p:nvPr/>
          </p:nvCxnSpPr>
          <p:spPr>
            <a:xfrm flipV="1">
              <a:off x="2272249" y="2623666"/>
              <a:ext cx="1382436" cy="13082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E01E50DC-DEAF-44C3-8805-A5D0FB14B3FD}"/>
                </a:ext>
              </a:extLst>
            </p:cNvPr>
            <p:cNvCxnSpPr>
              <a:cxnSpLocks/>
              <a:stCxn id="420" idx="6"/>
              <a:endCxn id="433" idx="2"/>
            </p:cNvCxnSpPr>
            <p:nvPr/>
          </p:nvCxnSpPr>
          <p:spPr>
            <a:xfrm flipV="1">
              <a:off x="2264379" y="2623666"/>
              <a:ext cx="1390305" cy="10128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F1CA4E5-D0FA-413B-B1AB-B029E053C8DA}"/>
                </a:ext>
              </a:extLst>
            </p:cNvPr>
            <p:cNvCxnSpPr>
              <a:cxnSpLocks/>
              <a:stCxn id="421" idx="6"/>
              <a:endCxn id="433" idx="2"/>
            </p:cNvCxnSpPr>
            <p:nvPr/>
          </p:nvCxnSpPr>
          <p:spPr>
            <a:xfrm flipV="1">
              <a:off x="2264378" y="2623666"/>
              <a:ext cx="1390306" cy="7173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983DADB0-D568-4942-B0C4-E16D100CA029}"/>
                </a:ext>
              </a:extLst>
            </p:cNvPr>
            <p:cNvCxnSpPr>
              <a:cxnSpLocks/>
              <a:stCxn id="422" idx="6"/>
              <a:endCxn id="433" idx="2"/>
            </p:cNvCxnSpPr>
            <p:nvPr/>
          </p:nvCxnSpPr>
          <p:spPr>
            <a:xfrm flipV="1">
              <a:off x="2264378" y="2623666"/>
              <a:ext cx="1390306" cy="4218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F1A59A7-4262-4A3C-BA00-A7B5B565D15E}"/>
                </a:ext>
              </a:extLst>
            </p:cNvPr>
            <p:cNvCxnSpPr>
              <a:cxnSpLocks/>
              <a:stCxn id="423" idx="6"/>
              <a:endCxn id="433" idx="2"/>
            </p:cNvCxnSpPr>
            <p:nvPr/>
          </p:nvCxnSpPr>
          <p:spPr>
            <a:xfrm flipV="1">
              <a:off x="2264378" y="2623666"/>
              <a:ext cx="1390306" cy="1264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140292B3-4CBA-4B8F-9682-1D79F0E30D97}"/>
                </a:ext>
              </a:extLst>
            </p:cNvPr>
            <p:cNvCxnSpPr>
              <a:cxnSpLocks/>
              <a:stCxn id="424" idx="6"/>
              <a:endCxn id="433" idx="2"/>
            </p:cNvCxnSpPr>
            <p:nvPr/>
          </p:nvCxnSpPr>
          <p:spPr>
            <a:xfrm>
              <a:off x="2264378" y="2454596"/>
              <a:ext cx="1390306" cy="1690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7BC571F2-EABB-4DA8-9B24-A4B25C8AD4D5}"/>
                </a:ext>
              </a:extLst>
            </p:cNvPr>
            <p:cNvCxnSpPr>
              <a:cxnSpLocks/>
              <a:stCxn id="425" idx="6"/>
              <a:endCxn id="433" idx="2"/>
            </p:cNvCxnSpPr>
            <p:nvPr/>
          </p:nvCxnSpPr>
          <p:spPr>
            <a:xfrm>
              <a:off x="2264378" y="2159124"/>
              <a:ext cx="1390306" cy="4645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E7704BE5-E4B0-4D60-AA90-A90A0539D8AE}"/>
                </a:ext>
              </a:extLst>
            </p:cNvPr>
            <p:cNvCxnSpPr>
              <a:cxnSpLocks/>
              <a:stCxn id="426" idx="6"/>
              <a:endCxn id="433" idx="2"/>
            </p:cNvCxnSpPr>
            <p:nvPr/>
          </p:nvCxnSpPr>
          <p:spPr>
            <a:xfrm>
              <a:off x="2256509" y="1863653"/>
              <a:ext cx="1398175" cy="76001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05261E30-8249-4684-9F7F-F3BD9B5BB1CD}"/>
                </a:ext>
              </a:extLst>
            </p:cNvPr>
            <p:cNvCxnSpPr>
              <a:cxnSpLocks/>
              <a:stCxn id="427" idx="6"/>
              <a:endCxn id="433" idx="2"/>
            </p:cNvCxnSpPr>
            <p:nvPr/>
          </p:nvCxnSpPr>
          <p:spPr>
            <a:xfrm>
              <a:off x="2256508" y="1568184"/>
              <a:ext cx="1398176" cy="1055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0DDFF38E-F3E2-4C05-86E5-7C05C4A5C495}"/>
                </a:ext>
              </a:extLst>
            </p:cNvPr>
            <p:cNvCxnSpPr>
              <a:cxnSpLocks/>
              <a:stCxn id="416" idx="6"/>
              <a:endCxn id="434" idx="2"/>
            </p:cNvCxnSpPr>
            <p:nvPr/>
          </p:nvCxnSpPr>
          <p:spPr>
            <a:xfrm flipV="1">
              <a:off x="2272249" y="2209696"/>
              <a:ext cx="1382436" cy="260866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FE5879D-A453-4AD9-9F0B-75798DDC5115}"/>
                </a:ext>
              </a:extLst>
            </p:cNvPr>
            <p:cNvCxnSpPr>
              <a:cxnSpLocks/>
              <a:stCxn id="417" idx="6"/>
              <a:endCxn id="434" idx="2"/>
            </p:cNvCxnSpPr>
            <p:nvPr/>
          </p:nvCxnSpPr>
          <p:spPr>
            <a:xfrm flipV="1">
              <a:off x="2272249" y="2209696"/>
              <a:ext cx="1382436" cy="231319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E09E987C-A406-496F-BD94-05D48A93B14E}"/>
                </a:ext>
              </a:extLst>
            </p:cNvPr>
            <p:cNvCxnSpPr>
              <a:cxnSpLocks/>
              <a:stCxn id="418" idx="6"/>
              <a:endCxn id="434" idx="2"/>
            </p:cNvCxnSpPr>
            <p:nvPr/>
          </p:nvCxnSpPr>
          <p:spPr>
            <a:xfrm flipV="1">
              <a:off x="2272249" y="2209696"/>
              <a:ext cx="1382436" cy="201772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CDCEB0D5-CBE0-4CF5-A046-DC2CA0BA41C4}"/>
                </a:ext>
              </a:extLst>
            </p:cNvPr>
            <p:cNvCxnSpPr>
              <a:cxnSpLocks/>
              <a:stCxn id="419" idx="6"/>
              <a:endCxn id="434" idx="2"/>
            </p:cNvCxnSpPr>
            <p:nvPr/>
          </p:nvCxnSpPr>
          <p:spPr>
            <a:xfrm flipV="1">
              <a:off x="2272249" y="2209696"/>
              <a:ext cx="1382436" cy="172225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13082F2E-ED90-4750-89E8-374B7C9FEF4B}"/>
                </a:ext>
              </a:extLst>
            </p:cNvPr>
            <p:cNvCxnSpPr>
              <a:cxnSpLocks/>
              <a:stCxn id="420" idx="6"/>
              <a:endCxn id="434" idx="2"/>
            </p:cNvCxnSpPr>
            <p:nvPr/>
          </p:nvCxnSpPr>
          <p:spPr>
            <a:xfrm flipV="1">
              <a:off x="2264379" y="2209696"/>
              <a:ext cx="1390305" cy="14267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7C12E1B4-8220-497F-A61E-B18D57A81B3E}"/>
                </a:ext>
              </a:extLst>
            </p:cNvPr>
            <p:cNvCxnSpPr>
              <a:cxnSpLocks/>
              <a:stCxn id="421" idx="6"/>
              <a:endCxn id="434" idx="2"/>
            </p:cNvCxnSpPr>
            <p:nvPr/>
          </p:nvCxnSpPr>
          <p:spPr>
            <a:xfrm flipV="1">
              <a:off x="2264378" y="2209696"/>
              <a:ext cx="1390306" cy="11313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5A7EDB3F-707F-4052-BE9B-A995FB985097}"/>
                </a:ext>
              </a:extLst>
            </p:cNvPr>
            <p:cNvCxnSpPr>
              <a:cxnSpLocks/>
              <a:stCxn id="422" idx="6"/>
              <a:endCxn id="434" idx="2"/>
            </p:cNvCxnSpPr>
            <p:nvPr/>
          </p:nvCxnSpPr>
          <p:spPr>
            <a:xfrm flipV="1">
              <a:off x="2264378" y="2209696"/>
              <a:ext cx="1390306" cy="8358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DAC465A3-EFC5-4498-B560-9B7F69CCC8BA}"/>
                </a:ext>
              </a:extLst>
            </p:cNvPr>
            <p:cNvCxnSpPr>
              <a:cxnSpLocks/>
              <a:stCxn id="424" idx="6"/>
              <a:endCxn id="434" idx="2"/>
            </p:cNvCxnSpPr>
            <p:nvPr/>
          </p:nvCxnSpPr>
          <p:spPr>
            <a:xfrm flipV="1">
              <a:off x="2264378" y="2209696"/>
              <a:ext cx="1390306" cy="24490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8AAD4D86-0E62-490F-B5F8-2661AB54D9F4}"/>
                </a:ext>
              </a:extLst>
            </p:cNvPr>
            <p:cNvCxnSpPr>
              <a:cxnSpLocks/>
              <a:stCxn id="425" idx="6"/>
              <a:endCxn id="434" idx="2"/>
            </p:cNvCxnSpPr>
            <p:nvPr/>
          </p:nvCxnSpPr>
          <p:spPr>
            <a:xfrm>
              <a:off x="2264378" y="2159124"/>
              <a:ext cx="1390306" cy="505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E710CE99-DA5E-4070-BCBD-5711E8C356F2}"/>
                </a:ext>
              </a:extLst>
            </p:cNvPr>
            <p:cNvCxnSpPr>
              <a:cxnSpLocks/>
              <a:stCxn id="426" idx="6"/>
              <a:endCxn id="434" idx="2"/>
            </p:cNvCxnSpPr>
            <p:nvPr/>
          </p:nvCxnSpPr>
          <p:spPr>
            <a:xfrm>
              <a:off x="2256509" y="1863653"/>
              <a:ext cx="1398175" cy="3460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23D5014D-B0F8-4CE7-AAAB-F7E8FFB23AF5}"/>
                </a:ext>
              </a:extLst>
            </p:cNvPr>
            <p:cNvCxnSpPr>
              <a:cxnSpLocks/>
              <a:stCxn id="427" idx="6"/>
              <a:endCxn id="434" idx="2"/>
            </p:cNvCxnSpPr>
            <p:nvPr/>
          </p:nvCxnSpPr>
          <p:spPr>
            <a:xfrm>
              <a:off x="2256508" y="1568184"/>
              <a:ext cx="1398176" cy="641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16" name="Google Shape;219;p33">
              <a:extLst>
                <a:ext uri="{FF2B5EF4-FFF2-40B4-BE49-F238E27FC236}">
                  <a16:creationId xmlns:a16="http://schemas.microsoft.com/office/drawing/2014/main" id="{2BF7043F-6576-43AB-B0C7-8969C6A63E2A}"/>
                </a:ext>
              </a:extLst>
            </p:cNvPr>
            <p:cNvSpPr/>
            <p:nvPr/>
          </p:nvSpPr>
          <p:spPr>
            <a:xfrm>
              <a:off x="2006828" y="470349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17" name="Google Shape;219;p33">
              <a:extLst>
                <a:ext uri="{FF2B5EF4-FFF2-40B4-BE49-F238E27FC236}">
                  <a16:creationId xmlns:a16="http://schemas.microsoft.com/office/drawing/2014/main" id="{6DE97692-2534-45AC-9A6B-E4BBEB4C27E7}"/>
                </a:ext>
              </a:extLst>
            </p:cNvPr>
            <p:cNvSpPr/>
            <p:nvPr/>
          </p:nvSpPr>
          <p:spPr>
            <a:xfrm>
              <a:off x="2006830" y="4408025"/>
              <a:ext cx="265419" cy="22973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18" name="Google Shape;219;p33">
              <a:extLst>
                <a:ext uri="{FF2B5EF4-FFF2-40B4-BE49-F238E27FC236}">
                  <a16:creationId xmlns:a16="http://schemas.microsoft.com/office/drawing/2014/main" id="{6629EAE1-066E-4D61-AA87-0D78828D0B01}"/>
                </a:ext>
              </a:extLst>
            </p:cNvPr>
            <p:cNvSpPr/>
            <p:nvPr/>
          </p:nvSpPr>
          <p:spPr>
            <a:xfrm>
              <a:off x="2006828" y="411255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19" name="Google Shape;219;p33">
              <a:extLst>
                <a:ext uri="{FF2B5EF4-FFF2-40B4-BE49-F238E27FC236}">
                  <a16:creationId xmlns:a16="http://schemas.microsoft.com/office/drawing/2014/main" id="{3D8E607F-6138-438E-8633-2A27B1AE573E}"/>
                </a:ext>
              </a:extLst>
            </p:cNvPr>
            <p:cNvSpPr/>
            <p:nvPr/>
          </p:nvSpPr>
          <p:spPr>
            <a:xfrm>
              <a:off x="2006828" y="3817082"/>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20" name="Google Shape;219;p33">
              <a:extLst>
                <a:ext uri="{FF2B5EF4-FFF2-40B4-BE49-F238E27FC236}">
                  <a16:creationId xmlns:a16="http://schemas.microsoft.com/office/drawing/2014/main" id="{E25010C6-A010-4F11-BC2A-D515EC17C5E2}"/>
                </a:ext>
              </a:extLst>
            </p:cNvPr>
            <p:cNvSpPr/>
            <p:nvPr/>
          </p:nvSpPr>
          <p:spPr>
            <a:xfrm>
              <a:off x="1998959" y="3521611"/>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21" name="Google Shape;219;p33">
              <a:extLst>
                <a:ext uri="{FF2B5EF4-FFF2-40B4-BE49-F238E27FC236}">
                  <a16:creationId xmlns:a16="http://schemas.microsoft.com/office/drawing/2014/main" id="{00AFC979-4281-4F94-8782-EFF4C4969381}"/>
                </a:ext>
              </a:extLst>
            </p:cNvPr>
            <p:cNvSpPr/>
            <p:nvPr/>
          </p:nvSpPr>
          <p:spPr>
            <a:xfrm>
              <a:off x="1998959" y="3226140"/>
              <a:ext cx="265420" cy="229739"/>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22" name="Google Shape;219;p33">
              <a:extLst>
                <a:ext uri="{FF2B5EF4-FFF2-40B4-BE49-F238E27FC236}">
                  <a16:creationId xmlns:a16="http://schemas.microsoft.com/office/drawing/2014/main" id="{C234D5C4-CADE-407C-95D8-A18C64B8487C}"/>
                </a:ext>
              </a:extLst>
            </p:cNvPr>
            <p:cNvSpPr/>
            <p:nvPr/>
          </p:nvSpPr>
          <p:spPr>
            <a:xfrm>
              <a:off x="1998958" y="2930668"/>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23" name="Google Shape;219;p33">
              <a:extLst>
                <a:ext uri="{FF2B5EF4-FFF2-40B4-BE49-F238E27FC236}">
                  <a16:creationId xmlns:a16="http://schemas.microsoft.com/office/drawing/2014/main" id="{D01196C4-8724-425D-B465-96B197043A23}"/>
                </a:ext>
              </a:extLst>
            </p:cNvPr>
            <p:cNvSpPr/>
            <p:nvPr/>
          </p:nvSpPr>
          <p:spPr>
            <a:xfrm>
              <a:off x="1998960" y="2635198"/>
              <a:ext cx="265419" cy="22973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24" name="Google Shape;219;p33">
              <a:extLst>
                <a:ext uri="{FF2B5EF4-FFF2-40B4-BE49-F238E27FC236}">
                  <a16:creationId xmlns:a16="http://schemas.microsoft.com/office/drawing/2014/main" id="{64CDF828-0772-4846-8068-038D010AA554}"/>
                </a:ext>
              </a:extLst>
            </p:cNvPr>
            <p:cNvSpPr/>
            <p:nvPr/>
          </p:nvSpPr>
          <p:spPr>
            <a:xfrm>
              <a:off x="1998958" y="233972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25" name="Google Shape;219;p33">
              <a:extLst>
                <a:ext uri="{FF2B5EF4-FFF2-40B4-BE49-F238E27FC236}">
                  <a16:creationId xmlns:a16="http://schemas.microsoft.com/office/drawing/2014/main" id="{F2F53C9B-DC5F-4D4A-8685-7B9D01BC4D33}"/>
                </a:ext>
              </a:extLst>
            </p:cNvPr>
            <p:cNvSpPr/>
            <p:nvPr/>
          </p:nvSpPr>
          <p:spPr>
            <a:xfrm>
              <a:off x="1998958" y="2044254"/>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26" name="Google Shape;219;p33">
              <a:extLst>
                <a:ext uri="{FF2B5EF4-FFF2-40B4-BE49-F238E27FC236}">
                  <a16:creationId xmlns:a16="http://schemas.microsoft.com/office/drawing/2014/main" id="{A7F46F6C-A373-4B63-9FED-310F8479FDDC}"/>
                </a:ext>
              </a:extLst>
            </p:cNvPr>
            <p:cNvSpPr/>
            <p:nvPr/>
          </p:nvSpPr>
          <p:spPr>
            <a:xfrm>
              <a:off x="1991089" y="174878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27" name="Google Shape;219;p33">
              <a:extLst>
                <a:ext uri="{FF2B5EF4-FFF2-40B4-BE49-F238E27FC236}">
                  <a16:creationId xmlns:a16="http://schemas.microsoft.com/office/drawing/2014/main" id="{2EFECFDD-EAF8-4ED5-8710-26818B31AC3A}"/>
                </a:ext>
              </a:extLst>
            </p:cNvPr>
            <p:cNvSpPr/>
            <p:nvPr/>
          </p:nvSpPr>
          <p:spPr>
            <a:xfrm>
              <a:off x="1991089" y="1453314"/>
              <a:ext cx="265420" cy="229739"/>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428" name="Straight Connector 427">
              <a:extLst>
                <a:ext uri="{FF2B5EF4-FFF2-40B4-BE49-F238E27FC236}">
                  <a16:creationId xmlns:a16="http://schemas.microsoft.com/office/drawing/2014/main" id="{1316D781-1EC9-48C3-A99B-0C1A944C5977}"/>
                </a:ext>
              </a:extLst>
            </p:cNvPr>
            <p:cNvCxnSpPr>
              <a:cxnSpLocks/>
              <a:stCxn id="423" idx="6"/>
              <a:endCxn id="434" idx="2"/>
            </p:cNvCxnSpPr>
            <p:nvPr/>
          </p:nvCxnSpPr>
          <p:spPr>
            <a:xfrm flipV="1">
              <a:off x="2264378" y="2209696"/>
              <a:ext cx="1390306" cy="54037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29" name="Google Shape;219;p33">
              <a:extLst>
                <a:ext uri="{FF2B5EF4-FFF2-40B4-BE49-F238E27FC236}">
                  <a16:creationId xmlns:a16="http://schemas.microsoft.com/office/drawing/2014/main" id="{F9ED1EDF-882A-4CFB-BACB-3DCE7EA296B0}"/>
                </a:ext>
              </a:extLst>
            </p:cNvPr>
            <p:cNvSpPr/>
            <p:nvPr/>
          </p:nvSpPr>
          <p:spPr>
            <a:xfrm>
              <a:off x="3654684" y="416467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30" name="Google Shape;219;p33">
              <a:extLst>
                <a:ext uri="{FF2B5EF4-FFF2-40B4-BE49-F238E27FC236}">
                  <a16:creationId xmlns:a16="http://schemas.microsoft.com/office/drawing/2014/main" id="{95E32795-3508-487C-93A6-83F9443CC0AF}"/>
                </a:ext>
              </a:extLst>
            </p:cNvPr>
            <p:cNvSpPr/>
            <p:nvPr/>
          </p:nvSpPr>
          <p:spPr>
            <a:xfrm>
              <a:off x="3654684" y="375070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31" name="Google Shape;219;p33">
              <a:extLst>
                <a:ext uri="{FF2B5EF4-FFF2-40B4-BE49-F238E27FC236}">
                  <a16:creationId xmlns:a16="http://schemas.microsoft.com/office/drawing/2014/main" id="{8DC12A44-A9C0-4CC1-B808-50DFE8715A06}"/>
                </a:ext>
              </a:extLst>
            </p:cNvPr>
            <p:cNvSpPr/>
            <p:nvPr/>
          </p:nvSpPr>
          <p:spPr>
            <a:xfrm>
              <a:off x="3654684" y="333673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32" name="Google Shape;219;p33">
              <a:extLst>
                <a:ext uri="{FF2B5EF4-FFF2-40B4-BE49-F238E27FC236}">
                  <a16:creationId xmlns:a16="http://schemas.microsoft.com/office/drawing/2014/main" id="{A267C1F3-78D8-41E0-9A9D-53885F9A77C0}"/>
                </a:ext>
              </a:extLst>
            </p:cNvPr>
            <p:cNvSpPr/>
            <p:nvPr/>
          </p:nvSpPr>
          <p:spPr>
            <a:xfrm>
              <a:off x="3654684" y="292276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33" name="Google Shape;219;p33">
              <a:extLst>
                <a:ext uri="{FF2B5EF4-FFF2-40B4-BE49-F238E27FC236}">
                  <a16:creationId xmlns:a16="http://schemas.microsoft.com/office/drawing/2014/main" id="{75AD1667-53D0-4C0D-8CB0-EA131F2AF337}"/>
                </a:ext>
              </a:extLst>
            </p:cNvPr>
            <p:cNvSpPr/>
            <p:nvPr/>
          </p:nvSpPr>
          <p:spPr>
            <a:xfrm>
              <a:off x="3654684" y="250879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34" name="Google Shape;219;p33">
              <a:extLst>
                <a:ext uri="{FF2B5EF4-FFF2-40B4-BE49-F238E27FC236}">
                  <a16:creationId xmlns:a16="http://schemas.microsoft.com/office/drawing/2014/main" id="{EA4FE801-8D41-4444-839E-588C0DDF4BAB}"/>
                </a:ext>
              </a:extLst>
            </p:cNvPr>
            <p:cNvSpPr/>
            <p:nvPr/>
          </p:nvSpPr>
          <p:spPr>
            <a:xfrm>
              <a:off x="3654684" y="2094826"/>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35" name="Google Shape;219;p33">
              <a:extLst>
                <a:ext uri="{FF2B5EF4-FFF2-40B4-BE49-F238E27FC236}">
                  <a16:creationId xmlns:a16="http://schemas.microsoft.com/office/drawing/2014/main" id="{8377BF34-112B-480A-BAFE-943F19ED440C}"/>
                </a:ext>
              </a:extLst>
            </p:cNvPr>
            <p:cNvSpPr/>
            <p:nvPr/>
          </p:nvSpPr>
          <p:spPr>
            <a:xfrm>
              <a:off x="4618048" y="3291871"/>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36" name="Google Shape;219;p33">
              <a:extLst>
                <a:ext uri="{FF2B5EF4-FFF2-40B4-BE49-F238E27FC236}">
                  <a16:creationId xmlns:a16="http://schemas.microsoft.com/office/drawing/2014/main" id="{E1DB0FC5-DA08-4566-AACF-40E78569B770}"/>
                </a:ext>
              </a:extLst>
            </p:cNvPr>
            <p:cNvSpPr/>
            <p:nvPr/>
          </p:nvSpPr>
          <p:spPr>
            <a:xfrm>
              <a:off x="4618048" y="2877901"/>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437" name="Straight Connector 436">
              <a:extLst>
                <a:ext uri="{FF2B5EF4-FFF2-40B4-BE49-F238E27FC236}">
                  <a16:creationId xmlns:a16="http://schemas.microsoft.com/office/drawing/2014/main" id="{995AE504-CC31-4BAF-9194-AAE1773FA678}"/>
                </a:ext>
              </a:extLst>
            </p:cNvPr>
            <p:cNvCxnSpPr>
              <a:cxnSpLocks/>
              <a:stCxn id="434" idx="6"/>
              <a:endCxn id="436" idx="2"/>
            </p:cNvCxnSpPr>
            <p:nvPr/>
          </p:nvCxnSpPr>
          <p:spPr>
            <a:xfrm>
              <a:off x="3920104" y="2209696"/>
              <a:ext cx="697944" cy="7830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9E057F81-89B4-4A7F-A2D4-8D282B016FA0}"/>
                </a:ext>
              </a:extLst>
            </p:cNvPr>
            <p:cNvCxnSpPr>
              <a:cxnSpLocks/>
              <a:stCxn id="433" idx="6"/>
              <a:endCxn id="436" idx="2"/>
            </p:cNvCxnSpPr>
            <p:nvPr/>
          </p:nvCxnSpPr>
          <p:spPr>
            <a:xfrm>
              <a:off x="3920104" y="2623666"/>
              <a:ext cx="697944" cy="3691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BE0FAEAA-71D5-4C7F-A49E-2F4BA579B848}"/>
                </a:ext>
              </a:extLst>
            </p:cNvPr>
            <p:cNvCxnSpPr>
              <a:cxnSpLocks/>
              <a:stCxn id="432" idx="6"/>
              <a:endCxn id="436" idx="2"/>
            </p:cNvCxnSpPr>
            <p:nvPr/>
          </p:nvCxnSpPr>
          <p:spPr>
            <a:xfrm flipV="1">
              <a:off x="3920104" y="2992771"/>
              <a:ext cx="697944" cy="448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2F8B1274-54A4-4D7B-8E70-60FBA4D17D79}"/>
                </a:ext>
              </a:extLst>
            </p:cNvPr>
            <p:cNvCxnSpPr>
              <a:cxnSpLocks/>
              <a:stCxn id="431" idx="6"/>
              <a:endCxn id="436" idx="2"/>
            </p:cNvCxnSpPr>
            <p:nvPr/>
          </p:nvCxnSpPr>
          <p:spPr>
            <a:xfrm flipV="1">
              <a:off x="3920104" y="2992771"/>
              <a:ext cx="697944" cy="45883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B484B666-451B-44B5-AD5C-025848F53ACC}"/>
                </a:ext>
              </a:extLst>
            </p:cNvPr>
            <p:cNvCxnSpPr>
              <a:cxnSpLocks/>
              <a:stCxn id="430" idx="6"/>
              <a:endCxn id="436" idx="2"/>
            </p:cNvCxnSpPr>
            <p:nvPr/>
          </p:nvCxnSpPr>
          <p:spPr>
            <a:xfrm flipV="1">
              <a:off x="3920104" y="2992771"/>
              <a:ext cx="697944" cy="8728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F5AD7C34-5F26-440D-910E-A445FA5CDD5B}"/>
                </a:ext>
              </a:extLst>
            </p:cNvPr>
            <p:cNvCxnSpPr>
              <a:cxnSpLocks/>
              <a:stCxn id="429" idx="6"/>
              <a:endCxn id="436" idx="2"/>
            </p:cNvCxnSpPr>
            <p:nvPr/>
          </p:nvCxnSpPr>
          <p:spPr>
            <a:xfrm flipV="1">
              <a:off x="3920104" y="2992771"/>
              <a:ext cx="697944" cy="12867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4F485B82-EFF8-4D3F-BF8B-F7D61503DAAE}"/>
                </a:ext>
              </a:extLst>
            </p:cNvPr>
            <p:cNvCxnSpPr>
              <a:cxnSpLocks/>
              <a:stCxn id="434" idx="6"/>
              <a:endCxn id="435" idx="2"/>
            </p:cNvCxnSpPr>
            <p:nvPr/>
          </p:nvCxnSpPr>
          <p:spPr>
            <a:xfrm>
              <a:off x="3920104" y="2209696"/>
              <a:ext cx="697944" cy="119704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16728C33-B27B-4F89-A250-E2A79417561A}"/>
                </a:ext>
              </a:extLst>
            </p:cNvPr>
            <p:cNvCxnSpPr>
              <a:cxnSpLocks/>
              <a:stCxn id="433" idx="6"/>
              <a:endCxn id="435" idx="2"/>
            </p:cNvCxnSpPr>
            <p:nvPr/>
          </p:nvCxnSpPr>
          <p:spPr>
            <a:xfrm>
              <a:off x="3920104" y="2623666"/>
              <a:ext cx="697944" cy="7830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0E1886FA-03FB-465E-910C-82ABCD1443D3}"/>
                </a:ext>
              </a:extLst>
            </p:cNvPr>
            <p:cNvCxnSpPr>
              <a:cxnSpLocks/>
              <a:stCxn id="432" idx="6"/>
              <a:endCxn id="435" idx="2"/>
            </p:cNvCxnSpPr>
            <p:nvPr/>
          </p:nvCxnSpPr>
          <p:spPr>
            <a:xfrm>
              <a:off x="3920104" y="3037636"/>
              <a:ext cx="697944" cy="3691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6F370DD2-0649-43B3-9809-802F3A175CFC}"/>
                </a:ext>
              </a:extLst>
            </p:cNvPr>
            <p:cNvCxnSpPr>
              <a:cxnSpLocks/>
              <a:stCxn id="431" idx="6"/>
              <a:endCxn id="435" idx="2"/>
            </p:cNvCxnSpPr>
            <p:nvPr/>
          </p:nvCxnSpPr>
          <p:spPr>
            <a:xfrm flipV="1">
              <a:off x="3920104" y="3406741"/>
              <a:ext cx="697944" cy="448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8DA40D63-345A-45C1-8EEC-05353213E5F3}"/>
                </a:ext>
              </a:extLst>
            </p:cNvPr>
            <p:cNvCxnSpPr>
              <a:cxnSpLocks/>
              <a:stCxn id="430" idx="6"/>
              <a:endCxn id="435" idx="2"/>
            </p:cNvCxnSpPr>
            <p:nvPr/>
          </p:nvCxnSpPr>
          <p:spPr>
            <a:xfrm flipV="1">
              <a:off x="3920104" y="3406741"/>
              <a:ext cx="697944" cy="45883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1B251659-61AA-403C-A2BA-388C390548A6}"/>
                </a:ext>
              </a:extLst>
            </p:cNvPr>
            <p:cNvCxnSpPr>
              <a:cxnSpLocks/>
              <a:stCxn id="429" idx="6"/>
              <a:endCxn id="435" idx="2"/>
            </p:cNvCxnSpPr>
            <p:nvPr/>
          </p:nvCxnSpPr>
          <p:spPr>
            <a:xfrm flipV="1">
              <a:off x="3920104" y="3406741"/>
              <a:ext cx="697944" cy="87280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449" name="Table 399">
            <a:extLst>
              <a:ext uri="{FF2B5EF4-FFF2-40B4-BE49-F238E27FC236}">
                <a16:creationId xmlns:a16="http://schemas.microsoft.com/office/drawing/2014/main" id="{1B9BBCAB-CDEE-4A75-AA40-2294A587069C}"/>
              </a:ext>
            </a:extLst>
          </p:cNvPr>
          <p:cNvGraphicFramePr>
            <a:graphicFrameLocks noGrp="1"/>
          </p:cNvGraphicFramePr>
          <p:nvPr>
            <p:extLst>
              <p:ext uri="{D42A27DB-BD31-4B8C-83A1-F6EECF244321}">
                <p14:modId xmlns:p14="http://schemas.microsoft.com/office/powerpoint/2010/main" val="3008035306"/>
              </p:ext>
            </p:extLst>
          </p:nvPr>
        </p:nvGraphicFramePr>
        <p:xfrm>
          <a:off x="1097264" y="1487108"/>
          <a:ext cx="469988" cy="3469572"/>
        </p:xfrm>
        <a:graphic>
          <a:graphicData uri="http://schemas.openxmlformats.org/drawingml/2006/table">
            <a:tbl>
              <a:tblPr firstRow="1" bandRow="1">
                <a:tableStyleId>{5C22544A-7EE6-4342-B048-85BDC9FD1C3A}</a:tableStyleId>
              </a:tblPr>
              <a:tblGrid>
                <a:gridCol w="469988">
                  <a:extLst>
                    <a:ext uri="{9D8B030D-6E8A-4147-A177-3AD203B41FA5}">
                      <a16:colId xmlns:a16="http://schemas.microsoft.com/office/drawing/2014/main" val="2755684500"/>
                    </a:ext>
                  </a:extLst>
                </a:gridCol>
              </a:tblGrid>
              <a:tr h="289131">
                <a:tc>
                  <a:txBody>
                    <a:bodyPr/>
                    <a:lstStyle/>
                    <a:p>
                      <a:endParaRPr lang="en-US" sz="40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68405417"/>
                  </a:ext>
                </a:extLst>
              </a:tr>
              <a:tr h="289131">
                <a:tc>
                  <a:txBody>
                    <a:bodyPr/>
                    <a:lstStyle/>
                    <a:p>
                      <a:endParaRPr lang="en-US" sz="40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lumMod val="65000"/>
                      </a:schemeClr>
                    </a:solidFill>
                  </a:tcPr>
                </a:tc>
                <a:extLst>
                  <a:ext uri="{0D108BD9-81ED-4DB2-BD59-A6C34878D82A}">
                    <a16:rowId xmlns:a16="http://schemas.microsoft.com/office/drawing/2014/main" val="3654927692"/>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548346432"/>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765223704"/>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989881540"/>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3377019106"/>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85000"/>
                      </a:schemeClr>
                    </a:solidFill>
                  </a:tcPr>
                </a:tc>
                <a:extLst>
                  <a:ext uri="{0D108BD9-81ED-4DB2-BD59-A6C34878D82A}">
                    <a16:rowId xmlns:a16="http://schemas.microsoft.com/office/drawing/2014/main" val="3241619076"/>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598901685"/>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647455927"/>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50000"/>
                      </a:schemeClr>
                    </a:solidFill>
                  </a:tcPr>
                </a:tc>
                <a:extLst>
                  <a:ext uri="{0D108BD9-81ED-4DB2-BD59-A6C34878D82A}">
                    <a16:rowId xmlns:a16="http://schemas.microsoft.com/office/drawing/2014/main" val="3556283409"/>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lumOff val="15000"/>
                      </a:schemeClr>
                    </a:solidFill>
                  </a:tcPr>
                </a:tc>
                <a:extLst>
                  <a:ext uri="{0D108BD9-81ED-4DB2-BD59-A6C34878D82A}">
                    <a16:rowId xmlns:a16="http://schemas.microsoft.com/office/drawing/2014/main" val="497011337"/>
                  </a:ext>
                </a:extLst>
              </a:tr>
              <a:tr h="289131">
                <a:tc>
                  <a:txBody>
                    <a:bodyPr/>
                    <a:lstStyle/>
                    <a:p>
                      <a:endParaRPr lang="en-US" sz="40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2215351559"/>
                  </a:ext>
                </a:extLst>
              </a:tr>
            </a:tbl>
          </a:graphicData>
        </a:graphic>
      </p:graphicFrame>
      <p:grpSp>
        <p:nvGrpSpPr>
          <p:cNvPr id="8" name="Group 7">
            <a:extLst>
              <a:ext uri="{FF2B5EF4-FFF2-40B4-BE49-F238E27FC236}">
                <a16:creationId xmlns:a16="http://schemas.microsoft.com/office/drawing/2014/main" id="{4BA26728-10D4-49DF-84C2-FBCE1873CB25}"/>
              </a:ext>
            </a:extLst>
          </p:cNvPr>
          <p:cNvGrpSpPr/>
          <p:nvPr/>
        </p:nvGrpSpPr>
        <p:grpSpPr>
          <a:xfrm>
            <a:off x="5955760" y="1476410"/>
            <a:ext cx="3060476" cy="3479921"/>
            <a:chOff x="5869966" y="1406753"/>
            <a:chExt cx="3060476" cy="3479921"/>
          </a:xfrm>
        </p:grpSpPr>
        <p:cxnSp>
          <p:nvCxnSpPr>
            <p:cNvPr id="231" name="Straight Connector 230">
              <a:extLst>
                <a:ext uri="{FF2B5EF4-FFF2-40B4-BE49-F238E27FC236}">
                  <a16:creationId xmlns:a16="http://schemas.microsoft.com/office/drawing/2014/main" id="{CAB22B91-0545-49B4-98ED-51CC423756A2}"/>
                </a:ext>
              </a:extLst>
            </p:cNvPr>
            <p:cNvCxnSpPr>
              <a:cxnSpLocks/>
              <a:stCxn id="303" idx="6"/>
              <a:endCxn id="316" idx="6"/>
            </p:cNvCxnSpPr>
            <p:nvPr/>
          </p:nvCxnSpPr>
          <p:spPr>
            <a:xfrm flipH="1" flipV="1">
              <a:off x="7260273" y="4232985"/>
              <a:ext cx="1389009" cy="5388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C5A95C6-7565-45F4-AA97-66C62BE6EB78}"/>
                </a:ext>
              </a:extLst>
            </p:cNvPr>
            <p:cNvCxnSpPr>
              <a:cxnSpLocks/>
              <a:stCxn id="304" idx="6"/>
              <a:endCxn id="316" idx="6"/>
            </p:cNvCxnSpPr>
            <p:nvPr/>
          </p:nvCxnSpPr>
          <p:spPr>
            <a:xfrm flipH="1" flipV="1">
              <a:off x="7260273" y="4232985"/>
              <a:ext cx="1389009" cy="2433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5F69F4F-AFDF-4FB9-AC40-202226E061BB}"/>
                </a:ext>
              </a:extLst>
            </p:cNvPr>
            <p:cNvCxnSpPr>
              <a:cxnSpLocks/>
              <a:stCxn id="305" idx="6"/>
              <a:endCxn id="316" idx="6"/>
            </p:cNvCxnSpPr>
            <p:nvPr/>
          </p:nvCxnSpPr>
          <p:spPr>
            <a:xfrm flipH="1">
              <a:off x="7260273" y="4180863"/>
              <a:ext cx="1389009" cy="521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38574B95-CFCE-43A4-99A6-0BFD36E13DC3}"/>
                </a:ext>
              </a:extLst>
            </p:cNvPr>
            <p:cNvCxnSpPr>
              <a:cxnSpLocks/>
              <a:stCxn id="306" idx="6"/>
              <a:endCxn id="316" idx="6"/>
            </p:cNvCxnSpPr>
            <p:nvPr/>
          </p:nvCxnSpPr>
          <p:spPr>
            <a:xfrm flipH="1">
              <a:off x="7260273" y="3885391"/>
              <a:ext cx="1389009" cy="34759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4802564C-2FB7-4EEE-989C-D2F4CEFC2F23}"/>
                </a:ext>
              </a:extLst>
            </p:cNvPr>
            <p:cNvCxnSpPr>
              <a:cxnSpLocks/>
              <a:stCxn id="307" idx="6"/>
              <a:endCxn id="316" idx="6"/>
            </p:cNvCxnSpPr>
            <p:nvPr/>
          </p:nvCxnSpPr>
          <p:spPr>
            <a:xfrm flipH="1">
              <a:off x="7260273" y="3589920"/>
              <a:ext cx="1396879" cy="64306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BEC0ABDF-D7B3-4D89-9734-FF69ABCA5BAD}"/>
                </a:ext>
              </a:extLst>
            </p:cNvPr>
            <p:cNvCxnSpPr>
              <a:cxnSpLocks/>
              <a:stCxn id="308" idx="6"/>
              <a:endCxn id="316" idx="6"/>
            </p:cNvCxnSpPr>
            <p:nvPr/>
          </p:nvCxnSpPr>
          <p:spPr>
            <a:xfrm flipH="1">
              <a:off x="7260273" y="3294449"/>
              <a:ext cx="1396880" cy="93853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09A9B08C-C16F-4C85-93B3-A1B586197B56}"/>
                </a:ext>
              </a:extLst>
            </p:cNvPr>
            <p:cNvCxnSpPr>
              <a:cxnSpLocks/>
              <a:stCxn id="309" idx="6"/>
              <a:endCxn id="316" idx="6"/>
            </p:cNvCxnSpPr>
            <p:nvPr/>
          </p:nvCxnSpPr>
          <p:spPr>
            <a:xfrm flipH="1">
              <a:off x="7260273" y="2998977"/>
              <a:ext cx="1396880" cy="123400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E4307419-F021-43F0-A3E3-BE156EC675A8}"/>
                </a:ext>
              </a:extLst>
            </p:cNvPr>
            <p:cNvCxnSpPr>
              <a:cxnSpLocks/>
              <a:stCxn id="310" idx="6"/>
              <a:endCxn id="316" idx="6"/>
            </p:cNvCxnSpPr>
            <p:nvPr/>
          </p:nvCxnSpPr>
          <p:spPr>
            <a:xfrm flipH="1">
              <a:off x="7260273" y="2703506"/>
              <a:ext cx="1396880" cy="152947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5FE2FF98-64D6-49F0-B99F-9D2D61C09CC2}"/>
                </a:ext>
              </a:extLst>
            </p:cNvPr>
            <p:cNvCxnSpPr>
              <a:cxnSpLocks/>
              <a:stCxn id="311" idx="6"/>
              <a:endCxn id="316" idx="6"/>
            </p:cNvCxnSpPr>
            <p:nvPr/>
          </p:nvCxnSpPr>
          <p:spPr>
            <a:xfrm flipH="1">
              <a:off x="7260273" y="2408035"/>
              <a:ext cx="1396880" cy="182495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B4B5EB0-0D2C-4D99-BFF6-F2D906E7B46A}"/>
                </a:ext>
              </a:extLst>
            </p:cNvPr>
            <p:cNvCxnSpPr>
              <a:cxnSpLocks/>
              <a:stCxn id="312" idx="6"/>
              <a:endCxn id="316" idx="6"/>
            </p:cNvCxnSpPr>
            <p:nvPr/>
          </p:nvCxnSpPr>
          <p:spPr>
            <a:xfrm flipH="1">
              <a:off x="7260273" y="2112563"/>
              <a:ext cx="1396880" cy="2120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2D191E6-6F1B-44E6-B0E1-5DCE2A5B9237}"/>
                </a:ext>
              </a:extLst>
            </p:cNvPr>
            <p:cNvCxnSpPr>
              <a:cxnSpLocks/>
              <a:stCxn id="313" idx="6"/>
              <a:endCxn id="316" idx="6"/>
            </p:cNvCxnSpPr>
            <p:nvPr/>
          </p:nvCxnSpPr>
          <p:spPr>
            <a:xfrm flipH="1">
              <a:off x="7260273" y="1817092"/>
              <a:ext cx="1404749" cy="24158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E291ABD9-0D06-4482-AEE7-B62B21238E27}"/>
                </a:ext>
              </a:extLst>
            </p:cNvPr>
            <p:cNvCxnSpPr>
              <a:cxnSpLocks/>
              <a:stCxn id="314" idx="6"/>
              <a:endCxn id="316" idx="6"/>
            </p:cNvCxnSpPr>
            <p:nvPr/>
          </p:nvCxnSpPr>
          <p:spPr>
            <a:xfrm flipH="1">
              <a:off x="7260273" y="1521623"/>
              <a:ext cx="1404750" cy="271136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345BCB1D-18F3-49CB-B7C6-E24BAF1898FE}"/>
                </a:ext>
              </a:extLst>
            </p:cNvPr>
            <p:cNvCxnSpPr>
              <a:cxnSpLocks/>
              <a:stCxn id="303" idx="6"/>
              <a:endCxn id="317" idx="6"/>
            </p:cNvCxnSpPr>
            <p:nvPr/>
          </p:nvCxnSpPr>
          <p:spPr>
            <a:xfrm flipH="1" flipV="1">
              <a:off x="7260273" y="3819015"/>
              <a:ext cx="1389009" cy="9527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3B1AD8B-9B43-46D5-BCD5-B9F38A451204}"/>
                </a:ext>
              </a:extLst>
            </p:cNvPr>
            <p:cNvCxnSpPr>
              <a:cxnSpLocks/>
              <a:stCxn id="304" idx="6"/>
              <a:endCxn id="317" idx="6"/>
            </p:cNvCxnSpPr>
            <p:nvPr/>
          </p:nvCxnSpPr>
          <p:spPr>
            <a:xfrm flipH="1" flipV="1">
              <a:off x="7260273" y="3819015"/>
              <a:ext cx="1389009" cy="65731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B3DCB197-EB96-4BA3-AE82-0060C5A8EC1E}"/>
                </a:ext>
              </a:extLst>
            </p:cNvPr>
            <p:cNvCxnSpPr>
              <a:cxnSpLocks/>
              <a:stCxn id="305" idx="6"/>
              <a:endCxn id="317" idx="6"/>
            </p:cNvCxnSpPr>
            <p:nvPr/>
          </p:nvCxnSpPr>
          <p:spPr>
            <a:xfrm flipH="1" flipV="1">
              <a:off x="7260273" y="3819015"/>
              <a:ext cx="1389009" cy="36184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4D2B4399-6CDD-4A56-9EC8-C5ECD565B2E9}"/>
                </a:ext>
              </a:extLst>
            </p:cNvPr>
            <p:cNvCxnSpPr>
              <a:cxnSpLocks/>
              <a:stCxn id="306" idx="6"/>
              <a:endCxn id="317" idx="6"/>
            </p:cNvCxnSpPr>
            <p:nvPr/>
          </p:nvCxnSpPr>
          <p:spPr>
            <a:xfrm flipH="1" flipV="1">
              <a:off x="7260273" y="3819015"/>
              <a:ext cx="1389009" cy="6637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8D068299-3EF0-44AB-AA4B-04CB0955184C}"/>
                </a:ext>
              </a:extLst>
            </p:cNvPr>
            <p:cNvCxnSpPr>
              <a:cxnSpLocks/>
              <a:stCxn id="307" idx="6"/>
              <a:endCxn id="317" idx="6"/>
            </p:cNvCxnSpPr>
            <p:nvPr/>
          </p:nvCxnSpPr>
          <p:spPr>
            <a:xfrm flipH="1">
              <a:off x="7260273" y="3589920"/>
              <a:ext cx="1396879" cy="22909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E046EE3A-0759-404F-ABD4-1D580258F419}"/>
                </a:ext>
              </a:extLst>
            </p:cNvPr>
            <p:cNvCxnSpPr>
              <a:cxnSpLocks/>
              <a:stCxn id="308" idx="6"/>
              <a:endCxn id="317" idx="6"/>
            </p:cNvCxnSpPr>
            <p:nvPr/>
          </p:nvCxnSpPr>
          <p:spPr>
            <a:xfrm flipH="1">
              <a:off x="7260273" y="3294449"/>
              <a:ext cx="1396880" cy="52456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D327263D-A195-471F-8512-BC4F27DD2D70}"/>
                </a:ext>
              </a:extLst>
            </p:cNvPr>
            <p:cNvCxnSpPr>
              <a:cxnSpLocks/>
              <a:stCxn id="309" idx="6"/>
              <a:endCxn id="317" idx="6"/>
            </p:cNvCxnSpPr>
            <p:nvPr/>
          </p:nvCxnSpPr>
          <p:spPr>
            <a:xfrm flipH="1">
              <a:off x="7260273" y="2998977"/>
              <a:ext cx="1396880" cy="82003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145D5C6-D110-4FC6-864F-291DFF6BE0B3}"/>
                </a:ext>
              </a:extLst>
            </p:cNvPr>
            <p:cNvCxnSpPr>
              <a:cxnSpLocks/>
              <a:stCxn id="310" idx="6"/>
              <a:endCxn id="317" idx="6"/>
            </p:cNvCxnSpPr>
            <p:nvPr/>
          </p:nvCxnSpPr>
          <p:spPr>
            <a:xfrm flipH="1">
              <a:off x="7260273" y="2703506"/>
              <a:ext cx="1396880" cy="111550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1AEDF32-673C-4056-8DEB-2A63FC8B4B46}"/>
                </a:ext>
              </a:extLst>
            </p:cNvPr>
            <p:cNvCxnSpPr>
              <a:cxnSpLocks/>
              <a:stCxn id="311" idx="6"/>
              <a:endCxn id="317" idx="6"/>
            </p:cNvCxnSpPr>
            <p:nvPr/>
          </p:nvCxnSpPr>
          <p:spPr>
            <a:xfrm flipH="1">
              <a:off x="7260273" y="2408035"/>
              <a:ext cx="1396880" cy="141098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69EC5D70-FAA3-455D-9AEF-9FDA4974F581}"/>
                </a:ext>
              </a:extLst>
            </p:cNvPr>
            <p:cNvCxnSpPr>
              <a:cxnSpLocks/>
              <a:stCxn id="312" idx="6"/>
              <a:endCxn id="317" idx="6"/>
            </p:cNvCxnSpPr>
            <p:nvPr/>
          </p:nvCxnSpPr>
          <p:spPr>
            <a:xfrm flipH="1">
              <a:off x="7260273" y="2112563"/>
              <a:ext cx="1396880" cy="1706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3BCA806-9428-4F0A-B0EC-C2CEEE1F331D}"/>
                </a:ext>
              </a:extLst>
            </p:cNvPr>
            <p:cNvCxnSpPr>
              <a:cxnSpLocks/>
              <a:stCxn id="313" idx="6"/>
              <a:endCxn id="317" idx="6"/>
            </p:cNvCxnSpPr>
            <p:nvPr/>
          </p:nvCxnSpPr>
          <p:spPr>
            <a:xfrm flipH="1">
              <a:off x="7260273" y="1817092"/>
              <a:ext cx="1404749" cy="20019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60988329-1E70-4396-83C0-35ED244AC2F5}"/>
                </a:ext>
              </a:extLst>
            </p:cNvPr>
            <p:cNvCxnSpPr>
              <a:cxnSpLocks/>
              <a:stCxn id="314" idx="6"/>
              <a:endCxn id="317" idx="6"/>
            </p:cNvCxnSpPr>
            <p:nvPr/>
          </p:nvCxnSpPr>
          <p:spPr>
            <a:xfrm flipH="1">
              <a:off x="7260273" y="1521623"/>
              <a:ext cx="1404750" cy="229739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06036EEC-3C25-4DEA-AFA9-FDB9878D4591}"/>
                </a:ext>
              </a:extLst>
            </p:cNvPr>
            <p:cNvCxnSpPr>
              <a:cxnSpLocks/>
              <a:stCxn id="303" idx="6"/>
              <a:endCxn id="318" idx="6"/>
            </p:cNvCxnSpPr>
            <p:nvPr/>
          </p:nvCxnSpPr>
          <p:spPr>
            <a:xfrm flipH="1" flipV="1">
              <a:off x="7260273" y="3405045"/>
              <a:ext cx="1389009" cy="136676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26AF88AC-9A2A-4B6E-9505-080008623D8E}"/>
                </a:ext>
              </a:extLst>
            </p:cNvPr>
            <p:cNvCxnSpPr>
              <a:cxnSpLocks/>
              <a:stCxn id="304" idx="6"/>
              <a:endCxn id="318" idx="6"/>
            </p:cNvCxnSpPr>
            <p:nvPr/>
          </p:nvCxnSpPr>
          <p:spPr>
            <a:xfrm flipH="1" flipV="1">
              <a:off x="7260273" y="3405045"/>
              <a:ext cx="1389009" cy="107128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477067-5B7E-4811-904C-DD0602A03F38}"/>
                </a:ext>
              </a:extLst>
            </p:cNvPr>
            <p:cNvCxnSpPr>
              <a:cxnSpLocks/>
              <a:stCxn id="305" idx="6"/>
              <a:endCxn id="318" idx="6"/>
            </p:cNvCxnSpPr>
            <p:nvPr/>
          </p:nvCxnSpPr>
          <p:spPr>
            <a:xfrm flipH="1" flipV="1">
              <a:off x="7260273" y="3405045"/>
              <a:ext cx="1389009" cy="77581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1BE4A3D2-D165-4461-B6F4-67F44AFC6D13}"/>
                </a:ext>
              </a:extLst>
            </p:cNvPr>
            <p:cNvCxnSpPr>
              <a:cxnSpLocks/>
              <a:stCxn id="306" idx="6"/>
              <a:endCxn id="318" idx="6"/>
            </p:cNvCxnSpPr>
            <p:nvPr/>
          </p:nvCxnSpPr>
          <p:spPr>
            <a:xfrm flipH="1" flipV="1">
              <a:off x="7260273" y="3405045"/>
              <a:ext cx="1389009" cy="48034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67ABDEF-1786-48B5-B632-241A3F68DB7E}"/>
                </a:ext>
              </a:extLst>
            </p:cNvPr>
            <p:cNvCxnSpPr>
              <a:cxnSpLocks/>
              <a:stCxn id="307" idx="6"/>
              <a:endCxn id="318" idx="6"/>
            </p:cNvCxnSpPr>
            <p:nvPr/>
          </p:nvCxnSpPr>
          <p:spPr>
            <a:xfrm flipH="1" flipV="1">
              <a:off x="7260273" y="3405045"/>
              <a:ext cx="1396879" cy="18487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FE2B140B-1112-486B-8377-36734BC09311}"/>
                </a:ext>
              </a:extLst>
            </p:cNvPr>
            <p:cNvCxnSpPr>
              <a:cxnSpLocks/>
              <a:stCxn id="308" idx="6"/>
              <a:endCxn id="318" idx="6"/>
            </p:cNvCxnSpPr>
            <p:nvPr/>
          </p:nvCxnSpPr>
          <p:spPr>
            <a:xfrm flipH="1">
              <a:off x="7260273" y="3294449"/>
              <a:ext cx="1396880" cy="11059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20524685-6DC6-4FD6-92E8-36D79B6E03B8}"/>
                </a:ext>
              </a:extLst>
            </p:cNvPr>
            <p:cNvCxnSpPr>
              <a:cxnSpLocks/>
              <a:stCxn id="309" idx="6"/>
              <a:endCxn id="318" idx="6"/>
            </p:cNvCxnSpPr>
            <p:nvPr/>
          </p:nvCxnSpPr>
          <p:spPr>
            <a:xfrm flipH="1">
              <a:off x="7260273" y="2998977"/>
              <a:ext cx="1396880" cy="40606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D9AF1C68-E58A-4D9D-9D5F-BFE3A97E15CA}"/>
                </a:ext>
              </a:extLst>
            </p:cNvPr>
            <p:cNvCxnSpPr>
              <a:cxnSpLocks/>
              <a:stCxn id="310" idx="6"/>
              <a:endCxn id="318" idx="6"/>
            </p:cNvCxnSpPr>
            <p:nvPr/>
          </p:nvCxnSpPr>
          <p:spPr>
            <a:xfrm flipH="1">
              <a:off x="7260273" y="2703506"/>
              <a:ext cx="1396880" cy="70153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760B4416-9DC2-45C7-902B-E594C7BB0D7E}"/>
                </a:ext>
              </a:extLst>
            </p:cNvPr>
            <p:cNvCxnSpPr>
              <a:cxnSpLocks/>
              <a:stCxn id="311" idx="6"/>
              <a:endCxn id="318" idx="6"/>
            </p:cNvCxnSpPr>
            <p:nvPr/>
          </p:nvCxnSpPr>
          <p:spPr>
            <a:xfrm flipH="1">
              <a:off x="7260273" y="2408035"/>
              <a:ext cx="1396880" cy="99701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7C43E3F4-2E67-47BD-A88B-439A649DC0F7}"/>
                </a:ext>
              </a:extLst>
            </p:cNvPr>
            <p:cNvCxnSpPr>
              <a:cxnSpLocks/>
              <a:stCxn id="312" idx="6"/>
              <a:endCxn id="318" idx="6"/>
            </p:cNvCxnSpPr>
            <p:nvPr/>
          </p:nvCxnSpPr>
          <p:spPr>
            <a:xfrm flipH="1">
              <a:off x="7260273" y="2112563"/>
              <a:ext cx="1396880" cy="1292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B1CB7E7E-7351-4D0A-9A80-8D9F04AC0001}"/>
                </a:ext>
              </a:extLst>
            </p:cNvPr>
            <p:cNvCxnSpPr>
              <a:cxnSpLocks/>
              <a:stCxn id="313" idx="6"/>
              <a:endCxn id="318" idx="6"/>
            </p:cNvCxnSpPr>
            <p:nvPr/>
          </p:nvCxnSpPr>
          <p:spPr>
            <a:xfrm flipH="1">
              <a:off x="7260273" y="1817092"/>
              <a:ext cx="1404749" cy="15879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D5D17223-6435-4765-9559-C86BF6579B27}"/>
                </a:ext>
              </a:extLst>
            </p:cNvPr>
            <p:cNvCxnSpPr>
              <a:cxnSpLocks/>
              <a:stCxn id="314" idx="6"/>
              <a:endCxn id="318" idx="6"/>
            </p:cNvCxnSpPr>
            <p:nvPr/>
          </p:nvCxnSpPr>
          <p:spPr>
            <a:xfrm flipH="1">
              <a:off x="7260273" y="1521623"/>
              <a:ext cx="1404750" cy="188342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9AD4D16-5F17-4395-B5D8-62E09FD7C606}"/>
                </a:ext>
              </a:extLst>
            </p:cNvPr>
            <p:cNvCxnSpPr>
              <a:cxnSpLocks/>
              <a:stCxn id="303" idx="6"/>
              <a:endCxn id="319" idx="6"/>
            </p:cNvCxnSpPr>
            <p:nvPr/>
          </p:nvCxnSpPr>
          <p:spPr>
            <a:xfrm flipH="1" flipV="1">
              <a:off x="7260273" y="2991076"/>
              <a:ext cx="1389009" cy="178072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6910EA7-E46F-4519-A4A3-634C2A7B973B}"/>
                </a:ext>
              </a:extLst>
            </p:cNvPr>
            <p:cNvCxnSpPr>
              <a:cxnSpLocks/>
              <a:stCxn id="304" idx="6"/>
              <a:endCxn id="319" idx="6"/>
            </p:cNvCxnSpPr>
            <p:nvPr/>
          </p:nvCxnSpPr>
          <p:spPr>
            <a:xfrm flipH="1" flipV="1">
              <a:off x="7260273" y="2991076"/>
              <a:ext cx="1389009" cy="148525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A71F2A39-5B65-4036-B9E4-3221EE022CC6}"/>
                </a:ext>
              </a:extLst>
            </p:cNvPr>
            <p:cNvCxnSpPr>
              <a:cxnSpLocks/>
              <a:stCxn id="305" idx="6"/>
              <a:endCxn id="319" idx="6"/>
            </p:cNvCxnSpPr>
            <p:nvPr/>
          </p:nvCxnSpPr>
          <p:spPr>
            <a:xfrm flipH="1" flipV="1">
              <a:off x="7260273" y="2991076"/>
              <a:ext cx="1389009" cy="11897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0149C7AE-DC70-4212-BB6A-3F586745C72A}"/>
                </a:ext>
              </a:extLst>
            </p:cNvPr>
            <p:cNvCxnSpPr>
              <a:cxnSpLocks/>
              <a:stCxn id="306" idx="6"/>
              <a:endCxn id="319" idx="6"/>
            </p:cNvCxnSpPr>
            <p:nvPr/>
          </p:nvCxnSpPr>
          <p:spPr>
            <a:xfrm flipH="1" flipV="1">
              <a:off x="7260273" y="2991076"/>
              <a:ext cx="1389009" cy="89431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E49F67A4-D9E1-4073-A45C-D6D9E94FD842}"/>
                </a:ext>
              </a:extLst>
            </p:cNvPr>
            <p:cNvCxnSpPr>
              <a:cxnSpLocks/>
              <a:stCxn id="307" idx="6"/>
              <a:endCxn id="319" idx="6"/>
            </p:cNvCxnSpPr>
            <p:nvPr/>
          </p:nvCxnSpPr>
          <p:spPr>
            <a:xfrm flipH="1" flipV="1">
              <a:off x="7260273" y="2991076"/>
              <a:ext cx="1396879" cy="59884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DA56DE3B-80C3-470B-B6AB-F5C8C6C1F488}"/>
                </a:ext>
              </a:extLst>
            </p:cNvPr>
            <p:cNvCxnSpPr>
              <a:cxnSpLocks/>
              <a:stCxn id="308" idx="6"/>
              <a:endCxn id="319" idx="6"/>
            </p:cNvCxnSpPr>
            <p:nvPr/>
          </p:nvCxnSpPr>
          <p:spPr>
            <a:xfrm flipH="1" flipV="1">
              <a:off x="7260273" y="2991076"/>
              <a:ext cx="1396880" cy="30337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8D5E1A1A-92FC-461D-A2DC-8A7DA9C317F3}"/>
                </a:ext>
              </a:extLst>
            </p:cNvPr>
            <p:cNvCxnSpPr>
              <a:cxnSpLocks/>
              <a:stCxn id="309" idx="6"/>
              <a:endCxn id="319" idx="6"/>
            </p:cNvCxnSpPr>
            <p:nvPr/>
          </p:nvCxnSpPr>
          <p:spPr>
            <a:xfrm flipH="1" flipV="1">
              <a:off x="7260273" y="2991076"/>
              <a:ext cx="1396880" cy="79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D6B8A049-F851-4798-8434-E9D21B259AF1}"/>
                </a:ext>
              </a:extLst>
            </p:cNvPr>
            <p:cNvCxnSpPr>
              <a:cxnSpLocks/>
              <a:stCxn id="310" idx="6"/>
              <a:endCxn id="319" idx="6"/>
            </p:cNvCxnSpPr>
            <p:nvPr/>
          </p:nvCxnSpPr>
          <p:spPr>
            <a:xfrm flipH="1">
              <a:off x="7260273" y="2703506"/>
              <a:ext cx="1396880" cy="2875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86C33483-62CE-47B9-9E41-979386D70222}"/>
                </a:ext>
              </a:extLst>
            </p:cNvPr>
            <p:cNvCxnSpPr>
              <a:cxnSpLocks/>
              <a:stCxn id="311" idx="6"/>
              <a:endCxn id="319" idx="6"/>
            </p:cNvCxnSpPr>
            <p:nvPr/>
          </p:nvCxnSpPr>
          <p:spPr>
            <a:xfrm flipH="1">
              <a:off x="7260273" y="2408035"/>
              <a:ext cx="1396880" cy="58304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0772B0A4-C149-463A-834B-651AB6E23579}"/>
                </a:ext>
              </a:extLst>
            </p:cNvPr>
            <p:cNvCxnSpPr>
              <a:cxnSpLocks/>
              <a:stCxn id="312" idx="6"/>
              <a:endCxn id="319" idx="6"/>
            </p:cNvCxnSpPr>
            <p:nvPr/>
          </p:nvCxnSpPr>
          <p:spPr>
            <a:xfrm flipH="1">
              <a:off x="7260273" y="2112563"/>
              <a:ext cx="1396880"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10015681-2546-43D1-A269-855792340B05}"/>
                </a:ext>
              </a:extLst>
            </p:cNvPr>
            <p:cNvCxnSpPr>
              <a:cxnSpLocks/>
              <a:stCxn id="312" idx="6"/>
              <a:endCxn id="319" idx="6"/>
            </p:cNvCxnSpPr>
            <p:nvPr/>
          </p:nvCxnSpPr>
          <p:spPr>
            <a:xfrm flipH="1">
              <a:off x="7260273" y="2112563"/>
              <a:ext cx="1396880" cy="878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2343502D-8E51-46DC-8942-7776CD917747}"/>
                </a:ext>
              </a:extLst>
            </p:cNvPr>
            <p:cNvCxnSpPr>
              <a:cxnSpLocks/>
              <a:stCxn id="313" idx="6"/>
              <a:endCxn id="319" idx="6"/>
            </p:cNvCxnSpPr>
            <p:nvPr/>
          </p:nvCxnSpPr>
          <p:spPr>
            <a:xfrm flipH="1">
              <a:off x="7260273" y="1817092"/>
              <a:ext cx="1404749" cy="117398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EB57866B-E1CA-4FC0-9E7C-435FBC6362E3}"/>
                </a:ext>
              </a:extLst>
            </p:cNvPr>
            <p:cNvCxnSpPr>
              <a:cxnSpLocks/>
              <a:stCxn id="314" idx="6"/>
              <a:endCxn id="319" idx="6"/>
            </p:cNvCxnSpPr>
            <p:nvPr/>
          </p:nvCxnSpPr>
          <p:spPr>
            <a:xfrm flipH="1">
              <a:off x="7260273" y="1521623"/>
              <a:ext cx="1404750" cy="146945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8E6E59DF-8703-4F7A-89CF-83BB49283FDA}"/>
                </a:ext>
              </a:extLst>
            </p:cNvPr>
            <p:cNvCxnSpPr>
              <a:cxnSpLocks/>
              <a:stCxn id="303" idx="6"/>
              <a:endCxn id="320" idx="6"/>
            </p:cNvCxnSpPr>
            <p:nvPr/>
          </p:nvCxnSpPr>
          <p:spPr>
            <a:xfrm flipH="1" flipV="1">
              <a:off x="7260273" y="2577105"/>
              <a:ext cx="1389009" cy="219469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B87DF510-6961-4486-BE9C-747E86021675}"/>
                </a:ext>
              </a:extLst>
            </p:cNvPr>
            <p:cNvCxnSpPr>
              <a:cxnSpLocks/>
              <a:stCxn id="304" idx="6"/>
              <a:endCxn id="320" idx="6"/>
            </p:cNvCxnSpPr>
            <p:nvPr/>
          </p:nvCxnSpPr>
          <p:spPr>
            <a:xfrm flipH="1" flipV="1">
              <a:off x="7260273" y="2577105"/>
              <a:ext cx="1389009" cy="189922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D63B0962-5EC0-4EC0-9680-578F4CD7BA0E}"/>
                </a:ext>
              </a:extLst>
            </p:cNvPr>
            <p:cNvCxnSpPr>
              <a:cxnSpLocks/>
              <a:endCxn id="320" idx="6"/>
            </p:cNvCxnSpPr>
            <p:nvPr/>
          </p:nvCxnSpPr>
          <p:spPr>
            <a:xfrm flipH="1" flipV="1">
              <a:off x="7260273" y="2577105"/>
              <a:ext cx="1415450" cy="159772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EF02BC6D-B5E7-4464-BC83-CC72685B9D57}"/>
                </a:ext>
              </a:extLst>
            </p:cNvPr>
            <p:cNvCxnSpPr>
              <a:cxnSpLocks/>
              <a:stCxn id="306" idx="6"/>
              <a:endCxn id="320" idx="6"/>
            </p:cNvCxnSpPr>
            <p:nvPr/>
          </p:nvCxnSpPr>
          <p:spPr>
            <a:xfrm flipH="1" flipV="1">
              <a:off x="7260273" y="2577105"/>
              <a:ext cx="1389009" cy="13082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F4C410EC-C91F-4F55-AF1D-7570025021EC}"/>
                </a:ext>
              </a:extLst>
            </p:cNvPr>
            <p:cNvCxnSpPr>
              <a:cxnSpLocks/>
              <a:stCxn id="307" idx="6"/>
              <a:endCxn id="320" idx="6"/>
            </p:cNvCxnSpPr>
            <p:nvPr/>
          </p:nvCxnSpPr>
          <p:spPr>
            <a:xfrm flipH="1" flipV="1">
              <a:off x="7260273" y="2577105"/>
              <a:ext cx="1396879" cy="10128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A0681C9C-7DA0-4943-B5C9-2C676B745B6F}"/>
                </a:ext>
              </a:extLst>
            </p:cNvPr>
            <p:cNvCxnSpPr>
              <a:cxnSpLocks/>
              <a:stCxn id="308" idx="6"/>
              <a:endCxn id="320" idx="6"/>
            </p:cNvCxnSpPr>
            <p:nvPr/>
          </p:nvCxnSpPr>
          <p:spPr>
            <a:xfrm flipH="1" flipV="1">
              <a:off x="7260273" y="2577105"/>
              <a:ext cx="1396880" cy="7173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F85C28AB-870E-4853-B16E-89CCD6211DB2}"/>
                </a:ext>
              </a:extLst>
            </p:cNvPr>
            <p:cNvCxnSpPr>
              <a:cxnSpLocks/>
              <a:stCxn id="309" idx="6"/>
              <a:endCxn id="320" idx="6"/>
            </p:cNvCxnSpPr>
            <p:nvPr/>
          </p:nvCxnSpPr>
          <p:spPr>
            <a:xfrm flipH="1" flipV="1">
              <a:off x="7260273" y="2577105"/>
              <a:ext cx="1396880" cy="4218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BB924B1E-1354-4E92-848E-90ABF0452800}"/>
                </a:ext>
              </a:extLst>
            </p:cNvPr>
            <p:cNvCxnSpPr>
              <a:cxnSpLocks/>
              <a:stCxn id="310" idx="6"/>
              <a:endCxn id="320" idx="6"/>
            </p:cNvCxnSpPr>
            <p:nvPr/>
          </p:nvCxnSpPr>
          <p:spPr>
            <a:xfrm flipH="1" flipV="1">
              <a:off x="7260273" y="2577105"/>
              <a:ext cx="1396880" cy="12640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27836902-F974-477B-82CB-AA5F6B3FAF62}"/>
                </a:ext>
              </a:extLst>
            </p:cNvPr>
            <p:cNvCxnSpPr>
              <a:cxnSpLocks/>
              <a:stCxn id="311" idx="6"/>
              <a:endCxn id="320" idx="6"/>
            </p:cNvCxnSpPr>
            <p:nvPr/>
          </p:nvCxnSpPr>
          <p:spPr>
            <a:xfrm flipH="1">
              <a:off x="7260273" y="2408035"/>
              <a:ext cx="1396880" cy="16907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B1AEAB7D-7986-4E6D-A0B5-FF5F19B0FE4C}"/>
                </a:ext>
              </a:extLst>
            </p:cNvPr>
            <p:cNvCxnSpPr>
              <a:cxnSpLocks/>
              <a:stCxn id="312" idx="6"/>
              <a:endCxn id="320" idx="6"/>
            </p:cNvCxnSpPr>
            <p:nvPr/>
          </p:nvCxnSpPr>
          <p:spPr>
            <a:xfrm flipH="1">
              <a:off x="7260273" y="2112563"/>
              <a:ext cx="1396880" cy="4645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2848E0D0-4595-4C07-A373-C89C6B4BDA36}"/>
                </a:ext>
              </a:extLst>
            </p:cNvPr>
            <p:cNvCxnSpPr>
              <a:cxnSpLocks/>
              <a:stCxn id="313" idx="6"/>
              <a:endCxn id="320" idx="6"/>
            </p:cNvCxnSpPr>
            <p:nvPr/>
          </p:nvCxnSpPr>
          <p:spPr>
            <a:xfrm flipH="1">
              <a:off x="7260273" y="1817092"/>
              <a:ext cx="1404749" cy="76001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5D007F21-E2AA-4622-932E-FDD20162702B}"/>
                </a:ext>
              </a:extLst>
            </p:cNvPr>
            <p:cNvCxnSpPr>
              <a:cxnSpLocks/>
              <a:stCxn id="314" idx="6"/>
              <a:endCxn id="320" idx="6"/>
            </p:cNvCxnSpPr>
            <p:nvPr/>
          </p:nvCxnSpPr>
          <p:spPr>
            <a:xfrm flipH="1">
              <a:off x="7260273" y="1521623"/>
              <a:ext cx="1404750" cy="105548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67280AE1-347E-48A6-982C-9DE606A4DFF8}"/>
                </a:ext>
              </a:extLst>
            </p:cNvPr>
            <p:cNvCxnSpPr>
              <a:cxnSpLocks/>
              <a:stCxn id="303" idx="6"/>
              <a:endCxn id="321" idx="6"/>
            </p:cNvCxnSpPr>
            <p:nvPr/>
          </p:nvCxnSpPr>
          <p:spPr>
            <a:xfrm flipH="1" flipV="1">
              <a:off x="7260273" y="2163135"/>
              <a:ext cx="1389009" cy="2608669"/>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2A97C635-2F8B-4DFB-BAB5-52B10E9077D4}"/>
                </a:ext>
              </a:extLst>
            </p:cNvPr>
            <p:cNvCxnSpPr>
              <a:cxnSpLocks/>
              <a:stCxn id="304" idx="6"/>
              <a:endCxn id="321" idx="6"/>
            </p:cNvCxnSpPr>
            <p:nvPr/>
          </p:nvCxnSpPr>
          <p:spPr>
            <a:xfrm flipH="1" flipV="1">
              <a:off x="7260273" y="2163135"/>
              <a:ext cx="1389009" cy="2313198"/>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26537F58-5173-4E48-9B7D-243ED3DDA94F}"/>
                </a:ext>
              </a:extLst>
            </p:cNvPr>
            <p:cNvCxnSpPr>
              <a:cxnSpLocks/>
              <a:stCxn id="305" idx="6"/>
              <a:endCxn id="321" idx="6"/>
            </p:cNvCxnSpPr>
            <p:nvPr/>
          </p:nvCxnSpPr>
          <p:spPr>
            <a:xfrm flipH="1" flipV="1">
              <a:off x="7260273" y="2163135"/>
              <a:ext cx="1389009" cy="201772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E7F4CEBC-C803-4F92-927D-23A105741DE5}"/>
                </a:ext>
              </a:extLst>
            </p:cNvPr>
            <p:cNvCxnSpPr>
              <a:cxnSpLocks/>
              <a:stCxn id="306" idx="6"/>
              <a:endCxn id="321" idx="6"/>
            </p:cNvCxnSpPr>
            <p:nvPr/>
          </p:nvCxnSpPr>
          <p:spPr>
            <a:xfrm flipH="1" flipV="1">
              <a:off x="7260273" y="2163135"/>
              <a:ext cx="1389009" cy="1722256"/>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37BB4F71-5C97-4882-862E-5A7765007AA5}"/>
                </a:ext>
              </a:extLst>
            </p:cNvPr>
            <p:cNvCxnSpPr>
              <a:cxnSpLocks/>
              <a:stCxn id="307" idx="6"/>
              <a:endCxn id="321" idx="6"/>
            </p:cNvCxnSpPr>
            <p:nvPr/>
          </p:nvCxnSpPr>
          <p:spPr>
            <a:xfrm flipH="1" flipV="1">
              <a:off x="7260273" y="2163135"/>
              <a:ext cx="1396879" cy="1426785"/>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639940F6-349D-45FD-B8EF-364DB3A17852}"/>
                </a:ext>
              </a:extLst>
            </p:cNvPr>
            <p:cNvCxnSpPr>
              <a:cxnSpLocks/>
              <a:stCxn id="308" idx="6"/>
              <a:endCxn id="321" idx="6"/>
            </p:cNvCxnSpPr>
            <p:nvPr/>
          </p:nvCxnSpPr>
          <p:spPr>
            <a:xfrm flipH="1" flipV="1">
              <a:off x="7260273" y="2163135"/>
              <a:ext cx="1396880" cy="1131314"/>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7B6B099E-18D6-4AFC-AF89-FFEE9E58577C}"/>
                </a:ext>
              </a:extLst>
            </p:cNvPr>
            <p:cNvCxnSpPr>
              <a:cxnSpLocks/>
              <a:stCxn id="309" idx="6"/>
              <a:endCxn id="321" idx="6"/>
            </p:cNvCxnSpPr>
            <p:nvPr/>
          </p:nvCxnSpPr>
          <p:spPr>
            <a:xfrm flipH="1" flipV="1">
              <a:off x="7260273" y="2163135"/>
              <a:ext cx="1396880" cy="83584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C7669D4B-07FB-4A54-A6D4-09533B97610D}"/>
                </a:ext>
              </a:extLst>
            </p:cNvPr>
            <p:cNvCxnSpPr>
              <a:cxnSpLocks/>
              <a:stCxn id="311" idx="6"/>
              <a:endCxn id="321" idx="6"/>
            </p:cNvCxnSpPr>
            <p:nvPr/>
          </p:nvCxnSpPr>
          <p:spPr>
            <a:xfrm flipH="1" flipV="1">
              <a:off x="7260273" y="2163135"/>
              <a:ext cx="1396880" cy="244900"/>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5F8715BC-B770-4644-B8E0-FE4A163DAB34}"/>
                </a:ext>
              </a:extLst>
            </p:cNvPr>
            <p:cNvCxnSpPr>
              <a:cxnSpLocks/>
              <a:stCxn id="312" idx="6"/>
              <a:endCxn id="321" idx="6"/>
            </p:cNvCxnSpPr>
            <p:nvPr/>
          </p:nvCxnSpPr>
          <p:spPr>
            <a:xfrm flipH="1">
              <a:off x="7260273" y="2112563"/>
              <a:ext cx="1396880" cy="5057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D500DC44-E22A-4198-A229-73836FC1D2A5}"/>
                </a:ext>
              </a:extLst>
            </p:cNvPr>
            <p:cNvCxnSpPr>
              <a:cxnSpLocks/>
              <a:stCxn id="313" idx="6"/>
              <a:endCxn id="321" idx="6"/>
            </p:cNvCxnSpPr>
            <p:nvPr/>
          </p:nvCxnSpPr>
          <p:spPr>
            <a:xfrm flipH="1">
              <a:off x="7260273" y="1817092"/>
              <a:ext cx="1404749" cy="34604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1B27DE88-808A-4521-A593-8208798EF47F}"/>
                </a:ext>
              </a:extLst>
            </p:cNvPr>
            <p:cNvCxnSpPr>
              <a:cxnSpLocks/>
              <a:stCxn id="314" idx="6"/>
              <a:endCxn id="321" idx="6"/>
            </p:cNvCxnSpPr>
            <p:nvPr/>
          </p:nvCxnSpPr>
          <p:spPr>
            <a:xfrm flipH="1">
              <a:off x="7260273" y="1521623"/>
              <a:ext cx="1404750" cy="641512"/>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03" name="Google Shape;219;p33">
              <a:extLst>
                <a:ext uri="{FF2B5EF4-FFF2-40B4-BE49-F238E27FC236}">
                  <a16:creationId xmlns:a16="http://schemas.microsoft.com/office/drawing/2014/main" id="{7207C4A5-1DFC-4EF4-968D-442B0014AE7B}"/>
                </a:ext>
              </a:extLst>
            </p:cNvPr>
            <p:cNvSpPr/>
            <p:nvPr/>
          </p:nvSpPr>
          <p:spPr>
            <a:xfrm flipH="1">
              <a:off x="8649282" y="4656934"/>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04" name="Google Shape;219;p33">
              <a:extLst>
                <a:ext uri="{FF2B5EF4-FFF2-40B4-BE49-F238E27FC236}">
                  <a16:creationId xmlns:a16="http://schemas.microsoft.com/office/drawing/2014/main" id="{DE24D932-0497-47A4-B754-74947AFE39D9}"/>
                </a:ext>
              </a:extLst>
            </p:cNvPr>
            <p:cNvSpPr/>
            <p:nvPr/>
          </p:nvSpPr>
          <p:spPr>
            <a:xfrm flipH="1">
              <a:off x="8649282" y="4361464"/>
              <a:ext cx="265419" cy="229738"/>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05" name="Google Shape;219;p33">
              <a:extLst>
                <a:ext uri="{FF2B5EF4-FFF2-40B4-BE49-F238E27FC236}">
                  <a16:creationId xmlns:a16="http://schemas.microsoft.com/office/drawing/2014/main" id="{7E7BE36F-03BF-4C6C-BE29-5986A35B9305}"/>
                </a:ext>
              </a:extLst>
            </p:cNvPr>
            <p:cNvSpPr/>
            <p:nvPr/>
          </p:nvSpPr>
          <p:spPr>
            <a:xfrm flipH="1">
              <a:off x="8649282" y="4065992"/>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06" name="Google Shape;219;p33">
              <a:extLst>
                <a:ext uri="{FF2B5EF4-FFF2-40B4-BE49-F238E27FC236}">
                  <a16:creationId xmlns:a16="http://schemas.microsoft.com/office/drawing/2014/main" id="{F549E838-C080-461A-AB8B-B9627DDF8C32}"/>
                </a:ext>
              </a:extLst>
            </p:cNvPr>
            <p:cNvSpPr/>
            <p:nvPr/>
          </p:nvSpPr>
          <p:spPr>
            <a:xfrm flipH="1">
              <a:off x="8649282" y="3770521"/>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07" name="Google Shape;219;p33">
              <a:extLst>
                <a:ext uri="{FF2B5EF4-FFF2-40B4-BE49-F238E27FC236}">
                  <a16:creationId xmlns:a16="http://schemas.microsoft.com/office/drawing/2014/main" id="{477850FE-83A5-4DAA-A437-BEE81F293645}"/>
                </a:ext>
              </a:extLst>
            </p:cNvPr>
            <p:cNvSpPr/>
            <p:nvPr/>
          </p:nvSpPr>
          <p:spPr>
            <a:xfrm flipH="1">
              <a:off x="8657152" y="3475050"/>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08" name="Google Shape;219;p33">
              <a:extLst>
                <a:ext uri="{FF2B5EF4-FFF2-40B4-BE49-F238E27FC236}">
                  <a16:creationId xmlns:a16="http://schemas.microsoft.com/office/drawing/2014/main" id="{AEE5B051-17D6-4734-97A4-DD803B020518}"/>
                </a:ext>
              </a:extLst>
            </p:cNvPr>
            <p:cNvSpPr/>
            <p:nvPr/>
          </p:nvSpPr>
          <p:spPr>
            <a:xfrm flipH="1">
              <a:off x="8657153" y="3179579"/>
              <a:ext cx="265420" cy="229739"/>
            </a:xfrm>
            <a:prstGeom prst="ellipse">
              <a:avLst/>
            </a:prstGeom>
            <a:solidFill>
              <a:srgbClr val="E7FFBE"/>
            </a:solidFill>
            <a:ln w="9525"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09" name="Google Shape;219;p33">
              <a:extLst>
                <a:ext uri="{FF2B5EF4-FFF2-40B4-BE49-F238E27FC236}">
                  <a16:creationId xmlns:a16="http://schemas.microsoft.com/office/drawing/2014/main" id="{FEB95FCE-7C7E-4DF9-96D8-7687AF1A41BE}"/>
                </a:ext>
              </a:extLst>
            </p:cNvPr>
            <p:cNvSpPr/>
            <p:nvPr/>
          </p:nvSpPr>
          <p:spPr>
            <a:xfrm flipH="1">
              <a:off x="8657153" y="2884107"/>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10" name="Google Shape;219;p33">
              <a:extLst>
                <a:ext uri="{FF2B5EF4-FFF2-40B4-BE49-F238E27FC236}">
                  <a16:creationId xmlns:a16="http://schemas.microsoft.com/office/drawing/2014/main" id="{511CC3CC-4B6C-40F3-90BF-2DD321C762F9}"/>
                </a:ext>
              </a:extLst>
            </p:cNvPr>
            <p:cNvSpPr/>
            <p:nvPr/>
          </p:nvSpPr>
          <p:spPr>
            <a:xfrm flipH="1">
              <a:off x="8657153" y="2588637"/>
              <a:ext cx="265419" cy="229738"/>
            </a:xfrm>
            <a:prstGeom prst="ellipse">
              <a:avLst/>
            </a:prstGeom>
            <a:solidFill>
              <a:srgbClr val="E7FFBE"/>
            </a:solidFill>
            <a:ln w="12700" cap="flat" cmpd="sng">
              <a:solidFill>
                <a:schemeClr val="tx1">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11" name="Google Shape;219;p33">
              <a:extLst>
                <a:ext uri="{FF2B5EF4-FFF2-40B4-BE49-F238E27FC236}">
                  <a16:creationId xmlns:a16="http://schemas.microsoft.com/office/drawing/2014/main" id="{5163BBED-6C5D-4E67-80F7-82781B525687}"/>
                </a:ext>
              </a:extLst>
            </p:cNvPr>
            <p:cNvSpPr/>
            <p:nvPr/>
          </p:nvSpPr>
          <p:spPr>
            <a:xfrm flipH="1">
              <a:off x="8657153" y="229316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12" name="Google Shape;219;p33">
              <a:extLst>
                <a:ext uri="{FF2B5EF4-FFF2-40B4-BE49-F238E27FC236}">
                  <a16:creationId xmlns:a16="http://schemas.microsoft.com/office/drawing/2014/main" id="{5245CBAE-DCD9-4BF6-8C4C-287A029F9C79}"/>
                </a:ext>
              </a:extLst>
            </p:cNvPr>
            <p:cNvSpPr/>
            <p:nvPr/>
          </p:nvSpPr>
          <p:spPr>
            <a:xfrm flipH="1">
              <a:off x="8657153" y="1997693"/>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13" name="Google Shape;219;p33">
              <a:extLst>
                <a:ext uri="{FF2B5EF4-FFF2-40B4-BE49-F238E27FC236}">
                  <a16:creationId xmlns:a16="http://schemas.microsoft.com/office/drawing/2014/main" id="{75AF2C1C-A155-4010-BF59-6620016CEA40}"/>
                </a:ext>
              </a:extLst>
            </p:cNvPr>
            <p:cNvSpPr/>
            <p:nvPr/>
          </p:nvSpPr>
          <p:spPr>
            <a:xfrm flipH="1">
              <a:off x="8665022" y="1702222"/>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14" name="Google Shape;219;p33">
              <a:extLst>
                <a:ext uri="{FF2B5EF4-FFF2-40B4-BE49-F238E27FC236}">
                  <a16:creationId xmlns:a16="http://schemas.microsoft.com/office/drawing/2014/main" id="{35D107DB-86ED-49D3-AD71-B3B30A92CF7B}"/>
                </a:ext>
              </a:extLst>
            </p:cNvPr>
            <p:cNvSpPr/>
            <p:nvPr/>
          </p:nvSpPr>
          <p:spPr>
            <a:xfrm flipH="1">
              <a:off x="8665022" y="1406753"/>
              <a:ext cx="265420" cy="229739"/>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315" name="Straight Connector 314">
              <a:extLst>
                <a:ext uri="{FF2B5EF4-FFF2-40B4-BE49-F238E27FC236}">
                  <a16:creationId xmlns:a16="http://schemas.microsoft.com/office/drawing/2014/main" id="{0B7F42A2-8009-4498-A712-9829923F105F}"/>
                </a:ext>
              </a:extLst>
            </p:cNvPr>
            <p:cNvCxnSpPr>
              <a:cxnSpLocks/>
              <a:stCxn id="310" idx="6"/>
              <a:endCxn id="321" idx="6"/>
            </p:cNvCxnSpPr>
            <p:nvPr/>
          </p:nvCxnSpPr>
          <p:spPr>
            <a:xfrm flipH="1" flipV="1">
              <a:off x="7260273" y="2163135"/>
              <a:ext cx="1396880" cy="540371"/>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16" name="Google Shape;219;p33">
              <a:extLst>
                <a:ext uri="{FF2B5EF4-FFF2-40B4-BE49-F238E27FC236}">
                  <a16:creationId xmlns:a16="http://schemas.microsoft.com/office/drawing/2014/main" id="{2B04D1F5-032A-4741-9D39-FA8D4BAC13EB}"/>
                </a:ext>
              </a:extLst>
            </p:cNvPr>
            <p:cNvSpPr/>
            <p:nvPr/>
          </p:nvSpPr>
          <p:spPr>
            <a:xfrm>
              <a:off x="6994852" y="411811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17" name="Google Shape;219;p33">
              <a:extLst>
                <a:ext uri="{FF2B5EF4-FFF2-40B4-BE49-F238E27FC236}">
                  <a16:creationId xmlns:a16="http://schemas.microsoft.com/office/drawing/2014/main" id="{B9BEFB87-DA42-4DBD-A4B3-DDB4AB696F51}"/>
                </a:ext>
              </a:extLst>
            </p:cNvPr>
            <p:cNvSpPr/>
            <p:nvPr/>
          </p:nvSpPr>
          <p:spPr>
            <a:xfrm>
              <a:off x="6994852" y="370414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18" name="Google Shape;219;p33">
              <a:extLst>
                <a:ext uri="{FF2B5EF4-FFF2-40B4-BE49-F238E27FC236}">
                  <a16:creationId xmlns:a16="http://schemas.microsoft.com/office/drawing/2014/main" id="{373DC153-8771-493C-BBCC-10387F383F0C}"/>
                </a:ext>
              </a:extLst>
            </p:cNvPr>
            <p:cNvSpPr/>
            <p:nvPr/>
          </p:nvSpPr>
          <p:spPr>
            <a:xfrm>
              <a:off x="6994852" y="329017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19" name="Google Shape;219;p33">
              <a:extLst>
                <a:ext uri="{FF2B5EF4-FFF2-40B4-BE49-F238E27FC236}">
                  <a16:creationId xmlns:a16="http://schemas.microsoft.com/office/drawing/2014/main" id="{C537575A-77DD-4BC6-BEB0-A78A92C2AFEB}"/>
                </a:ext>
              </a:extLst>
            </p:cNvPr>
            <p:cNvSpPr/>
            <p:nvPr/>
          </p:nvSpPr>
          <p:spPr>
            <a:xfrm>
              <a:off x="6994852" y="287620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20" name="Google Shape;219;p33">
              <a:extLst>
                <a:ext uri="{FF2B5EF4-FFF2-40B4-BE49-F238E27FC236}">
                  <a16:creationId xmlns:a16="http://schemas.microsoft.com/office/drawing/2014/main" id="{2ACC9130-72B1-4571-8183-B4BE294D1856}"/>
                </a:ext>
              </a:extLst>
            </p:cNvPr>
            <p:cNvSpPr/>
            <p:nvPr/>
          </p:nvSpPr>
          <p:spPr>
            <a:xfrm>
              <a:off x="6994852" y="246223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21" name="Google Shape;219;p33">
              <a:extLst>
                <a:ext uri="{FF2B5EF4-FFF2-40B4-BE49-F238E27FC236}">
                  <a16:creationId xmlns:a16="http://schemas.microsoft.com/office/drawing/2014/main" id="{BB51A5AF-0D7F-4C53-A6BB-3F37C9873D15}"/>
                </a:ext>
              </a:extLst>
            </p:cNvPr>
            <p:cNvSpPr/>
            <p:nvPr/>
          </p:nvSpPr>
          <p:spPr>
            <a:xfrm>
              <a:off x="6994852" y="2048265"/>
              <a:ext cx="265420" cy="229740"/>
            </a:xfrm>
            <a:prstGeom prst="ellipse">
              <a:avLst/>
            </a:prstGeom>
            <a:solidFill>
              <a:srgbClr val="E7FFBE"/>
            </a:solidFill>
            <a:ln w="12700" cap="flat" cmpd="sng">
              <a:solidFill>
                <a:schemeClr val="bg2">
                  <a:lumMod val="75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349" name="Straight Connector 348">
              <a:extLst>
                <a:ext uri="{FF2B5EF4-FFF2-40B4-BE49-F238E27FC236}">
                  <a16:creationId xmlns:a16="http://schemas.microsoft.com/office/drawing/2014/main" id="{D26864D4-EC66-4558-BAC4-E79FA10C0431}"/>
                </a:ext>
              </a:extLst>
            </p:cNvPr>
            <p:cNvCxnSpPr>
              <a:cxnSpLocks/>
              <a:endCxn id="321" idx="2"/>
            </p:cNvCxnSpPr>
            <p:nvPr/>
          </p:nvCxnSpPr>
          <p:spPr>
            <a:xfrm flipV="1">
              <a:off x="6296908" y="2163135"/>
              <a:ext cx="697944" cy="7873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5BD31DA0-FD63-45B8-923D-37489506B622}"/>
                </a:ext>
              </a:extLst>
            </p:cNvPr>
            <p:cNvCxnSpPr>
              <a:cxnSpLocks/>
              <a:endCxn id="320" idx="2"/>
            </p:cNvCxnSpPr>
            <p:nvPr/>
          </p:nvCxnSpPr>
          <p:spPr>
            <a:xfrm flipV="1">
              <a:off x="6296908" y="2577105"/>
              <a:ext cx="697944" cy="3733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A8D5D53E-1A9D-4C3F-B58B-269559BF3A6F}"/>
                </a:ext>
              </a:extLst>
            </p:cNvPr>
            <p:cNvCxnSpPr>
              <a:cxnSpLocks/>
              <a:endCxn id="319" idx="2"/>
            </p:cNvCxnSpPr>
            <p:nvPr/>
          </p:nvCxnSpPr>
          <p:spPr>
            <a:xfrm>
              <a:off x="6296908" y="2950458"/>
              <a:ext cx="697944" cy="4061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529C9188-A2F3-4FF6-ADAD-88071698FBC1}"/>
                </a:ext>
              </a:extLst>
            </p:cNvPr>
            <p:cNvCxnSpPr>
              <a:cxnSpLocks/>
              <a:endCxn id="318" idx="2"/>
            </p:cNvCxnSpPr>
            <p:nvPr/>
          </p:nvCxnSpPr>
          <p:spPr>
            <a:xfrm>
              <a:off x="6296908" y="2950458"/>
              <a:ext cx="697944" cy="4545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F28EA6E4-2683-4571-8365-20C4CC8FF659}"/>
                </a:ext>
              </a:extLst>
            </p:cNvPr>
            <p:cNvCxnSpPr>
              <a:cxnSpLocks/>
              <a:endCxn id="317" idx="2"/>
            </p:cNvCxnSpPr>
            <p:nvPr/>
          </p:nvCxnSpPr>
          <p:spPr>
            <a:xfrm>
              <a:off x="6296908" y="2950458"/>
              <a:ext cx="697944" cy="8685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60AE86F5-88BC-4949-9649-45BBB15E69C9}"/>
                </a:ext>
              </a:extLst>
            </p:cNvPr>
            <p:cNvCxnSpPr>
              <a:cxnSpLocks/>
              <a:endCxn id="316" idx="2"/>
            </p:cNvCxnSpPr>
            <p:nvPr/>
          </p:nvCxnSpPr>
          <p:spPr>
            <a:xfrm>
              <a:off x="6296908" y="2950458"/>
              <a:ext cx="697944" cy="128252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B95C3A3A-5E0C-4123-B108-9A4D8523A349}"/>
                </a:ext>
              </a:extLst>
            </p:cNvPr>
            <p:cNvCxnSpPr>
              <a:cxnSpLocks/>
              <a:endCxn id="321" idx="2"/>
            </p:cNvCxnSpPr>
            <p:nvPr/>
          </p:nvCxnSpPr>
          <p:spPr>
            <a:xfrm flipV="1">
              <a:off x="6296908" y="2163135"/>
              <a:ext cx="697944" cy="120129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05FEC86A-FC24-4A05-AD8F-CA449681C496}"/>
                </a:ext>
              </a:extLst>
            </p:cNvPr>
            <p:cNvCxnSpPr>
              <a:cxnSpLocks/>
              <a:endCxn id="320" idx="2"/>
            </p:cNvCxnSpPr>
            <p:nvPr/>
          </p:nvCxnSpPr>
          <p:spPr>
            <a:xfrm flipV="1">
              <a:off x="6296908" y="2577105"/>
              <a:ext cx="697944" cy="78732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16807ADE-B9DE-48AB-A4CF-AF1B578DD7FB}"/>
                </a:ext>
              </a:extLst>
            </p:cNvPr>
            <p:cNvCxnSpPr>
              <a:cxnSpLocks/>
              <a:endCxn id="319" idx="2"/>
            </p:cNvCxnSpPr>
            <p:nvPr/>
          </p:nvCxnSpPr>
          <p:spPr>
            <a:xfrm flipV="1">
              <a:off x="6296908" y="2991075"/>
              <a:ext cx="697944" cy="373353"/>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2FEAAA2C-3F38-4EA0-ACA2-D385C686F57B}"/>
                </a:ext>
              </a:extLst>
            </p:cNvPr>
            <p:cNvCxnSpPr>
              <a:cxnSpLocks/>
              <a:endCxn id="318" idx="2"/>
            </p:cNvCxnSpPr>
            <p:nvPr/>
          </p:nvCxnSpPr>
          <p:spPr>
            <a:xfrm>
              <a:off x="6296908" y="3364428"/>
              <a:ext cx="697944" cy="4061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889BBCC2-AD43-45E2-A21B-D42BE8DDE06C}"/>
                </a:ext>
              </a:extLst>
            </p:cNvPr>
            <p:cNvCxnSpPr>
              <a:cxnSpLocks/>
              <a:endCxn id="317" idx="2"/>
            </p:cNvCxnSpPr>
            <p:nvPr/>
          </p:nvCxnSpPr>
          <p:spPr>
            <a:xfrm>
              <a:off x="6296908" y="3364428"/>
              <a:ext cx="697944" cy="45458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A2610FA4-57FE-4713-9EF8-02D0F9F6B1FF}"/>
                </a:ext>
              </a:extLst>
            </p:cNvPr>
            <p:cNvCxnSpPr>
              <a:cxnSpLocks/>
              <a:endCxn id="316" idx="2"/>
            </p:cNvCxnSpPr>
            <p:nvPr/>
          </p:nvCxnSpPr>
          <p:spPr>
            <a:xfrm>
              <a:off x="6296908" y="3364428"/>
              <a:ext cx="697944" cy="868557"/>
            </a:xfrm>
            <a:prstGeom prst="line">
              <a:avLst/>
            </a:prstGeom>
            <a:ln w="952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42110C2-F701-47B5-A745-52A73E857B83}"/>
                </a:ext>
              </a:extLst>
            </p:cNvPr>
            <p:cNvSpPr txBox="1"/>
            <p:nvPr/>
          </p:nvSpPr>
          <p:spPr>
            <a:xfrm>
              <a:off x="5869966" y="2813497"/>
              <a:ext cx="420530" cy="286232"/>
            </a:xfrm>
            <a:prstGeom prst="rect">
              <a:avLst/>
            </a:prstGeom>
            <a:solidFill>
              <a:schemeClr val="tx1"/>
            </a:solidFill>
            <a:ln w="381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a:solidFill>
                    <a:schemeClr val="bg1"/>
                  </a:solidFill>
                </a:rPr>
                <a:t>-.3</a:t>
              </a:r>
            </a:p>
          </p:txBody>
        </p:sp>
        <p:sp>
          <p:nvSpPr>
            <p:cNvPr id="7" name="TextBox 6">
              <a:extLst>
                <a:ext uri="{FF2B5EF4-FFF2-40B4-BE49-F238E27FC236}">
                  <a16:creationId xmlns:a16="http://schemas.microsoft.com/office/drawing/2014/main" id="{BE3E87E8-DBF0-464D-BAE3-7D4DA3CD7702}"/>
                </a:ext>
              </a:extLst>
            </p:cNvPr>
            <p:cNvSpPr txBox="1"/>
            <p:nvPr/>
          </p:nvSpPr>
          <p:spPr>
            <a:xfrm>
              <a:off x="5876377" y="3249558"/>
              <a:ext cx="420530" cy="286232"/>
            </a:xfrm>
            <a:prstGeom prst="rect">
              <a:avLst/>
            </a:prstGeom>
            <a:solidFill>
              <a:schemeClr val="tx1"/>
            </a:solidFill>
            <a:ln w="381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a:solidFill>
                    <a:schemeClr val="bg1"/>
                  </a:solidFill>
                </a:rPr>
                <a:t>.6</a:t>
              </a:r>
            </a:p>
          </p:txBody>
        </p:sp>
      </p:grpSp>
      <p:sp>
        <p:nvSpPr>
          <p:cNvPr id="9" name="TextBox 8">
            <a:extLst>
              <a:ext uri="{FF2B5EF4-FFF2-40B4-BE49-F238E27FC236}">
                <a16:creationId xmlns:a16="http://schemas.microsoft.com/office/drawing/2014/main" id="{B2B06C72-218C-478E-BEFE-65BD61C22BCB}"/>
              </a:ext>
            </a:extLst>
          </p:cNvPr>
          <p:cNvSpPr txBox="1"/>
          <p:nvPr/>
        </p:nvSpPr>
        <p:spPr>
          <a:xfrm>
            <a:off x="4805159" y="2876096"/>
            <a:ext cx="420530" cy="286232"/>
          </a:xfrm>
          <a:prstGeom prst="rect">
            <a:avLst/>
          </a:prstGeom>
          <a:solidFill>
            <a:schemeClr val="tx1"/>
          </a:solidFill>
          <a:ln w="381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a:solidFill>
                  <a:schemeClr val="bg1"/>
                </a:solidFill>
              </a:rPr>
              <a:t>-.3</a:t>
            </a:r>
          </a:p>
        </p:txBody>
      </p:sp>
      <p:sp>
        <p:nvSpPr>
          <p:cNvPr id="10" name="TextBox 9">
            <a:extLst>
              <a:ext uri="{FF2B5EF4-FFF2-40B4-BE49-F238E27FC236}">
                <a16:creationId xmlns:a16="http://schemas.microsoft.com/office/drawing/2014/main" id="{F89BD53D-8374-4A4C-BF9C-6F483B74E77E}"/>
              </a:ext>
            </a:extLst>
          </p:cNvPr>
          <p:cNvSpPr txBox="1"/>
          <p:nvPr/>
        </p:nvSpPr>
        <p:spPr>
          <a:xfrm>
            <a:off x="4805159" y="3290991"/>
            <a:ext cx="420530" cy="286232"/>
          </a:xfrm>
          <a:prstGeom prst="rect">
            <a:avLst/>
          </a:prstGeom>
          <a:solidFill>
            <a:schemeClr val="tx1"/>
          </a:solidFill>
          <a:ln w="381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a:solidFill>
                  <a:schemeClr val="bg1"/>
                </a:solidFill>
              </a:rPr>
              <a:t>.6</a:t>
            </a:r>
          </a:p>
        </p:txBody>
      </p:sp>
      <p:cxnSp>
        <p:nvCxnSpPr>
          <p:cNvPr id="12" name="Straight Arrow Connector 11">
            <a:extLst>
              <a:ext uri="{FF2B5EF4-FFF2-40B4-BE49-F238E27FC236}">
                <a16:creationId xmlns:a16="http://schemas.microsoft.com/office/drawing/2014/main" id="{E356ECD9-DA80-486C-AEDE-BB46222EAE4F}"/>
              </a:ext>
            </a:extLst>
          </p:cNvPr>
          <p:cNvCxnSpPr>
            <a:stCxn id="436" idx="6"/>
            <a:endCxn id="9" idx="1"/>
          </p:cNvCxnSpPr>
          <p:nvPr/>
        </p:nvCxnSpPr>
        <p:spPr>
          <a:xfrm flipV="1">
            <a:off x="4675894" y="3019212"/>
            <a:ext cx="129265" cy="125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895581B-062D-48BD-9A86-C4BD653BB334}"/>
              </a:ext>
            </a:extLst>
          </p:cNvPr>
          <p:cNvCxnSpPr>
            <a:stCxn id="435" idx="6"/>
            <a:endCxn id="10" idx="1"/>
          </p:cNvCxnSpPr>
          <p:nvPr/>
        </p:nvCxnSpPr>
        <p:spPr>
          <a:xfrm flipV="1">
            <a:off x="4675894" y="3434107"/>
            <a:ext cx="129265" cy="326"/>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6DD13260-7FD3-4893-A724-63D6EC5D0F35}"/>
              </a:ext>
            </a:extLst>
          </p:cNvPr>
          <p:cNvCxnSpPr>
            <a:cxnSpLocks/>
          </p:cNvCxnSpPr>
          <p:nvPr/>
        </p:nvCxnSpPr>
        <p:spPr>
          <a:xfrm>
            <a:off x="5627722" y="1566710"/>
            <a:ext cx="0" cy="3365051"/>
          </a:xfrm>
          <a:prstGeom prst="line">
            <a:avLst/>
          </a:prstGeom>
          <a:ln w="762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3335D38-6FE4-401D-A2C7-623F5F18CD68}"/>
              </a:ext>
            </a:extLst>
          </p:cNvPr>
          <p:cNvSpPr/>
          <p:nvPr/>
        </p:nvSpPr>
        <p:spPr>
          <a:xfrm>
            <a:off x="2809587" y="5196758"/>
            <a:ext cx="1275046" cy="482612"/>
          </a:xfrm>
          <a:prstGeom prst="rect">
            <a:avLst/>
          </a:prstGeom>
          <a:solidFill>
            <a:srgbClr val="E7FFBE"/>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Encoder</a:t>
            </a:r>
          </a:p>
        </p:txBody>
      </p:sp>
      <p:sp>
        <p:nvSpPr>
          <p:cNvPr id="17" name="Rectangle 16">
            <a:extLst>
              <a:ext uri="{FF2B5EF4-FFF2-40B4-BE49-F238E27FC236}">
                <a16:creationId xmlns:a16="http://schemas.microsoft.com/office/drawing/2014/main" id="{E053FC98-4A38-48E0-818B-D5BE221ECBB4}"/>
              </a:ext>
            </a:extLst>
          </p:cNvPr>
          <p:cNvSpPr/>
          <p:nvPr/>
        </p:nvSpPr>
        <p:spPr>
          <a:xfrm>
            <a:off x="6765525" y="5200586"/>
            <a:ext cx="1275046" cy="482612"/>
          </a:xfrm>
          <a:prstGeom prst="rect">
            <a:avLst/>
          </a:prstGeom>
          <a:solidFill>
            <a:srgbClr val="E7FFBE"/>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n-US" b="1">
                <a:solidFill>
                  <a:sysClr val="windowText" lastClr="000000"/>
                </a:solidFill>
                <a:latin typeface="Trebuchet MS"/>
              </a:rPr>
              <a:t>De</a:t>
            </a: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coder</a:t>
            </a:r>
          </a:p>
        </p:txBody>
      </p:sp>
    </p:spTree>
    <p:extLst>
      <p:ext uri="{BB962C8B-B14F-4D97-AF65-F5344CB8AC3E}">
        <p14:creationId xmlns:p14="http://schemas.microsoft.com/office/powerpoint/2010/main" val="3457041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a:t>Generative Adversarial Networks (GANs)</a:t>
            </a:r>
          </a:p>
        </p:txBody>
      </p:sp>
      <p:grpSp>
        <p:nvGrpSpPr>
          <p:cNvPr id="22" name="Group 21">
            <a:extLst>
              <a:ext uri="{FF2B5EF4-FFF2-40B4-BE49-F238E27FC236}">
                <a16:creationId xmlns:a16="http://schemas.microsoft.com/office/drawing/2014/main" id="{72D00E04-E509-4AC0-BE24-E79169DDD4B1}"/>
              </a:ext>
            </a:extLst>
          </p:cNvPr>
          <p:cNvGrpSpPr/>
          <p:nvPr/>
        </p:nvGrpSpPr>
        <p:grpSpPr>
          <a:xfrm>
            <a:off x="7391924" y="2574703"/>
            <a:ext cx="1675011" cy="1793102"/>
            <a:chOff x="6242862" y="1955578"/>
            <a:chExt cx="2036417" cy="2013750"/>
          </a:xfrm>
        </p:grpSpPr>
        <p:sp>
          <p:nvSpPr>
            <p:cNvPr id="226" name="Rectangle 225">
              <a:extLst>
                <a:ext uri="{FF2B5EF4-FFF2-40B4-BE49-F238E27FC236}">
                  <a16:creationId xmlns:a16="http://schemas.microsoft.com/office/drawing/2014/main" id="{8EF99E3B-39D9-4F1A-8879-18B36A61B51D}"/>
                </a:ext>
              </a:extLst>
            </p:cNvPr>
            <p:cNvSpPr/>
            <p:nvPr/>
          </p:nvSpPr>
          <p:spPr>
            <a:xfrm>
              <a:off x="6242862" y="1955578"/>
              <a:ext cx="2036417" cy="2013750"/>
            </a:xfrm>
            <a:prstGeom prst="rect">
              <a:avLst/>
            </a:prstGeom>
            <a:solidFill>
              <a:schemeClr val="tx2"/>
            </a:solidFill>
            <a:ln>
              <a:solidFill>
                <a:schemeClr val="tx2">
                  <a:lumMod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900">
                <a:solidFill>
                  <a:schemeClr val="tx1"/>
                </a:solidFill>
              </a:endParaRPr>
            </a:p>
            <a:p>
              <a:pPr algn="ctr"/>
              <a:r>
                <a:rPr lang="en-US" b="1">
                  <a:solidFill>
                    <a:schemeClr val="tx1"/>
                  </a:solidFill>
                </a:rPr>
                <a:t>Discriminator</a:t>
              </a:r>
            </a:p>
          </p:txBody>
        </p:sp>
        <p:sp>
          <p:nvSpPr>
            <p:cNvPr id="227" name="Google Shape;219;p33">
              <a:extLst>
                <a:ext uri="{FF2B5EF4-FFF2-40B4-BE49-F238E27FC236}">
                  <a16:creationId xmlns:a16="http://schemas.microsoft.com/office/drawing/2014/main" id="{C2839616-52E6-4269-8E8B-9A4A24F3158E}"/>
                </a:ext>
              </a:extLst>
            </p:cNvPr>
            <p:cNvSpPr/>
            <p:nvPr/>
          </p:nvSpPr>
          <p:spPr>
            <a:xfrm>
              <a:off x="6543839" y="2521048"/>
              <a:ext cx="361395" cy="359193"/>
            </a:xfrm>
            <a:prstGeom prst="ellipse">
              <a:avLst/>
            </a:prstGeom>
            <a:solidFill>
              <a:schemeClr val="tx2">
                <a:lumMod val="20000"/>
                <a:lumOff val="80000"/>
              </a:schemeClr>
            </a:solidFill>
            <a:ln w="38100" cap="flat" cmpd="sng">
              <a:solidFill>
                <a:schemeClr val="tx2">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28" name="Google Shape;219;p33">
              <a:extLst>
                <a:ext uri="{FF2B5EF4-FFF2-40B4-BE49-F238E27FC236}">
                  <a16:creationId xmlns:a16="http://schemas.microsoft.com/office/drawing/2014/main" id="{27FF13F0-1AF2-411F-8179-12463945267B}"/>
                </a:ext>
              </a:extLst>
            </p:cNvPr>
            <p:cNvSpPr/>
            <p:nvPr/>
          </p:nvSpPr>
          <p:spPr>
            <a:xfrm>
              <a:off x="6543839" y="2962853"/>
              <a:ext cx="361395" cy="359193"/>
            </a:xfrm>
            <a:prstGeom prst="ellipse">
              <a:avLst/>
            </a:prstGeom>
            <a:solidFill>
              <a:schemeClr val="tx2">
                <a:lumMod val="20000"/>
                <a:lumOff val="80000"/>
              </a:schemeClr>
            </a:solidFill>
            <a:ln w="38100" cap="flat" cmpd="sng">
              <a:solidFill>
                <a:schemeClr val="tx2">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29" name="Google Shape;219;p33">
              <a:extLst>
                <a:ext uri="{FF2B5EF4-FFF2-40B4-BE49-F238E27FC236}">
                  <a16:creationId xmlns:a16="http://schemas.microsoft.com/office/drawing/2014/main" id="{B617B33D-E5A6-4EBA-BD4B-2A0DBEC7DF62}"/>
                </a:ext>
              </a:extLst>
            </p:cNvPr>
            <p:cNvSpPr/>
            <p:nvPr/>
          </p:nvSpPr>
          <p:spPr>
            <a:xfrm>
              <a:off x="6543839" y="3396290"/>
              <a:ext cx="361395" cy="359193"/>
            </a:xfrm>
            <a:prstGeom prst="ellipse">
              <a:avLst/>
            </a:prstGeom>
            <a:solidFill>
              <a:schemeClr val="tx2">
                <a:lumMod val="20000"/>
                <a:lumOff val="80000"/>
              </a:schemeClr>
            </a:solidFill>
            <a:ln w="38100" cap="flat" cmpd="sng">
              <a:solidFill>
                <a:schemeClr val="tx2">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230" name="Google Shape;219;p33">
              <a:extLst>
                <a:ext uri="{FF2B5EF4-FFF2-40B4-BE49-F238E27FC236}">
                  <a16:creationId xmlns:a16="http://schemas.microsoft.com/office/drawing/2014/main" id="{50D3B270-76A8-409A-8E97-08B052FA2B6C}"/>
                </a:ext>
              </a:extLst>
            </p:cNvPr>
            <p:cNvSpPr/>
            <p:nvPr/>
          </p:nvSpPr>
          <p:spPr>
            <a:xfrm>
              <a:off x="7608062" y="2521048"/>
              <a:ext cx="361395" cy="359193"/>
            </a:xfrm>
            <a:prstGeom prst="ellipse">
              <a:avLst/>
            </a:prstGeom>
            <a:solidFill>
              <a:schemeClr val="tx2">
                <a:lumMod val="20000"/>
                <a:lumOff val="80000"/>
              </a:schemeClr>
            </a:solidFill>
            <a:ln w="38100" cap="flat" cmpd="sng">
              <a:solidFill>
                <a:schemeClr val="tx2">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24" name="Google Shape;219;p33">
              <a:extLst>
                <a:ext uri="{FF2B5EF4-FFF2-40B4-BE49-F238E27FC236}">
                  <a16:creationId xmlns:a16="http://schemas.microsoft.com/office/drawing/2014/main" id="{D9471A26-34C1-45FD-8531-CA8B0F23A0E7}"/>
                </a:ext>
              </a:extLst>
            </p:cNvPr>
            <p:cNvSpPr/>
            <p:nvPr/>
          </p:nvSpPr>
          <p:spPr>
            <a:xfrm>
              <a:off x="7608062" y="2962853"/>
              <a:ext cx="361395" cy="359193"/>
            </a:xfrm>
            <a:prstGeom prst="ellipse">
              <a:avLst/>
            </a:prstGeom>
            <a:solidFill>
              <a:schemeClr val="tx2">
                <a:lumMod val="20000"/>
                <a:lumOff val="80000"/>
              </a:schemeClr>
            </a:solidFill>
            <a:ln w="38100" cap="flat" cmpd="sng">
              <a:solidFill>
                <a:schemeClr val="tx2">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325" name="Google Shape;219;p33">
              <a:extLst>
                <a:ext uri="{FF2B5EF4-FFF2-40B4-BE49-F238E27FC236}">
                  <a16:creationId xmlns:a16="http://schemas.microsoft.com/office/drawing/2014/main" id="{CC8124D6-0ABB-4518-9CF4-25BFDEF365AE}"/>
                </a:ext>
              </a:extLst>
            </p:cNvPr>
            <p:cNvSpPr/>
            <p:nvPr/>
          </p:nvSpPr>
          <p:spPr>
            <a:xfrm>
              <a:off x="7608062" y="3396290"/>
              <a:ext cx="361395" cy="359193"/>
            </a:xfrm>
            <a:prstGeom prst="ellipse">
              <a:avLst/>
            </a:prstGeom>
            <a:solidFill>
              <a:schemeClr val="tx2">
                <a:lumMod val="20000"/>
                <a:lumOff val="80000"/>
              </a:schemeClr>
            </a:solidFill>
            <a:ln w="38100" cap="flat" cmpd="sng">
              <a:solidFill>
                <a:schemeClr val="tx2">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331" name="Straight Connector 330">
              <a:extLst>
                <a:ext uri="{FF2B5EF4-FFF2-40B4-BE49-F238E27FC236}">
                  <a16:creationId xmlns:a16="http://schemas.microsoft.com/office/drawing/2014/main" id="{7D249B6B-D4D2-4B1A-A296-0AC81D80A860}"/>
                </a:ext>
              </a:extLst>
            </p:cNvPr>
            <p:cNvCxnSpPr>
              <a:cxnSpLocks/>
              <a:stCxn id="229" idx="6"/>
              <a:endCxn id="230" idx="2"/>
            </p:cNvCxnSpPr>
            <p:nvPr/>
          </p:nvCxnSpPr>
          <p:spPr>
            <a:xfrm flipV="1">
              <a:off x="6905234" y="2700645"/>
              <a:ext cx="702828" cy="875242"/>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F7027CB5-9277-47AA-B525-E86EC63F8A50}"/>
                </a:ext>
              </a:extLst>
            </p:cNvPr>
            <p:cNvCxnSpPr>
              <a:cxnSpLocks/>
              <a:stCxn id="229" idx="6"/>
              <a:endCxn id="324" idx="2"/>
            </p:cNvCxnSpPr>
            <p:nvPr/>
          </p:nvCxnSpPr>
          <p:spPr>
            <a:xfrm flipV="1">
              <a:off x="6905234" y="3142450"/>
              <a:ext cx="702828" cy="433437"/>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CCDA6828-1BE3-43B8-9BED-15F8D42AB2CE}"/>
                </a:ext>
              </a:extLst>
            </p:cNvPr>
            <p:cNvCxnSpPr>
              <a:cxnSpLocks/>
              <a:stCxn id="229" idx="6"/>
              <a:endCxn id="325" idx="2"/>
            </p:cNvCxnSpPr>
            <p:nvPr/>
          </p:nvCxnSpPr>
          <p:spPr>
            <a:xfrm>
              <a:off x="6905234" y="3575887"/>
              <a:ext cx="702828"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32FEBC5F-F39B-4E32-AC48-0F0521F06845}"/>
                </a:ext>
              </a:extLst>
            </p:cNvPr>
            <p:cNvCxnSpPr>
              <a:cxnSpLocks/>
              <a:stCxn id="227" idx="6"/>
              <a:endCxn id="230" idx="2"/>
            </p:cNvCxnSpPr>
            <p:nvPr/>
          </p:nvCxnSpPr>
          <p:spPr>
            <a:xfrm>
              <a:off x="6905234" y="2700645"/>
              <a:ext cx="702828"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252CA724-AA22-48C0-8F7C-0E6A1AE377E1}"/>
                </a:ext>
              </a:extLst>
            </p:cNvPr>
            <p:cNvCxnSpPr>
              <a:cxnSpLocks/>
              <a:stCxn id="227" idx="6"/>
              <a:endCxn id="324" idx="2"/>
            </p:cNvCxnSpPr>
            <p:nvPr/>
          </p:nvCxnSpPr>
          <p:spPr>
            <a:xfrm>
              <a:off x="6905234" y="2700645"/>
              <a:ext cx="702828" cy="441805"/>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4EBB4AB6-441B-48B0-BB39-D5064C053570}"/>
                </a:ext>
              </a:extLst>
            </p:cNvPr>
            <p:cNvCxnSpPr>
              <a:cxnSpLocks/>
              <a:stCxn id="227" idx="6"/>
              <a:endCxn id="325" idx="2"/>
            </p:cNvCxnSpPr>
            <p:nvPr/>
          </p:nvCxnSpPr>
          <p:spPr>
            <a:xfrm>
              <a:off x="6905234" y="2700645"/>
              <a:ext cx="702828" cy="875242"/>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5CC852D2-406D-40A0-968A-CA7EDDA01CAD}"/>
                </a:ext>
              </a:extLst>
            </p:cNvPr>
            <p:cNvCxnSpPr>
              <a:cxnSpLocks/>
              <a:stCxn id="228" idx="6"/>
              <a:endCxn id="230" idx="2"/>
            </p:cNvCxnSpPr>
            <p:nvPr/>
          </p:nvCxnSpPr>
          <p:spPr>
            <a:xfrm flipV="1">
              <a:off x="6905234" y="2700645"/>
              <a:ext cx="702828" cy="441805"/>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585572C3-37AA-4A4D-8277-8DDF385DCE09}"/>
                </a:ext>
              </a:extLst>
            </p:cNvPr>
            <p:cNvCxnSpPr>
              <a:cxnSpLocks/>
              <a:stCxn id="228" idx="6"/>
              <a:endCxn id="324" idx="2"/>
            </p:cNvCxnSpPr>
            <p:nvPr/>
          </p:nvCxnSpPr>
          <p:spPr>
            <a:xfrm>
              <a:off x="6905234" y="3142450"/>
              <a:ext cx="702828"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09862E0E-6041-4783-827E-3C1419FCA1DD}"/>
                </a:ext>
              </a:extLst>
            </p:cNvPr>
            <p:cNvCxnSpPr>
              <a:cxnSpLocks/>
              <a:stCxn id="228" idx="6"/>
              <a:endCxn id="325" idx="2"/>
            </p:cNvCxnSpPr>
            <p:nvPr/>
          </p:nvCxnSpPr>
          <p:spPr>
            <a:xfrm>
              <a:off x="6905234" y="3142450"/>
              <a:ext cx="702828" cy="433437"/>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24" name="Picture 23" descr="Abstract green background with triangles">
            <a:extLst>
              <a:ext uri="{FF2B5EF4-FFF2-40B4-BE49-F238E27FC236}">
                <a16:creationId xmlns:a16="http://schemas.microsoft.com/office/drawing/2014/main" id="{6F84B01E-D2A6-4AC3-B21F-C636F2DE1C0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49915" y="1518688"/>
            <a:ext cx="1536192" cy="1062869"/>
          </a:xfrm>
          <a:prstGeom prst="rect">
            <a:avLst/>
          </a:prstGeom>
        </p:spPr>
      </p:pic>
      <p:pic>
        <p:nvPicPr>
          <p:cNvPr id="26" name="Picture 25" descr="Textured wall orange and red abstract background">
            <a:extLst>
              <a:ext uri="{FF2B5EF4-FFF2-40B4-BE49-F238E27FC236}">
                <a16:creationId xmlns:a16="http://schemas.microsoft.com/office/drawing/2014/main" id="{BED8A4A4-2585-4F1A-845C-C1E7D32CEE2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899208" y="1692383"/>
            <a:ext cx="1536192" cy="1023876"/>
          </a:xfrm>
          <a:prstGeom prst="rect">
            <a:avLst/>
          </a:prstGeom>
        </p:spPr>
      </p:pic>
      <p:pic>
        <p:nvPicPr>
          <p:cNvPr id="28" name="Picture 27" descr="Abstract watercolor background">
            <a:extLst>
              <a:ext uri="{FF2B5EF4-FFF2-40B4-BE49-F238E27FC236}">
                <a16:creationId xmlns:a16="http://schemas.microsoft.com/office/drawing/2014/main" id="{910ADA5A-F85D-42C4-9016-A0DEA8974279}"/>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048501" y="1827085"/>
            <a:ext cx="1536192" cy="1143140"/>
          </a:xfrm>
          <a:prstGeom prst="rect">
            <a:avLst/>
          </a:prstGeom>
        </p:spPr>
      </p:pic>
      <p:pic>
        <p:nvPicPr>
          <p:cNvPr id="30" name="Picture 29" descr="Colorful paper stripes">
            <a:extLst>
              <a:ext uri="{FF2B5EF4-FFF2-40B4-BE49-F238E27FC236}">
                <a16:creationId xmlns:a16="http://schemas.microsoft.com/office/drawing/2014/main" id="{7B3E8115-504F-45B1-B909-3EE9558C7E30}"/>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197794" y="2081051"/>
            <a:ext cx="1536192" cy="1023876"/>
          </a:xfrm>
          <a:prstGeom prst="rect">
            <a:avLst/>
          </a:prstGeom>
        </p:spPr>
      </p:pic>
      <p:pic>
        <p:nvPicPr>
          <p:cNvPr id="450" name="Picture 449" descr="Orange and yellow paper stripes in a wave shape">
            <a:extLst>
              <a:ext uri="{FF2B5EF4-FFF2-40B4-BE49-F238E27FC236}">
                <a16:creationId xmlns:a16="http://schemas.microsoft.com/office/drawing/2014/main" id="{CBBC2ABE-8DAD-4059-96A9-F3A59E2D87E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347089" y="2215752"/>
            <a:ext cx="1536192" cy="1022380"/>
          </a:xfrm>
          <a:prstGeom prst="rect">
            <a:avLst/>
          </a:prstGeom>
        </p:spPr>
      </p:pic>
      <p:grpSp>
        <p:nvGrpSpPr>
          <p:cNvPr id="469" name="Group 468">
            <a:extLst>
              <a:ext uri="{FF2B5EF4-FFF2-40B4-BE49-F238E27FC236}">
                <a16:creationId xmlns:a16="http://schemas.microsoft.com/office/drawing/2014/main" id="{BAFFF5FE-FC93-49CC-9F71-7DF885B26946}"/>
              </a:ext>
            </a:extLst>
          </p:cNvPr>
          <p:cNvGrpSpPr/>
          <p:nvPr/>
        </p:nvGrpSpPr>
        <p:grpSpPr>
          <a:xfrm>
            <a:off x="2703714" y="3765497"/>
            <a:ext cx="1675011" cy="1793102"/>
            <a:chOff x="6242862" y="1955578"/>
            <a:chExt cx="2036417" cy="2013750"/>
          </a:xfrm>
          <a:solidFill>
            <a:schemeClr val="accent6">
              <a:lumMod val="60000"/>
              <a:lumOff val="40000"/>
            </a:schemeClr>
          </a:solidFill>
        </p:grpSpPr>
        <p:sp>
          <p:nvSpPr>
            <p:cNvPr id="470" name="Rectangle 469">
              <a:extLst>
                <a:ext uri="{FF2B5EF4-FFF2-40B4-BE49-F238E27FC236}">
                  <a16:creationId xmlns:a16="http://schemas.microsoft.com/office/drawing/2014/main" id="{10B888EA-A7A0-483C-87FE-D3E8D12EDF64}"/>
                </a:ext>
              </a:extLst>
            </p:cNvPr>
            <p:cNvSpPr/>
            <p:nvPr/>
          </p:nvSpPr>
          <p:spPr>
            <a:xfrm>
              <a:off x="6242862" y="1955578"/>
              <a:ext cx="2036417" cy="2013750"/>
            </a:xfrm>
            <a:prstGeom prst="rect">
              <a:avLst/>
            </a:prstGeom>
            <a:solidFill>
              <a:schemeClr val="accent6">
                <a:lumMod val="40000"/>
                <a:lumOff val="60000"/>
              </a:schemeClr>
            </a:solidFill>
            <a:ln>
              <a:solidFill>
                <a:schemeClr val="tx2">
                  <a:lumMod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900">
                <a:solidFill>
                  <a:schemeClr val="tx1"/>
                </a:solidFill>
              </a:endParaRPr>
            </a:p>
            <a:p>
              <a:pPr algn="ctr"/>
              <a:r>
                <a:rPr lang="en-US" b="1">
                  <a:solidFill>
                    <a:schemeClr val="tx1"/>
                  </a:solidFill>
                </a:rPr>
                <a:t>Generator</a:t>
              </a:r>
            </a:p>
          </p:txBody>
        </p:sp>
        <p:sp>
          <p:nvSpPr>
            <p:cNvPr id="471" name="Google Shape;219;p33">
              <a:extLst>
                <a:ext uri="{FF2B5EF4-FFF2-40B4-BE49-F238E27FC236}">
                  <a16:creationId xmlns:a16="http://schemas.microsoft.com/office/drawing/2014/main" id="{CEBD8100-1A61-4F7F-9E69-CBA435077F89}"/>
                </a:ext>
              </a:extLst>
            </p:cNvPr>
            <p:cNvSpPr/>
            <p:nvPr/>
          </p:nvSpPr>
          <p:spPr>
            <a:xfrm>
              <a:off x="6543839" y="2521048"/>
              <a:ext cx="361395" cy="359193"/>
            </a:xfrm>
            <a:prstGeom prst="ellipse">
              <a:avLst/>
            </a:prstGeom>
            <a:solidFill>
              <a:schemeClr val="accent6">
                <a:lumMod val="20000"/>
                <a:lumOff val="80000"/>
              </a:schemeClr>
            </a:solidFill>
            <a:ln w="38100" cap="flat" cmpd="sng">
              <a:solidFill>
                <a:schemeClr val="tx2">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72" name="Google Shape;219;p33">
              <a:extLst>
                <a:ext uri="{FF2B5EF4-FFF2-40B4-BE49-F238E27FC236}">
                  <a16:creationId xmlns:a16="http://schemas.microsoft.com/office/drawing/2014/main" id="{4E881174-A48A-4879-838B-5268538A5245}"/>
                </a:ext>
              </a:extLst>
            </p:cNvPr>
            <p:cNvSpPr/>
            <p:nvPr/>
          </p:nvSpPr>
          <p:spPr>
            <a:xfrm>
              <a:off x="6543839" y="2962853"/>
              <a:ext cx="361395" cy="359193"/>
            </a:xfrm>
            <a:prstGeom prst="ellipse">
              <a:avLst/>
            </a:prstGeom>
            <a:solidFill>
              <a:schemeClr val="accent6">
                <a:lumMod val="20000"/>
                <a:lumOff val="80000"/>
              </a:schemeClr>
            </a:solidFill>
            <a:ln w="38100" cap="flat" cmpd="sng">
              <a:solidFill>
                <a:schemeClr val="tx2">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73" name="Google Shape;219;p33">
              <a:extLst>
                <a:ext uri="{FF2B5EF4-FFF2-40B4-BE49-F238E27FC236}">
                  <a16:creationId xmlns:a16="http://schemas.microsoft.com/office/drawing/2014/main" id="{8067D0D4-8932-4D95-A7E1-B877613F962D}"/>
                </a:ext>
              </a:extLst>
            </p:cNvPr>
            <p:cNvSpPr/>
            <p:nvPr/>
          </p:nvSpPr>
          <p:spPr>
            <a:xfrm>
              <a:off x="6543839" y="3396290"/>
              <a:ext cx="361395" cy="359193"/>
            </a:xfrm>
            <a:prstGeom prst="ellipse">
              <a:avLst/>
            </a:prstGeom>
            <a:solidFill>
              <a:schemeClr val="accent6">
                <a:lumMod val="20000"/>
                <a:lumOff val="80000"/>
              </a:schemeClr>
            </a:solidFill>
            <a:ln w="38100" cap="flat" cmpd="sng">
              <a:solidFill>
                <a:schemeClr val="tx2">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74" name="Google Shape;219;p33">
              <a:extLst>
                <a:ext uri="{FF2B5EF4-FFF2-40B4-BE49-F238E27FC236}">
                  <a16:creationId xmlns:a16="http://schemas.microsoft.com/office/drawing/2014/main" id="{4ED4B5BD-BEE6-41F4-8921-C42A706822C1}"/>
                </a:ext>
              </a:extLst>
            </p:cNvPr>
            <p:cNvSpPr/>
            <p:nvPr/>
          </p:nvSpPr>
          <p:spPr>
            <a:xfrm>
              <a:off x="7608062" y="2521048"/>
              <a:ext cx="361395" cy="359193"/>
            </a:xfrm>
            <a:prstGeom prst="ellipse">
              <a:avLst/>
            </a:prstGeom>
            <a:solidFill>
              <a:schemeClr val="accent6">
                <a:lumMod val="20000"/>
                <a:lumOff val="80000"/>
              </a:schemeClr>
            </a:solidFill>
            <a:ln w="38100" cap="flat" cmpd="sng">
              <a:solidFill>
                <a:schemeClr val="tx2">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75" name="Google Shape;219;p33">
              <a:extLst>
                <a:ext uri="{FF2B5EF4-FFF2-40B4-BE49-F238E27FC236}">
                  <a16:creationId xmlns:a16="http://schemas.microsoft.com/office/drawing/2014/main" id="{830B6A98-8F14-43A8-94AC-1F84F4EC0259}"/>
                </a:ext>
              </a:extLst>
            </p:cNvPr>
            <p:cNvSpPr/>
            <p:nvPr/>
          </p:nvSpPr>
          <p:spPr>
            <a:xfrm>
              <a:off x="7608062" y="2962853"/>
              <a:ext cx="361395" cy="359193"/>
            </a:xfrm>
            <a:prstGeom prst="ellipse">
              <a:avLst/>
            </a:prstGeom>
            <a:solidFill>
              <a:schemeClr val="accent6">
                <a:lumMod val="20000"/>
                <a:lumOff val="80000"/>
              </a:schemeClr>
            </a:solidFill>
            <a:ln w="38100" cap="flat" cmpd="sng">
              <a:solidFill>
                <a:schemeClr val="tx2">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476" name="Google Shape;219;p33">
              <a:extLst>
                <a:ext uri="{FF2B5EF4-FFF2-40B4-BE49-F238E27FC236}">
                  <a16:creationId xmlns:a16="http://schemas.microsoft.com/office/drawing/2014/main" id="{129E7CEE-5A23-4E60-A857-5CAD469EB2B8}"/>
                </a:ext>
              </a:extLst>
            </p:cNvPr>
            <p:cNvSpPr/>
            <p:nvPr/>
          </p:nvSpPr>
          <p:spPr>
            <a:xfrm>
              <a:off x="7608062" y="3396290"/>
              <a:ext cx="361395" cy="359193"/>
            </a:xfrm>
            <a:prstGeom prst="ellipse">
              <a:avLst/>
            </a:prstGeom>
            <a:solidFill>
              <a:schemeClr val="accent6">
                <a:lumMod val="20000"/>
                <a:lumOff val="80000"/>
              </a:schemeClr>
            </a:solidFill>
            <a:ln w="38100" cap="flat" cmpd="sng">
              <a:solidFill>
                <a:schemeClr val="tx2">
                  <a:lumMod val="50000"/>
                </a:schemeClr>
              </a:solidFill>
              <a:prstDash val="solid"/>
              <a:round/>
              <a:headEnd type="none" w="sm" len="sm"/>
              <a:tailEnd type="none" w="sm" len="sm"/>
            </a:ln>
            <a:effectLst>
              <a:outerShdw blurRad="39999" dist="23000" dir="5400000" rotWithShape="0">
                <a:srgbClr val="000000">
                  <a:alpha val="34120"/>
                </a:srgbClr>
              </a:outerShdw>
            </a:effectLst>
          </p:spPr>
          <p:txBody>
            <a:bodyPr spcFirstLastPara="1" wrap="square" lIns="38075" tIns="19000" rIns="38075" bIns="190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477" name="Straight Connector 476">
              <a:extLst>
                <a:ext uri="{FF2B5EF4-FFF2-40B4-BE49-F238E27FC236}">
                  <a16:creationId xmlns:a16="http://schemas.microsoft.com/office/drawing/2014/main" id="{AFB677DB-A475-4AC2-A2BD-B1DBF7CBCDF7}"/>
                </a:ext>
              </a:extLst>
            </p:cNvPr>
            <p:cNvCxnSpPr>
              <a:cxnSpLocks/>
              <a:stCxn id="473" idx="6"/>
              <a:endCxn id="474" idx="2"/>
            </p:cNvCxnSpPr>
            <p:nvPr/>
          </p:nvCxnSpPr>
          <p:spPr>
            <a:xfrm flipV="1">
              <a:off x="6905234" y="2700645"/>
              <a:ext cx="702828" cy="875242"/>
            </a:xfrm>
            <a:prstGeom prst="line">
              <a:avLst/>
            </a:prstGeom>
            <a:grpFill/>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85764FE9-E980-45BB-89B8-C681BA5C4C05}"/>
                </a:ext>
              </a:extLst>
            </p:cNvPr>
            <p:cNvCxnSpPr>
              <a:cxnSpLocks/>
              <a:stCxn id="473" idx="6"/>
              <a:endCxn id="475" idx="2"/>
            </p:cNvCxnSpPr>
            <p:nvPr/>
          </p:nvCxnSpPr>
          <p:spPr>
            <a:xfrm flipV="1">
              <a:off x="6905234" y="3142450"/>
              <a:ext cx="702828" cy="433437"/>
            </a:xfrm>
            <a:prstGeom prst="line">
              <a:avLst/>
            </a:prstGeom>
            <a:grpFill/>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9" name="Straight Connector 478">
              <a:extLst>
                <a:ext uri="{FF2B5EF4-FFF2-40B4-BE49-F238E27FC236}">
                  <a16:creationId xmlns:a16="http://schemas.microsoft.com/office/drawing/2014/main" id="{6740AE76-4D58-4057-B328-FFD0D40BD912}"/>
                </a:ext>
              </a:extLst>
            </p:cNvPr>
            <p:cNvCxnSpPr>
              <a:cxnSpLocks/>
              <a:stCxn id="473" idx="6"/>
              <a:endCxn id="476" idx="2"/>
            </p:cNvCxnSpPr>
            <p:nvPr/>
          </p:nvCxnSpPr>
          <p:spPr>
            <a:xfrm>
              <a:off x="6905234" y="3575887"/>
              <a:ext cx="702828" cy="0"/>
            </a:xfrm>
            <a:prstGeom prst="line">
              <a:avLst/>
            </a:prstGeom>
            <a:grpFill/>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C4C52FCD-876A-4703-895B-B8D42970E9A4}"/>
                </a:ext>
              </a:extLst>
            </p:cNvPr>
            <p:cNvCxnSpPr>
              <a:cxnSpLocks/>
              <a:stCxn id="471" idx="6"/>
              <a:endCxn id="474" idx="2"/>
            </p:cNvCxnSpPr>
            <p:nvPr/>
          </p:nvCxnSpPr>
          <p:spPr>
            <a:xfrm>
              <a:off x="6905234" y="2700645"/>
              <a:ext cx="702828" cy="0"/>
            </a:xfrm>
            <a:prstGeom prst="line">
              <a:avLst/>
            </a:prstGeom>
            <a:grpFill/>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E1172372-3465-485D-9F72-3E33EB85870A}"/>
                </a:ext>
              </a:extLst>
            </p:cNvPr>
            <p:cNvCxnSpPr>
              <a:cxnSpLocks/>
              <a:stCxn id="471" idx="6"/>
              <a:endCxn id="475" idx="2"/>
            </p:cNvCxnSpPr>
            <p:nvPr/>
          </p:nvCxnSpPr>
          <p:spPr>
            <a:xfrm>
              <a:off x="6905234" y="2700645"/>
              <a:ext cx="702828" cy="441805"/>
            </a:xfrm>
            <a:prstGeom prst="line">
              <a:avLst/>
            </a:prstGeom>
            <a:grpFill/>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6F80164F-18DD-4207-BD02-05423D0B048A}"/>
                </a:ext>
              </a:extLst>
            </p:cNvPr>
            <p:cNvCxnSpPr>
              <a:cxnSpLocks/>
              <a:stCxn id="471" idx="6"/>
              <a:endCxn id="476" idx="2"/>
            </p:cNvCxnSpPr>
            <p:nvPr/>
          </p:nvCxnSpPr>
          <p:spPr>
            <a:xfrm>
              <a:off x="6905234" y="2700645"/>
              <a:ext cx="702828" cy="875242"/>
            </a:xfrm>
            <a:prstGeom prst="line">
              <a:avLst/>
            </a:prstGeom>
            <a:grpFill/>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B21056DE-092B-4B8E-BE3A-2A321F0648E3}"/>
                </a:ext>
              </a:extLst>
            </p:cNvPr>
            <p:cNvCxnSpPr>
              <a:cxnSpLocks/>
              <a:stCxn id="472" idx="6"/>
              <a:endCxn id="474" idx="2"/>
            </p:cNvCxnSpPr>
            <p:nvPr/>
          </p:nvCxnSpPr>
          <p:spPr>
            <a:xfrm flipV="1">
              <a:off x="6905234" y="2700645"/>
              <a:ext cx="702828" cy="441805"/>
            </a:xfrm>
            <a:prstGeom prst="line">
              <a:avLst/>
            </a:prstGeom>
            <a:grpFill/>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10C7345E-436D-43D4-B54F-01A6D0C3B3F0}"/>
                </a:ext>
              </a:extLst>
            </p:cNvPr>
            <p:cNvCxnSpPr>
              <a:cxnSpLocks/>
              <a:stCxn id="472" idx="6"/>
              <a:endCxn id="475" idx="2"/>
            </p:cNvCxnSpPr>
            <p:nvPr/>
          </p:nvCxnSpPr>
          <p:spPr>
            <a:xfrm>
              <a:off x="6905234" y="3142450"/>
              <a:ext cx="702828" cy="0"/>
            </a:xfrm>
            <a:prstGeom prst="line">
              <a:avLst/>
            </a:prstGeom>
            <a:grpFill/>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1DAB80E7-E04D-4183-9BA9-5BEED321CC0D}"/>
                </a:ext>
              </a:extLst>
            </p:cNvPr>
            <p:cNvCxnSpPr>
              <a:cxnSpLocks/>
              <a:stCxn id="472" idx="6"/>
              <a:endCxn id="476" idx="2"/>
            </p:cNvCxnSpPr>
            <p:nvPr/>
          </p:nvCxnSpPr>
          <p:spPr>
            <a:xfrm>
              <a:off x="6905234" y="3142450"/>
              <a:ext cx="702828" cy="433437"/>
            </a:xfrm>
            <a:prstGeom prst="line">
              <a:avLst/>
            </a:prstGeom>
            <a:grpFill/>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87" name="Rectangle 486">
            <a:extLst>
              <a:ext uri="{FF2B5EF4-FFF2-40B4-BE49-F238E27FC236}">
                <a16:creationId xmlns:a16="http://schemas.microsoft.com/office/drawing/2014/main" id="{C993C736-5060-4EA8-91D6-5DDCB5AB8B7B}"/>
              </a:ext>
            </a:extLst>
          </p:cNvPr>
          <p:cNvSpPr/>
          <p:nvPr/>
        </p:nvSpPr>
        <p:spPr>
          <a:xfrm>
            <a:off x="5769839" y="2574703"/>
            <a:ext cx="1153506" cy="773022"/>
          </a:xfrm>
          <a:prstGeom prst="rect">
            <a:avLst/>
          </a:prstGeom>
          <a:solidFill>
            <a:srgbClr val="E7FFBE"/>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Real Images</a:t>
            </a:r>
          </a:p>
        </p:txBody>
      </p:sp>
      <p:pic>
        <p:nvPicPr>
          <p:cNvPr id="489" name="Picture 488" descr="Sheets of blue paper in a circle  close up">
            <a:extLst>
              <a:ext uri="{FF2B5EF4-FFF2-40B4-BE49-F238E27FC236}">
                <a16:creationId xmlns:a16="http://schemas.microsoft.com/office/drawing/2014/main" id="{44CA6676-6136-4EAD-93EE-01E2A31FC837}"/>
              </a:ext>
            </a:extLst>
          </p:cNvPr>
          <p:cNvPicPr>
            <a:picLocks/>
          </p:cNvPicPr>
          <p:nvPr/>
        </p:nvPicPr>
        <p:blipFill>
          <a:blip r:embed="rId8" cstate="screen">
            <a:extLst>
              <a:ext uri="{28A0092B-C50C-407E-A947-70E740481C1C}">
                <a14:useLocalDpi xmlns:a14="http://schemas.microsoft.com/office/drawing/2010/main"/>
              </a:ext>
            </a:extLst>
          </a:blip>
          <a:stretch>
            <a:fillRect/>
          </a:stretch>
        </p:blipFill>
        <p:spPr>
          <a:xfrm>
            <a:off x="4751815" y="3872074"/>
            <a:ext cx="1536192" cy="1024128"/>
          </a:xfrm>
          <a:prstGeom prst="rect">
            <a:avLst/>
          </a:prstGeom>
        </p:spPr>
      </p:pic>
      <p:pic>
        <p:nvPicPr>
          <p:cNvPr id="491" name="Picture 490" descr="Close-up blur of colorful street lights">
            <a:extLst>
              <a:ext uri="{FF2B5EF4-FFF2-40B4-BE49-F238E27FC236}">
                <a16:creationId xmlns:a16="http://schemas.microsoft.com/office/drawing/2014/main" id="{40CBB24D-C2F7-4FA4-970D-7B58047BCD35}"/>
              </a:ext>
            </a:extLst>
          </p:cNvPr>
          <p:cNvPicPr>
            <a:picLocks/>
          </p:cNvPicPr>
          <p:nvPr/>
        </p:nvPicPr>
        <p:blipFill>
          <a:blip r:embed="rId9" cstate="screen">
            <a:extLst>
              <a:ext uri="{28A0092B-C50C-407E-A947-70E740481C1C}">
                <a14:useLocalDpi xmlns:a14="http://schemas.microsoft.com/office/drawing/2010/main"/>
              </a:ext>
            </a:extLst>
          </a:blip>
          <a:stretch>
            <a:fillRect/>
          </a:stretch>
        </p:blipFill>
        <p:spPr>
          <a:xfrm>
            <a:off x="4900634" y="4022074"/>
            <a:ext cx="1536192" cy="1024128"/>
          </a:xfrm>
          <a:prstGeom prst="rect">
            <a:avLst/>
          </a:prstGeom>
        </p:spPr>
      </p:pic>
      <p:pic>
        <p:nvPicPr>
          <p:cNvPr id="493" name="Picture 492" descr="Abstract smoke background">
            <a:extLst>
              <a:ext uri="{FF2B5EF4-FFF2-40B4-BE49-F238E27FC236}">
                <a16:creationId xmlns:a16="http://schemas.microsoft.com/office/drawing/2014/main" id="{EB72A9BA-570A-49EA-8B43-F47A475A2E14}"/>
              </a:ext>
            </a:extLst>
          </p:cNvPr>
          <p:cNvPicPr>
            <a:picLocks/>
          </p:cNvPicPr>
          <p:nvPr/>
        </p:nvPicPr>
        <p:blipFill>
          <a:blip r:embed="rId10" cstate="screen">
            <a:extLst>
              <a:ext uri="{28A0092B-C50C-407E-A947-70E740481C1C}">
                <a14:useLocalDpi xmlns:a14="http://schemas.microsoft.com/office/drawing/2010/main"/>
              </a:ext>
            </a:extLst>
          </a:blip>
          <a:stretch>
            <a:fillRect/>
          </a:stretch>
        </p:blipFill>
        <p:spPr>
          <a:xfrm>
            <a:off x="5049453" y="4172074"/>
            <a:ext cx="1536192" cy="1024128"/>
          </a:xfrm>
          <a:prstGeom prst="rect">
            <a:avLst/>
          </a:prstGeom>
        </p:spPr>
      </p:pic>
      <p:pic>
        <p:nvPicPr>
          <p:cNvPr id="495" name="Picture 494" descr="Paint splash on a white background">
            <a:extLst>
              <a:ext uri="{FF2B5EF4-FFF2-40B4-BE49-F238E27FC236}">
                <a16:creationId xmlns:a16="http://schemas.microsoft.com/office/drawing/2014/main" id="{C419D256-4BE9-4461-9373-20CE70F46F0D}"/>
              </a:ext>
            </a:extLst>
          </p:cNvPr>
          <p:cNvPicPr>
            <a:picLocks/>
          </p:cNvPicPr>
          <p:nvPr/>
        </p:nvPicPr>
        <p:blipFill>
          <a:blip r:embed="rId11" cstate="screen">
            <a:extLst>
              <a:ext uri="{28A0092B-C50C-407E-A947-70E740481C1C}">
                <a14:useLocalDpi xmlns:a14="http://schemas.microsoft.com/office/drawing/2010/main"/>
              </a:ext>
            </a:extLst>
          </a:blip>
          <a:stretch>
            <a:fillRect/>
          </a:stretch>
        </p:blipFill>
        <p:spPr>
          <a:xfrm>
            <a:off x="5198271" y="4322074"/>
            <a:ext cx="1536192" cy="1024128"/>
          </a:xfrm>
          <a:prstGeom prst="rect">
            <a:avLst/>
          </a:prstGeom>
        </p:spPr>
      </p:pic>
      <p:pic>
        <p:nvPicPr>
          <p:cNvPr id="497" name="Picture 496" descr="Abstract seamless pattern of white lines on a red background">
            <a:extLst>
              <a:ext uri="{FF2B5EF4-FFF2-40B4-BE49-F238E27FC236}">
                <a16:creationId xmlns:a16="http://schemas.microsoft.com/office/drawing/2014/main" id="{0AB0C3FE-3644-49EF-9DEA-EF934ED9F252}"/>
              </a:ext>
            </a:extLst>
          </p:cNvPr>
          <p:cNvPicPr>
            <a:picLocks/>
          </p:cNvPicPr>
          <p:nvPr/>
        </p:nvPicPr>
        <p:blipFill>
          <a:blip r:embed="rId12" cstate="screen">
            <a:extLst>
              <a:ext uri="{28A0092B-C50C-407E-A947-70E740481C1C}">
                <a14:useLocalDpi xmlns:a14="http://schemas.microsoft.com/office/drawing/2010/main"/>
              </a:ext>
            </a:extLst>
          </a:blip>
          <a:stretch>
            <a:fillRect/>
          </a:stretch>
        </p:blipFill>
        <p:spPr>
          <a:xfrm>
            <a:off x="5347089" y="4472074"/>
            <a:ext cx="1536192" cy="1024128"/>
          </a:xfrm>
          <a:prstGeom prst="rect">
            <a:avLst/>
          </a:prstGeom>
        </p:spPr>
      </p:pic>
      <p:sp>
        <p:nvSpPr>
          <p:cNvPr id="499" name="Right Brace 498">
            <a:extLst>
              <a:ext uri="{FF2B5EF4-FFF2-40B4-BE49-F238E27FC236}">
                <a16:creationId xmlns:a16="http://schemas.microsoft.com/office/drawing/2014/main" id="{47099E34-EE39-4824-8851-D6B416F23876}"/>
              </a:ext>
            </a:extLst>
          </p:cNvPr>
          <p:cNvSpPr/>
          <p:nvPr/>
        </p:nvSpPr>
        <p:spPr>
          <a:xfrm>
            <a:off x="7013496" y="1518689"/>
            <a:ext cx="264095" cy="3977514"/>
          </a:xfrm>
          <a:prstGeom prst="rightBrace">
            <a:avLst>
              <a:gd name="adj1" fmla="val 0"/>
              <a:gd name="adj2" fmla="val 50000"/>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3" name="Rectangle 502">
            <a:extLst>
              <a:ext uri="{FF2B5EF4-FFF2-40B4-BE49-F238E27FC236}">
                <a16:creationId xmlns:a16="http://schemas.microsoft.com/office/drawing/2014/main" id="{BFD083DA-01C2-4DCE-8F0C-8547A8AAAAC0}"/>
              </a:ext>
            </a:extLst>
          </p:cNvPr>
          <p:cNvSpPr/>
          <p:nvPr/>
        </p:nvSpPr>
        <p:spPr>
          <a:xfrm>
            <a:off x="5785663" y="4834274"/>
            <a:ext cx="1153506" cy="773022"/>
          </a:xfrm>
          <a:prstGeom prst="rect">
            <a:avLst/>
          </a:prstGeom>
          <a:solidFill>
            <a:srgbClr val="CEDDFA"/>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Fake Images</a:t>
            </a:r>
          </a:p>
        </p:txBody>
      </p:sp>
      <p:cxnSp>
        <p:nvCxnSpPr>
          <p:cNvPr id="505" name="Straight Arrow Connector 504">
            <a:extLst>
              <a:ext uri="{FF2B5EF4-FFF2-40B4-BE49-F238E27FC236}">
                <a16:creationId xmlns:a16="http://schemas.microsoft.com/office/drawing/2014/main" id="{62200B22-CB76-4F4E-98DF-FF37BF6DCC4C}"/>
              </a:ext>
            </a:extLst>
          </p:cNvPr>
          <p:cNvCxnSpPr>
            <a:cxnSpLocks/>
            <a:stCxn id="470" idx="3"/>
          </p:cNvCxnSpPr>
          <p:nvPr/>
        </p:nvCxnSpPr>
        <p:spPr>
          <a:xfrm>
            <a:off x="4378725" y="4662048"/>
            <a:ext cx="291418" cy="356"/>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8" name="Straight Arrow Connector 507">
            <a:extLst>
              <a:ext uri="{FF2B5EF4-FFF2-40B4-BE49-F238E27FC236}">
                <a16:creationId xmlns:a16="http://schemas.microsoft.com/office/drawing/2014/main" id="{BA82F949-9F87-48E0-A466-4ACEFDC9ADBD}"/>
              </a:ext>
            </a:extLst>
          </p:cNvPr>
          <p:cNvCxnSpPr>
            <a:cxnSpLocks/>
            <a:stCxn id="226" idx="3"/>
            <a:endCxn id="507" idx="1"/>
          </p:cNvCxnSpPr>
          <p:nvPr/>
        </p:nvCxnSpPr>
        <p:spPr>
          <a:xfrm>
            <a:off x="9066935" y="3471254"/>
            <a:ext cx="355889" cy="0"/>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01" name="Group 200">
            <a:extLst>
              <a:ext uri="{FF2B5EF4-FFF2-40B4-BE49-F238E27FC236}">
                <a16:creationId xmlns:a16="http://schemas.microsoft.com/office/drawing/2014/main" id="{B9AEC4B3-4B1E-46D7-82E8-D524FB018BC6}"/>
              </a:ext>
            </a:extLst>
          </p:cNvPr>
          <p:cNvGrpSpPr/>
          <p:nvPr/>
        </p:nvGrpSpPr>
        <p:grpSpPr>
          <a:xfrm>
            <a:off x="9422824" y="2196520"/>
            <a:ext cx="1153506" cy="2549467"/>
            <a:chOff x="9260899" y="1941226"/>
            <a:chExt cx="1153506" cy="2549467"/>
          </a:xfrm>
        </p:grpSpPr>
        <p:sp>
          <p:nvSpPr>
            <p:cNvPr id="507" name="Rectangle 506">
              <a:extLst>
                <a:ext uri="{FF2B5EF4-FFF2-40B4-BE49-F238E27FC236}">
                  <a16:creationId xmlns:a16="http://schemas.microsoft.com/office/drawing/2014/main" id="{62C68861-A404-403C-AD8F-626C59B1B93D}"/>
                </a:ext>
              </a:extLst>
            </p:cNvPr>
            <p:cNvSpPr/>
            <p:nvPr/>
          </p:nvSpPr>
          <p:spPr>
            <a:xfrm>
              <a:off x="9260899" y="1941226"/>
              <a:ext cx="1153506" cy="2549467"/>
            </a:xfrm>
            <a:prstGeom prst="rect">
              <a:avLst/>
            </a:prstGeom>
            <a:solidFill>
              <a:schemeClr val="bg2">
                <a:lumMod val="20000"/>
                <a:lumOff val="80000"/>
              </a:schemeClr>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sysClr val="windowText" lastClr="000000"/>
                  </a:solidFill>
                  <a:effectLst/>
                  <a:uLnTx/>
                  <a:uFillTx/>
                  <a:latin typeface="Trebuchet MS"/>
                  <a:ea typeface="+mn-ea"/>
                  <a:cs typeface="+mn-cs"/>
                </a:rPr>
                <a:t>Prediction</a:t>
              </a:r>
            </a:p>
          </p:txBody>
        </p:sp>
        <p:sp>
          <p:nvSpPr>
            <p:cNvPr id="192" name="Oval 191">
              <a:extLst>
                <a:ext uri="{FF2B5EF4-FFF2-40B4-BE49-F238E27FC236}">
                  <a16:creationId xmlns:a16="http://schemas.microsoft.com/office/drawing/2014/main" id="{0244D40D-8493-462E-BD56-53DBC56C2599}"/>
                </a:ext>
              </a:extLst>
            </p:cNvPr>
            <p:cNvSpPr/>
            <p:nvPr/>
          </p:nvSpPr>
          <p:spPr>
            <a:xfrm>
              <a:off x="9354660" y="2269012"/>
              <a:ext cx="965984" cy="965984"/>
            </a:xfrm>
            <a:prstGeom prst="ellipse">
              <a:avLst/>
            </a:prstGeom>
            <a:solidFill>
              <a:schemeClr val="tx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a:p>
              <a:pPr algn="ctr"/>
              <a:r>
                <a:rPr lang="en-US" sz="1400"/>
                <a:t>Real</a:t>
              </a:r>
              <a:endParaRPr lang="en-US"/>
            </a:p>
          </p:txBody>
        </p:sp>
        <p:sp>
          <p:nvSpPr>
            <p:cNvPr id="193" name="Oval 192">
              <a:extLst>
                <a:ext uri="{FF2B5EF4-FFF2-40B4-BE49-F238E27FC236}">
                  <a16:creationId xmlns:a16="http://schemas.microsoft.com/office/drawing/2014/main" id="{2D0215C3-86DE-424C-AF4A-61196E0BCADE}"/>
                </a:ext>
              </a:extLst>
            </p:cNvPr>
            <p:cNvSpPr/>
            <p:nvPr/>
          </p:nvSpPr>
          <p:spPr>
            <a:xfrm>
              <a:off x="9357000" y="3350425"/>
              <a:ext cx="965984" cy="965984"/>
            </a:xfrm>
            <a:prstGeom prst="ellipse">
              <a:avLst/>
            </a:prstGeom>
            <a:solidFill>
              <a:schemeClr val="accent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a:p>
              <a:pPr algn="ctr"/>
              <a:r>
                <a:rPr lang="en-US" sz="1400">
                  <a:solidFill>
                    <a:schemeClr val="tx1"/>
                  </a:solidFill>
                </a:rPr>
                <a:t>Fake</a:t>
              </a:r>
            </a:p>
          </p:txBody>
        </p:sp>
        <p:pic>
          <p:nvPicPr>
            <p:cNvPr id="196" name="Graphic 195" descr="Checkmark">
              <a:extLst>
                <a:ext uri="{FF2B5EF4-FFF2-40B4-BE49-F238E27FC236}">
                  <a16:creationId xmlns:a16="http://schemas.microsoft.com/office/drawing/2014/main" id="{C2903F5D-CF76-4081-AFAD-21978B8692C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516547" y="2302394"/>
              <a:ext cx="642209" cy="642209"/>
            </a:xfrm>
            <a:prstGeom prst="rect">
              <a:avLst/>
            </a:prstGeom>
          </p:spPr>
        </p:pic>
        <p:pic>
          <p:nvPicPr>
            <p:cNvPr id="200" name="Graphic 199" descr="Close">
              <a:extLst>
                <a:ext uri="{FF2B5EF4-FFF2-40B4-BE49-F238E27FC236}">
                  <a16:creationId xmlns:a16="http://schemas.microsoft.com/office/drawing/2014/main" id="{8A8812E6-EE5C-4647-A551-536B57459CD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480742" y="3369190"/>
              <a:ext cx="713819" cy="713819"/>
            </a:xfrm>
            <a:prstGeom prst="rect">
              <a:avLst/>
            </a:prstGeom>
          </p:spPr>
        </p:pic>
      </p:grpSp>
      <p:pic>
        <p:nvPicPr>
          <p:cNvPr id="205" name="Picture 204">
            <a:extLst>
              <a:ext uri="{FF2B5EF4-FFF2-40B4-BE49-F238E27FC236}">
                <a16:creationId xmlns:a16="http://schemas.microsoft.com/office/drawing/2014/main" id="{B20D5929-6991-49BB-92F3-DD446EA36598}"/>
              </a:ext>
            </a:extLst>
          </p:cNvPr>
          <p:cNvPicPr>
            <a:picLocks noChangeAspect="1"/>
          </p:cNvPicPr>
          <p:nvPr/>
        </p:nvPicPr>
        <p:blipFill>
          <a:blip r:embed="rId17"/>
          <a:stretch>
            <a:fillRect/>
          </a:stretch>
        </p:blipFill>
        <p:spPr>
          <a:xfrm rot="16200000">
            <a:off x="599426" y="3547737"/>
            <a:ext cx="1066800" cy="1600200"/>
          </a:xfrm>
          <a:prstGeom prst="rect">
            <a:avLst/>
          </a:prstGeom>
        </p:spPr>
      </p:pic>
      <p:pic>
        <p:nvPicPr>
          <p:cNvPr id="206" name="Picture 205">
            <a:extLst>
              <a:ext uri="{FF2B5EF4-FFF2-40B4-BE49-F238E27FC236}">
                <a16:creationId xmlns:a16="http://schemas.microsoft.com/office/drawing/2014/main" id="{5D855A87-28EA-4D8B-91D1-AC5563A95D56}"/>
              </a:ext>
            </a:extLst>
          </p:cNvPr>
          <p:cNvPicPr>
            <a:picLocks noChangeAspect="1"/>
          </p:cNvPicPr>
          <p:nvPr/>
        </p:nvPicPr>
        <p:blipFill>
          <a:blip r:embed="rId17"/>
          <a:stretch>
            <a:fillRect/>
          </a:stretch>
        </p:blipFill>
        <p:spPr>
          <a:xfrm rot="16200000">
            <a:off x="762011" y="3704022"/>
            <a:ext cx="1066800" cy="1600200"/>
          </a:xfrm>
          <a:prstGeom prst="rect">
            <a:avLst/>
          </a:prstGeom>
        </p:spPr>
      </p:pic>
      <p:pic>
        <p:nvPicPr>
          <p:cNvPr id="207" name="Picture 206">
            <a:extLst>
              <a:ext uri="{FF2B5EF4-FFF2-40B4-BE49-F238E27FC236}">
                <a16:creationId xmlns:a16="http://schemas.microsoft.com/office/drawing/2014/main" id="{178FB9D5-FEA6-4AE6-828E-0DABB921FC77}"/>
              </a:ext>
            </a:extLst>
          </p:cNvPr>
          <p:cNvPicPr>
            <a:picLocks noChangeAspect="1"/>
          </p:cNvPicPr>
          <p:nvPr/>
        </p:nvPicPr>
        <p:blipFill>
          <a:blip r:embed="rId17"/>
          <a:stretch>
            <a:fillRect/>
          </a:stretch>
        </p:blipFill>
        <p:spPr>
          <a:xfrm rot="16200000">
            <a:off x="916518" y="3951782"/>
            <a:ext cx="1066800" cy="1600200"/>
          </a:xfrm>
          <a:prstGeom prst="rect">
            <a:avLst/>
          </a:prstGeom>
        </p:spPr>
      </p:pic>
      <p:cxnSp>
        <p:nvCxnSpPr>
          <p:cNvPr id="515" name="Straight Arrow Connector 514">
            <a:extLst>
              <a:ext uri="{FF2B5EF4-FFF2-40B4-BE49-F238E27FC236}">
                <a16:creationId xmlns:a16="http://schemas.microsoft.com/office/drawing/2014/main" id="{CA3A153E-419E-4DB5-8825-A005ED18E414}"/>
              </a:ext>
            </a:extLst>
          </p:cNvPr>
          <p:cNvCxnSpPr>
            <a:cxnSpLocks/>
          </p:cNvCxnSpPr>
          <p:nvPr/>
        </p:nvCxnSpPr>
        <p:spPr>
          <a:xfrm>
            <a:off x="2247648" y="4661692"/>
            <a:ext cx="291418" cy="356"/>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9" name="Rectangle 208">
            <a:extLst>
              <a:ext uri="{FF2B5EF4-FFF2-40B4-BE49-F238E27FC236}">
                <a16:creationId xmlns:a16="http://schemas.microsoft.com/office/drawing/2014/main" id="{3124B323-9A4B-4316-B490-4C9657A9355C}"/>
              </a:ext>
            </a:extLst>
          </p:cNvPr>
          <p:cNvSpPr/>
          <p:nvPr/>
        </p:nvSpPr>
        <p:spPr>
          <a:xfrm>
            <a:off x="958049" y="4794126"/>
            <a:ext cx="1153506" cy="773022"/>
          </a:xfrm>
          <a:prstGeom prst="rect">
            <a:avLst/>
          </a:prstGeom>
          <a:solidFill>
            <a:schemeClr val="bg2">
              <a:lumMod val="20000"/>
              <a:lumOff val="80000"/>
            </a:schemeClr>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ysClr val="windowText" lastClr="000000"/>
                </a:solidFill>
                <a:effectLst/>
                <a:uLnTx/>
                <a:uFillTx/>
                <a:latin typeface="Trebuchet MS"/>
                <a:ea typeface="+mn-ea"/>
                <a:cs typeface="+mn-cs"/>
              </a:rPr>
              <a:t>Noise</a:t>
            </a:r>
          </a:p>
        </p:txBody>
      </p:sp>
    </p:spTree>
    <p:extLst>
      <p:ext uri="{BB962C8B-B14F-4D97-AF65-F5344CB8AC3E}">
        <p14:creationId xmlns:p14="http://schemas.microsoft.com/office/powerpoint/2010/main" val="245848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a:t>Reinforcement Learning</a:t>
            </a:r>
          </a:p>
        </p:txBody>
      </p:sp>
      <p:pic>
        <p:nvPicPr>
          <p:cNvPr id="4" name="Picture 3" descr="A close up of a dog&#10;&#10;Description automatically generated">
            <a:extLst>
              <a:ext uri="{FF2B5EF4-FFF2-40B4-BE49-F238E27FC236}">
                <a16:creationId xmlns:a16="http://schemas.microsoft.com/office/drawing/2014/main" id="{F415595D-4A88-4578-AF1B-2ACD6C1E11CC}"/>
              </a:ext>
            </a:extLst>
          </p:cNvPr>
          <p:cNvPicPr>
            <a:picLocks noChangeAspect="1"/>
          </p:cNvPicPr>
          <p:nvPr/>
        </p:nvPicPr>
        <p:blipFill rotWithShape="1">
          <a:blip r:embed="rId3"/>
          <a:srcRect l="8662" t="8852" r="8883"/>
          <a:stretch/>
        </p:blipFill>
        <p:spPr>
          <a:xfrm>
            <a:off x="1200150" y="2066925"/>
            <a:ext cx="2390776" cy="2647949"/>
          </a:xfrm>
          <a:prstGeom prst="rect">
            <a:avLst/>
          </a:prstGeom>
          <a:ln w="228600" cap="sq" cmpd="thickThin">
            <a:solidFill>
              <a:srgbClr val="000000"/>
            </a:solidFill>
            <a:prstDash val="solid"/>
            <a:miter lim="800000"/>
          </a:ln>
          <a:effectLst>
            <a:outerShdw blurRad="50800" dist="38100" dir="8100000" algn="tr" rotWithShape="0">
              <a:prstClr val="black">
                <a:alpha val="40000"/>
              </a:prstClr>
            </a:outerShdw>
          </a:effectLst>
        </p:spPr>
      </p:pic>
      <p:pic>
        <p:nvPicPr>
          <p:cNvPr id="6" name="Graphic 5" descr="Dog">
            <a:extLst>
              <a:ext uri="{FF2B5EF4-FFF2-40B4-BE49-F238E27FC236}">
                <a16:creationId xmlns:a16="http://schemas.microsoft.com/office/drawing/2014/main" id="{806BD5AA-EB90-4020-963E-2869206725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62525" y="2466975"/>
            <a:ext cx="1238250" cy="1238250"/>
          </a:xfrm>
          <a:prstGeom prst="rect">
            <a:avLst/>
          </a:prstGeom>
        </p:spPr>
      </p:pic>
      <p:sp>
        <p:nvSpPr>
          <p:cNvPr id="7" name="Rectangle 6">
            <a:extLst>
              <a:ext uri="{FF2B5EF4-FFF2-40B4-BE49-F238E27FC236}">
                <a16:creationId xmlns:a16="http://schemas.microsoft.com/office/drawing/2014/main" id="{74E01FAE-41B1-448C-AE8F-F6943E304907}"/>
              </a:ext>
            </a:extLst>
          </p:cNvPr>
          <p:cNvSpPr/>
          <p:nvPr/>
        </p:nvSpPr>
        <p:spPr>
          <a:xfrm>
            <a:off x="5038725" y="3612928"/>
            <a:ext cx="1085850" cy="425672"/>
          </a:xfrm>
          <a:prstGeom prst="rect">
            <a:avLst/>
          </a:prstGeom>
          <a:solidFill>
            <a:srgbClr val="E7FFBE"/>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n-US" b="1">
                <a:solidFill>
                  <a:sysClr val="windowText" lastClr="000000"/>
                </a:solidFill>
                <a:latin typeface="Trebuchet MS"/>
              </a:rPr>
              <a:t>Agent</a:t>
            </a:r>
            <a:endParaRPr kumimoji="0" lang="en-US" sz="1800" b="1" i="0" u="none" strike="noStrike" kern="1200" cap="none" spc="0" normalizeH="0" baseline="0" noProof="0">
              <a:ln>
                <a:noFill/>
              </a:ln>
              <a:solidFill>
                <a:sysClr val="windowText" lastClr="000000"/>
              </a:solidFill>
              <a:effectLst/>
              <a:uLnTx/>
              <a:uFillTx/>
              <a:latin typeface="Trebuchet MS"/>
              <a:ea typeface="+mn-ea"/>
              <a:cs typeface="+mn-cs"/>
            </a:endParaRPr>
          </a:p>
        </p:txBody>
      </p:sp>
      <p:pic>
        <p:nvPicPr>
          <p:cNvPr id="9" name="Graphic 8" descr="Forest scene">
            <a:extLst>
              <a:ext uri="{FF2B5EF4-FFF2-40B4-BE49-F238E27FC236}">
                <a16:creationId xmlns:a16="http://schemas.microsoft.com/office/drawing/2014/main" id="{05CE98FF-BAEA-448F-B560-C3B132D52F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20100" y="2519743"/>
            <a:ext cx="1076325" cy="1076325"/>
          </a:xfrm>
          <a:prstGeom prst="rect">
            <a:avLst/>
          </a:prstGeom>
        </p:spPr>
      </p:pic>
      <p:sp>
        <p:nvSpPr>
          <p:cNvPr id="10" name="Rectangle 9">
            <a:extLst>
              <a:ext uri="{FF2B5EF4-FFF2-40B4-BE49-F238E27FC236}">
                <a16:creationId xmlns:a16="http://schemas.microsoft.com/office/drawing/2014/main" id="{21DD81CA-E1ED-4803-9946-81A83C5DEF35}"/>
              </a:ext>
            </a:extLst>
          </p:cNvPr>
          <p:cNvSpPr/>
          <p:nvPr/>
        </p:nvSpPr>
        <p:spPr>
          <a:xfrm>
            <a:off x="8191500" y="3615881"/>
            <a:ext cx="1638300" cy="422719"/>
          </a:xfrm>
          <a:prstGeom prst="rect">
            <a:avLst/>
          </a:prstGeom>
          <a:solidFill>
            <a:srgbClr val="E7FFBE"/>
          </a:solidFill>
          <a:ln w="9525">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n-US" b="1">
                <a:solidFill>
                  <a:sysClr val="windowText" lastClr="000000"/>
                </a:solidFill>
                <a:latin typeface="Trebuchet MS"/>
              </a:rPr>
              <a:t>Environment</a:t>
            </a:r>
            <a:endParaRPr kumimoji="0" lang="en-US" sz="1800" b="1" i="0" u="none" strike="noStrike" kern="1200" cap="none" spc="0" normalizeH="0" baseline="0" noProof="0">
              <a:ln>
                <a:noFill/>
              </a:ln>
              <a:solidFill>
                <a:sysClr val="windowText" lastClr="000000"/>
              </a:solidFill>
              <a:effectLst/>
              <a:uLnTx/>
              <a:uFillTx/>
              <a:latin typeface="Trebuchet MS"/>
              <a:ea typeface="+mn-ea"/>
              <a:cs typeface="+mn-cs"/>
            </a:endParaRPr>
          </a:p>
        </p:txBody>
      </p:sp>
      <p:sp>
        <p:nvSpPr>
          <p:cNvPr id="12" name="Arrow: U-Turn 11">
            <a:extLst>
              <a:ext uri="{FF2B5EF4-FFF2-40B4-BE49-F238E27FC236}">
                <a16:creationId xmlns:a16="http://schemas.microsoft.com/office/drawing/2014/main" id="{75330C2E-0E48-4FB6-8480-267F56CF8F2C}"/>
              </a:ext>
            </a:extLst>
          </p:cNvPr>
          <p:cNvSpPr/>
          <p:nvPr/>
        </p:nvSpPr>
        <p:spPr>
          <a:xfrm>
            <a:off x="5486399" y="1880807"/>
            <a:ext cx="3752851" cy="638936"/>
          </a:xfrm>
          <a:prstGeom prst="uturnArrow">
            <a:avLst>
              <a:gd name="adj1" fmla="val 25000"/>
              <a:gd name="adj2" fmla="val 25000"/>
              <a:gd name="adj3" fmla="val 32454"/>
              <a:gd name="adj4" fmla="val 43750"/>
              <a:gd name="adj5" fmla="val 100000"/>
            </a:avLst>
          </a:prstGeom>
          <a:solidFill>
            <a:schemeClr val="tx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U-Turn 12">
            <a:extLst>
              <a:ext uri="{FF2B5EF4-FFF2-40B4-BE49-F238E27FC236}">
                <a16:creationId xmlns:a16="http://schemas.microsoft.com/office/drawing/2014/main" id="{8015BE5D-6736-4C5B-B533-1B30AC5FE17F}"/>
              </a:ext>
            </a:extLst>
          </p:cNvPr>
          <p:cNvSpPr/>
          <p:nvPr/>
        </p:nvSpPr>
        <p:spPr>
          <a:xfrm rot="10800000">
            <a:off x="5353050" y="4209384"/>
            <a:ext cx="3762375" cy="638936"/>
          </a:xfrm>
          <a:prstGeom prst="uturnArrow">
            <a:avLst>
              <a:gd name="adj1" fmla="val 25000"/>
              <a:gd name="adj2" fmla="val 25000"/>
              <a:gd name="adj3" fmla="val 32454"/>
              <a:gd name="adj4" fmla="val 43750"/>
              <a:gd name="adj5" fmla="val 100000"/>
            </a:avLst>
          </a:prstGeom>
          <a:solidFill>
            <a:schemeClr val="tx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9150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348" y="2790635"/>
            <a:ext cx="9976104" cy="590931"/>
          </a:xfrm>
        </p:spPr>
        <p:txBody>
          <a:bodyPr/>
          <a:lstStyle/>
          <a:p>
            <a:r>
              <a:rPr lang="en-GB"/>
              <a:t>Closing Thoughts</a:t>
            </a:r>
            <a:endParaRPr lang="en-US"/>
          </a:p>
        </p:txBody>
      </p:sp>
    </p:spTree>
    <p:extLst>
      <p:ext uri="{BB962C8B-B14F-4D97-AF65-F5344CB8AC3E}">
        <p14:creationId xmlns:p14="http://schemas.microsoft.com/office/powerpoint/2010/main" val="295837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17528"/>
            <a:ext cx="10972800" cy="3695347"/>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9" name="Picture 6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5513832"/>
            <a:ext cx="10972800" cy="668655"/>
          </a:xfrm>
          <a:prstGeom prst="rect">
            <a:avLst/>
          </a:prstGeom>
        </p:spPr>
      </p:pic>
      <p:cxnSp>
        <p:nvCxnSpPr>
          <p:cNvPr id="71" name="Straight Connector 7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515571"/>
            <a:ext cx="109728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8506" y="1662379"/>
            <a:ext cx="8646770"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5" name="Rectangle 74">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972526" cy="6172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77" name="Rectangle 76">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17528"/>
            <a:ext cx="10972800" cy="3695347"/>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79" name="Rectangle 78">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997" y="574657"/>
            <a:ext cx="9814806" cy="435909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81" name="Rectangle 80">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 y="779100"/>
            <a:ext cx="9406433" cy="3950208"/>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2">
            <a:schemeClr val="dk2"/>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83" name="Rectangle 82">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1316" y="927233"/>
            <a:ext cx="9110167" cy="3653942"/>
          </a:xfrm>
          <a:prstGeom prst="rect">
            <a:avLst/>
          </a:prstGeom>
          <a:noFill/>
          <a:ln>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a:xfrm>
            <a:off x="1306421" y="1238447"/>
            <a:ext cx="8465302" cy="902691"/>
          </a:xfrm>
        </p:spPr>
        <p:txBody>
          <a:bodyPr vert="horz" lIns="91440" tIns="45720" rIns="91440" bIns="45720" rtlCol="0" anchor="ctr">
            <a:normAutofit/>
          </a:bodyPr>
          <a:lstStyle/>
          <a:p>
            <a:pPr algn="l" defTabSz="914400"/>
            <a:r>
              <a:rPr lang="en-US" sz="3200" b="0" i="0" kern="1200" cap="all" dirty="0">
                <a:solidFill>
                  <a:srgbClr val="FFFFFF"/>
                </a:solidFill>
                <a:effectLst/>
                <a:latin typeface="+mj-lt"/>
                <a:ea typeface="+mj-ea"/>
                <a:cs typeface="+mj-cs"/>
              </a:rPr>
              <a:t>Agenda – Part 6</a:t>
            </a:r>
          </a:p>
        </p:txBody>
      </p:sp>
      <p:sp>
        <p:nvSpPr>
          <p:cNvPr id="3" name="Content Placeholder 2">
            <a:extLst>
              <a:ext uri="{FF2B5EF4-FFF2-40B4-BE49-F238E27FC236}">
                <a16:creationId xmlns:a16="http://schemas.microsoft.com/office/drawing/2014/main" id="{BC9C6C09-1E64-CA4F-8494-490CAA3DF388}"/>
              </a:ext>
            </a:extLst>
          </p:cNvPr>
          <p:cNvSpPr>
            <a:spLocks noGrp="1"/>
          </p:cNvSpPr>
          <p:nvPr>
            <p:ph idx="1"/>
          </p:nvPr>
        </p:nvSpPr>
        <p:spPr>
          <a:xfrm>
            <a:off x="1306421" y="2218491"/>
            <a:ext cx="8465302" cy="2163214"/>
          </a:xfrm>
        </p:spPr>
        <p:txBody>
          <a:bodyPr vert="horz" lIns="91440" tIns="45720" rIns="91440" bIns="45720" rtlCol="0" anchor="t">
            <a:normAutofit/>
          </a:bodyPr>
          <a:lstStyle/>
          <a:p>
            <a:pPr marL="457200" indent="-228600" defTabSz="914400">
              <a:lnSpc>
                <a:spcPct val="110000"/>
              </a:lnSpc>
              <a:buClr>
                <a:schemeClr val="accent1"/>
              </a:buClr>
              <a:buFont typeface="Arial" panose="020B0604020202020204" pitchFamily="34" charset="0"/>
              <a:buChar char="•"/>
            </a:pPr>
            <a:r>
              <a:rPr lang="en-US" sz="1400" dirty="0">
                <a:solidFill>
                  <a:srgbClr val="FFFFFF"/>
                </a:solidFill>
              </a:rPr>
              <a:t>Moving Forward</a:t>
            </a:r>
          </a:p>
          <a:p>
            <a:pPr marL="457200" indent="-228600" defTabSz="914400">
              <a:lnSpc>
                <a:spcPct val="110000"/>
              </a:lnSpc>
              <a:buClr>
                <a:schemeClr val="accent1"/>
              </a:buClr>
              <a:buFont typeface="Arial" panose="020B0604020202020204" pitchFamily="34" charset="0"/>
              <a:buChar char="•"/>
            </a:pPr>
            <a:r>
              <a:rPr lang="en-US" sz="1400" dirty="0">
                <a:solidFill>
                  <a:srgbClr val="FFFFFF"/>
                </a:solidFill>
              </a:rPr>
              <a:t>Natural Language Processing</a:t>
            </a:r>
          </a:p>
          <a:p>
            <a:pPr marL="457200" indent="-228600" defTabSz="914400">
              <a:lnSpc>
                <a:spcPct val="110000"/>
              </a:lnSpc>
              <a:buClr>
                <a:schemeClr val="accent1"/>
              </a:buClr>
              <a:buFont typeface="Arial" panose="020B0604020202020204" pitchFamily="34" charset="0"/>
              <a:buChar char="•"/>
            </a:pPr>
            <a:r>
              <a:rPr lang="en-US" sz="1400" dirty="0">
                <a:solidFill>
                  <a:srgbClr val="FFFFFF"/>
                </a:solidFill>
              </a:rPr>
              <a:t>Recurrent Neural Networks</a:t>
            </a:r>
          </a:p>
          <a:p>
            <a:pPr marL="457200" indent="-228600" defTabSz="914400">
              <a:lnSpc>
                <a:spcPct val="110000"/>
              </a:lnSpc>
              <a:buClr>
                <a:schemeClr val="accent1"/>
              </a:buClr>
              <a:buFont typeface="Arial" panose="020B0604020202020204" pitchFamily="34" charset="0"/>
              <a:buChar char="•"/>
            </a:pPr>
            <a:r>
              <a:rPr lang="en-US" sz="1400" dirty="0">
                <a:solidFill>
                  <a:srgbClr val="FFFFFF"/>
                </a:solidFill>
              </a:rPr>
              <a:t>Other Architectures</a:t>
            </a:r>
          </a:p>
          <a:p>
            <a:pPr marL="457200" indent="-228600" defTabSz="914400">
              <a:lnSpc>
                <a:spcPct val="110000"/>
              </a:lnSpc>
              <a:buClr>
                <a:schemeClr val="accent1"/>
              </a:buClr>
              <a:buFont typeface="Arial" panose="020B0604020202020204" pitchFamily="34" charset="0"/>
              <a:buChar char="•"/>
            </a:pPr>
            <a:r>
              <a:rPr lang="en-US" sz="1400" dirty="0">
                <a:solidFill>
                  <a:srgbClr val="FFFFFF"/>
                </a:solidFill>
              </a:rPr>
              <a:t>Closing Thoughts</a:t>
            </a:r>
          </a:p>
          <a:p>
            <a:pPr marL="457200" indent="-228600" defTabSz="914400">
              <a:lnSpc>
                <a:spcPct val="110000"/>
              </a:lnSpc>
              <a:buClr>
                <a:schemeClr val="accent1"/>
              </a:buClr>
              <a:buFont typeface="Arial" panose="020B0604020202020204" pitchFamily="34" charset="0"/>
              <a:buChar char="•"/>
            </a:pPr>
            <a:endParaRPr lang="en-US" sz="1400" dirty="0">
              <a:solidFill>
                <a:srgbClr val="FFFFFF"/>
              </a:solidFill>
            </a:endParaRPr>
          </a:p>
          <a:p>
            <a:pPr marL="457200" indent="-228600" defTabSz="914400">
              <a:lnSpc>
                <a:spcPct val="110000"/>
              </a:lnSpc>
              <a:buClr>
                <a:schemeClr val="accent1"/>
              </a:buClr>
              <a:buFont typeface="Arial" panose="020B0604020202020204" pitchFamily="34" charset="0"/>
              <a:buChar char="•"/>
            </a:pPr>
            <a:endParaRPr lang="en-US" sz="1400" dirty="0">
              <a:solidFill>
                <a:srgbClr val="FFFFFF"/>
              </a:solidFill>
            </a:endParaRPr>
          </a:p>
          <a:p>
            <a:pPr marL="457200" indent="-228600" defTabSz="914400">
              <a:lnSpc>
                <a:spcPct val="110000"/>
              </a:lnSpc>
              <a:buClr>
                <a:schemeClr val="accent1"/>
              </a:buClr>
              <a:buFont typeface="Arial" panose="020B0604020202020204" pitchFamily="34" charset="0"/>
              <a:buChar char="•"/>
            </a:pPr>
            <a:endParaRPr lang="en-US" sz="1400" dirty="0">
              <a:solidFill>
                <a:srgbClr val="FFFFFF"/>
              </a:solidFill>
            </a:endParaRPr>
          </a:p>
        </p:txBody>
      </p:sp>
      <p:pic>
        <p:nvPicPr>
          <p:cNvPr id="85" name="Picture 84">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5513832"/>
            <a:ext cx="10972800" cy="668655"/>
          </a:xfrm>
          <a:prstGeom prst="rect">
            <a:avLst/>
          </a:prstGeom>
        </p:spPr>
      </p:pic>
    </p:spTree>
    <p:extLst>
      <p:ext uri="{BB962C8B-B14F-4D97-AF65-F5344CB8AC3E}">
        <p14:creationId xmlns:p14="http://schemas.microsoft.com/office/powerpoint/2010/main" val="156405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a:xfrm>
            <a:off x="498348" y="661226"/>
            <a:ext cx="9976104" cy="590931"/>
          </a:xfrm>
        </p:spPr>
        <p:txBody>
          <a:bodyPr wrap="square" anchor="b">
            <a:normAutofit/>
          </a:bodyPr>
          <a:lstStyle/>
          <a:p>
            <a:r>
              <a:rPr lang="en-US"/>
              <a:t>Copying Rocket Science</a:t>
            </a:r>
          </a:p>
        </p:txBody>
      </p:sp>
      <p:pic>
        <p:nvPicPr>
          <p:cNvPr id="5" name="Picture 4" descr="Rocket launch">
            <a:extLst>
              <a:ext uri="{FF2B5EF4-FFF2-40B4-BE49-F238E27FC236}">
                <a16:creationId xmlns:a16="http://schemas.microsoft.com/office/drawing/2014/main" id="{FCD96B05-4DC4-4AF8-959B-39D37A43B503}"/>
              </a:ext>
            </a:extLst>
          </p:cNvPr>
          <p:cNvPicPr>
            <a:picLocks noChangeAspect="1"/>
          </p:cNvPicPr>
          <p:nvPr/>
        </p:nvPicPr>
        <p:blipFill rotWithShape="1">
          <a:blip r:embed="rId3"/>
          <a:srcRect t="43998" r="1" b="1"/>
          <a:stretch/>
        </p:blipFill>
        <p:spPr>
          <a:xfrm>
            <a:off x="498348" y="1626785"/>
            <a:ext cx="9948672" cy="3718925"/>
          </a:xfrm>
          <a:prstGeom prst="rect">
            <a:avLst/>
          </a:prstGeom>
          <a:noFill/>
        </p:spPr>
      </p:pic>
    </p:spTree>
    <p:extLst>
      <p:ext uri="{BB962C8B-B14F-4D97-AF65-F5344CB8AC3E}">
        <p14:creationId xmlns:p14="http://schemas.microsoft.com/office/powerpoint/2010/main" val="44059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348" y="2790635"/>
            <a:ext cx="9976104" cy="590931"/>
          </a:xfrm>
        </p:spPr>
        <p:txBody>
          <a:bodyPr/>
          <a:lstStyle/>
          <a:p>
            <a:r>
              <a:rPr lang="en-GB"/>
              <a:t>Let’s get Started!</a:t>
            </a:r>
            <a:endParaRPr lang="en-US"/>
          </a:p>
        </p:txBody>
      </p:sp>
    </p:spTree>
    <p:extLst>
      <p:ext uri="{BB962C8B-B14F-4D97-AF65-F5344CB8AC3E}">
        <p14:creationId xmlns:p14="http://schemas.microsoft.com/office/powerpoint/2010/main" val="286178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061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348" y="2790635"/>
            <a:ext cx="9976104" cy="590931"/>
          </a:xfrm>
        </p:spPr>
        <p:txBody>
          <a:bodyPr/>
          <a:lstStyle/>
          <a:p>
            <a:r>
              <a:rPr lang="en-GB"/>
              <a:t>Moving Forward</a:t>
            </a:r>
            <a:endParaRPr lang="en-US"/>
          </a:p>
        </p:txBody>
      </p:sp>
    </p:spTree>
    <p:extLst>
      <p:ext uri="{BB962C8B-B14F-4D97-AF65-F5344CB8AC3E}">
        <p14:creationId xmlns:p14="http://schemas.microsoft.com/office/powerpoint/2010/main" val="47450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a:t>Fields of AI</a:t>
            </a:r>
          </a:p>
        </p:txBody>
      </p:sp>
      <p:graphicFrame>
        <p:nvGraphicFramePr>
          <p:cNvPr id="6" name="Diagram 5">
            <a:extLst>
              <a:ext uri="{FF2B5EF4-FFF2-40B4-BE49-F238E27FC236}">
                <a16:creationId xmlns:a16="http://schemas.microsoft.com/office/drawing/2014/main" id="{54EFA6BF-4D75-4217-859F-2958FE0A8941}"/>
              </a:ext>
            </a:extLst>
          </p:cNvPr>
          <p:cNvGraphicFramePr/>
          <p:nvPr>
            <p:extLst>
              <p:ext uri="{D42A27DB-BD31-4B8C-83A1-F6EECF244321}">
                <p14:modId xmlns:p14="http://schemas.microsoft.com/office/powerpoint/2010/main" val="2141793269"/>
              </p:ext>
            </p:extLst>
          </p:nvPr>
        </p:nvGraphicFramePr>
        <p:xfrm>
          <a:off x="1009650" y="1514475"/>
          <a:ext cx="9144000" cy="3996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197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a:t>Fields of AI</a:t>
            </a:r>
          </a:p>
        </p:txBody>
      </p:sp>
      <p:graphicFrame>
        <p:nvGraphicFramePr>
          <p:cNvPr id="6" name="Diagram 5">
            <a:extLst>
              <a:ext uri="{FF2B5EF4-FFF2-40B4-BE49-F238E27FC236}">
                <a16:creationId xmlns:a16="http://schemas.microsoft.com/office/drawing/2014/main" id="{54EFA6BF-4D75-4217-859F-2958FE0A8941}"/>
              </a:ext>
            </a:extLst>
          </p:cNvPr>
          <p:cNvGraphicFramePr/>
          <p:nvPr>
            <p:extLst>
              <p:ext uri="{D42A27DB-BD31-4B8C-83A1-F6EECF244321}">
                <p14:modId xmlns:p14="http://schemas.microsoft.com/office/powerpoint/2010/main" val="1861132711"/>
              </p:ext>
            </p:extLst>
          </p:nvPr>
        </p:nvGraphicFramePr>
        <p:xfrm>
          <a:off x="1009650" y="1514475"/>
          <a:ext cx="9144000" cy="3996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411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E902-0C6D-8D45-962E-302ABDE4FDA4}"/>
              </a:ext>
            </a:extLst>
          </p:cNvPr>
          <p:cNvSpPr>
            <a:spLocks noGrp="1"/>
          </p:cNvSpPr>
          <p:nvPr>
            <p:ph type="title"/>
          </p:nvPr>
        </p:nvSpPr>
        <p:spPr/>
        <p:txBody>
          <a:bodyPr/>
          <a:lstStyle/>
          <a:p>
            <a:r>
              <a:rPr lang="en-US"/>
              <a:t>Fields of AI</a:t>
            </a:r>
          </a:p>
        </p:txBody>
      </p:sp>
      <p:graphicFrame>
        <p:nvGraphicFramePr>
          <p:cNvPr id="6" name="Diagram 5">
            <a:extLst>
              <a:ext uri="{FF2B5EF4-FFF2-40B4-BE49-F238E27FC236}">
                <a16:creationId xmlns:a16="http://schemas.microsoft.com/office/drawing/2014/main" id="{54EFA6BF-4D75-4217-859F-2958FE0A8941}"/>
              </a:ext>
            </a:extLst>
          </p:cNvPr>
          <p:cNvGraphicFramePr/>
          <p:nvPr>
            <p:extLst>
              <p:ext uri="{D42A27DB-BD31-4B8C-83A1-F6EECF244321}">
                <p14:modId xmlns:p14="http://schemas.microsoft.com/office/powerpoint/2010/main" val="1685645780"/>
              </p:ext>
            </p:extLst>
          </p:nvPr>
        </p:nvGraphicFramePr>
        <p:xfrm>
          <a:off x="1009650" y="1514475"/>
          <a:ext cx="9144000" cy="3996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2568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8348" y="2790635"/>
            <a:ext cx="9976104" cy="590931"/>
          </a:xfrm>
        </p:spPr>
        <p:txBody>
          <a:bodyPr/>
          <a:lstStyle/>
          <a:p>
            <a:r>
              <a:rPr lang="en-GB"/>
              <a:t>Natural Language Processing</a:t>
            </a:r>
            <a:endParaRPr lang="en-US"/>
          </a:p>
        </p:txBody>
      </p:sp>
    </p:spTree>
    <p:extLst>
      <p:ext uri="{BB962C8B-B14F-4D97-AF65-F5344CB8AC3E}">
        <p14:creationId xmlns:p14="http://schemas.microsoft.com/office/powerpoint/2010/main" val="187095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croll: Vertical 2">
            <a:extLst>
              <a:ext uri="{FF2B5EF4-FFF2-40B4-BE49-F238E27FC236}">
                <a16:creationId xmlns:a16="http://schemas.microsoft.com/office/drawing/2014/main" id="{42E02F80-2BAC-46A7-ADF3-3FEC8DAC1254}"/>
              </a:ext>
            </a:extLst>
          </p:cNvPr>
          <p:cNvSpPr/>
          <p:nvPr/>
        </p:nvSpPr>
        <p:spPr>
          <a:xfrm>
            <a:off x="5991225" y="1657350"/>
            <a:ext cx="4124325" cy="3771900"/>
          </a:xfrm>
          <a:prstGeom prst="verticalScroll">
            <a:avLst>
              <a:gd name="adj" fmla="val 6500"/>
            </a:avLst>
          </a:prstGeom>
          <a:solidFill>
            <a:srgbClr val="EDE1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ctr"/>
            <a:endParaRPr lang="en-US"/>
          </a:p>
          <a:p>
            <a:pPr algn="ctr"/>
            <a:r>
              <a:rPr lang="en-US" sz="2400">
                <a:solidFill>
                  <a:schemeClr val="bg1"/>
                </a:solidFill>
                <a:latin typeface="Algerian" panose="020B0604020202020204" pitchFamily="82" charset="0"/>
              </a:rPr>
              <a:t>Dictionary</a:t>
            </a:r>
          </a:p>
          <a:p>
            <a:pPr algn="ctr"/>
            <a:endParaRPr lang="en-US" sz="2400">
              <a:solidFill>
                <a:schemeClr val="bg1"/>
              </a:solidFill>
              <a:latin typeface="Algerian" panose="020B0604020202020204" pitchFamily="82" charset="0"/>
            </a:endParaRPr>
          </a:p>
        </p:txBody>
      </p:sp>
      <p:sp>
        <p:nvSpPr>
          <p:cNvPr id="5" name="TextBox 4">
            <a:extLst>
              <a:ext uri="{FF2B5EF4-FFF2-40B4-BE49-F238E27FC236}">
                <a16:creationId xmlns:a16="http://schemas.microsoft.com/office/drawing/2014/main" id="{2B892057-55EF-4725-B2B1-584A436320EC}"/>
              </a:ext>
            </a:extLst>
          </p:cNvPr>
          <p:cNvSpPr txBox="1"/>
          <p:nvPr/>
        </p:nvSpPr>
        <p:spPr>
          <a:xfrm>
            <a:off x="6337008" y="2906250"/>
            <a:ext cx="3426117" cy="2308324"/>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numCol="2" rtlCol="0" anchor="ctr">
            <a:spAutoFit/>
          </a:bodyPr>
          <a:lstStyle/>
          <a:p>
            <a:pPr marL="457200" indent="-457200">
              <a:buClr>
                <a:schemeClr val="bg1"/>
              </a:buClr>
              <a:buFont typeface="+mj-lt"/>
              <a:buAutoNum type="arabicPeriod"/>
            </a:pPr>
            <a:r>
              <a:rPr lang="en-US" sz="2000">
                <a:solidFill>
                  <a:schemeClr val="bg1"/>
                </a:solidFill>
                <a:latin typeface="Algerian" panose="020B0604020202020204" pitchFamily="82" charset="0"/>
              </a:rPr>
              <a:t>A</a:t>
            </a:r>
          </a:p>
          <a:p>
            <a:pPr marL="457200" indent="-457200">
              <a:buClr>
                <a:schemeClr val="bg1"/>
              </a:buClr>
              <a:buFont typeface="+mj-lt"/>
              <a:buAutoNum type="arabicPeriod"/>
            </a:pPr>
            <a:r>
              <a:rPr lang="en-US" sz="2000">
                <a:solidFill>
                  <a:schemeClr val="bg1"/>
                </a:solidFill>
                <a:latin typeface="Algerian" panose="020B0604020202020204" pitchFamily="82" charset="0"/>
              </a:rPr>
              <a:t>An</a:t>
            </a:r>
          </a:p>
          <a:p>
            <a:pPr marL="457200" indent="-457200">
              <a:buClr>
                <a:schemeClr val="bg1"/>
              </a:buClr>
              <a:buFont typeface="+mj-lt"/>
              <a:buAutoNum type="arabicPeriod"/>
            </a:pPr>
            <a:r>
              <a:rPr lang="en-US" sz="2000">
                <a:solidFill>
                  <a:schemeClr val="bg1"/>
                </a:solidFill>
                <a:latin typeface="Algerian" panose="020B0604020202020204" pitchFamily="82" charset="0"/>
              </a:rPr>
              <a:t>And</a:t>
            </a:r>
          </a:p>
          <a:p>
            <a:pPr marL="457200" indent="-457200">
              <a:buClr>
                <a:schemeClr val="bg1"/>
              </a:buClr>
              <a:buFont typeface="+mj-lt"/>
              <a:buAutoNum type="arabicPeriod"/>
            </a:pPr>
            <a:r>
              <a:rPr lang="en-US" sz="2000">
                <a:solidFill>
                  <a:schemeClr val="bg1"/>
                </a:solidFill>
                <a:latin typeface="Algerian" panose="020B0604020202020204" pitchFamily="82" charset="0"/>
              </a:rPr>
              <a:t>At</a:t>
            </a:r>
          </a:p>
          <a:p>
            <a:pPr marL="457200" indent="-457200">
              <a:buClr>
                <a:schemeClr val="bg1"/>
              </a:buClr>
              <a:buFont typeface="+mj-lt"/>
              <a:buAutoNum type="arabicPeriod"/>
            </a:pPr>
            <a:r>
              <a:rPr lang="en-US" sz="2000">
                <a:solidFill>
                  <a:schemeClr val="bg1"/>
                </a:solidFill>
                <a:latin typeface="Algerian" panose="020B0604020202020204" pitchFamily="82" charset="0"/>
              </a:rPr>
              <a:t>Ate</a:t>
            </a:r>
          </a:p>
          <a:p>
            <a:pPr marL="457200" indent="-457200">
              <a:buClr>
                <a:schemeClr val="bg1"/>
              </a:buClr>
              <a:buFont typeface="+mj-lt"/>
              <a:buAutoNum type="arabicPeriod"/>
            </a:pPr>
            <a:r>
              <a:rPr lang="en-US" sz="2000">
                <a:solidFill>
                  <a:schemeClr val="bg1"/>
                </a:solidFill>
                <a:latin typeface="Algerian" panose="020B0604020202020204" pitchFamily="82" charset="0"/>
              </a:rPr>
              <a:t>Bark</a:t>
            </a:r>
          </a:p>
          <a:p>
            <a:pPr marL="457200" indent="-457200">
              <a:buClr>
                <a:schemeClr val="bg1"/>
              </a:buClr>
              <a:buFont typeface="+mj-lt"/>
              <a:buAutoNum type="arabicPeriod"/>
            </a:pPr>
            <a:r>
              <a:rPr lang="en-US" sz="2000">
                <a:solidFill>
                  <a:schemeClr val="bg1"/>
                </a:solidFill>
                <a:latin typeface="Algerian" panose="020B0604020202020204" pitchFamily="82" charset="0"/>
              </a:rPr>
              <a:t>Barked</a:t>
            </a:r>
          </a:p>
          <a:p>
            <a:pPr marL="457200" indent="-457200">
              <a:buClr>
                <a:schemeClr val="bg1"/>
              </a:buClr>
              <a:buFont typeface="+mj-lt"/>
              <a:buAutoNum type="arabicPeriod"/>
            </a:pPr>
            <a:r>
              <a:rPr lang="en-US" sz="2000">
                <a:solidFill>
                  <a:schemeClr val="bg1"/>
                </a:solidFill>
                <a:latin typeface="Algerian" panose="020B0604020202020204" pitchFamily="82" charset="0"/>
              </a:rPr>
              <a:t>Cat</a:t>
            </a:r>
          </a:p>
          <a:p>
            <a:pPr marL="457200" indent="-457200">
              <a:buClr>
                <a:schemeClr val="bg1"/>
              </a:buClr>
              <a:buFont typeface="+mj-lt"/>
              <a:buAutoNum type="arabicPeriod"/>
            </a:pPr>
            <a:r>
              <a:rPr lang="en-US" sz="2000">
                <a:solidFill>
                  <a:schemeClr val="bg1"/>
                </a:solidFill>
                <a:latin typeface="Algerian" panose="020B0604020202020204" pitchFamily="82" charset="0"/>
              </a:rPr>
              <a:t>Cats</a:t>
            </a:r>
          </a:p>
          <a:p>
            <a:pPr marL="457200" indent="-457200">
              <a:buClr>
                <a:schemeClr val="bg1"/>
              </a:buClr>
              <a:buFont typeface="+mj-lt"/>
              <a:buAutoNum type="arabicPeriod"/>
            </a:pPr>
            <a:r>
              <a:rPr lang="en-US" sz="2000">
                <a:solidFill>
                  <a:schemeClr val="bg1"/>
                </a:solidFill>
                <a:latin typeface="Algerian" panose="020B0604020202020204" pitchFamily="82" charset="0"/>
              </a:rPr>
              <a:t>Dog</a:t>
            </a:r>
          </a:p>
          <a:p>
            <a:pPr marL="457200" indent="-457200">
              <a:buClr>
                <a:schemeClr val="bg1"/>
              </a:buClr>
              <a:buFont typeface="+mj-lt"/>
              <a:buAutoNum type="arabicPeriod"/>
            </a:pPr>
            <a:r>
              <a:rPr lang="en-US" sz="2000">
                <a:solidFill>
                  <a:schemeClr val="bg1"/>
                </a:solidFill>
                <a:latin typeface="Algerian" panose="020B0604020202020204" pitchFamily="82" charset="0"/>
              </a:rPr>
              <a:t>Dogs</a:t>
            </a:r>
          </a:p>
          <a:p>
            <a:pPr marL="457200" indent="-457200">
              <a:buClr>
                <a:schemeClr val="bg1"/>
              </a:buClr>
              <a:buFont typeface="+mj-lt"/>
              <a:buAutoNum type="arabicPeriod"/>
            </a:pPr>
            <a:r>
              <a:rPr lang="en-US" sz="2000">
                <a:solidFill>
                  <a:schemeClr val="bg1"/>
                </a:solidFill>
                <a:latin typeface="Algerian" panose="020B0604020202020204" pitchFamily="82" charset="0"/>
              </a:rPr>
              <a:t>Eat</a:t>
            </a:r>
          </a:p>
          <a:p>
            <a:pPr algn="ctr">
              <a:lnSpc>
                <a:spcPct val="90000"/>
              </a:lnSpc>
            </a:pPr>
            <a:endParaRPr lang="en-US" sz="2000">
              <a:solidFill>
                <a:schemeClr val="bg1"/>
              </a:solidFill>
            </a:endParaRPr>
          </a:p>
        </p:txBody>
      </p:sp>
      <p:sp>
        <p:nvSpPr>
          <p:cNvPr id="6" name="TextBox 5">
            <a:extLst>
              <a:ext uri="{FF2B5EF4-FFF2-40B4-BE49-F238E27FC236}">
                <a16:creationId xmlns:a16="http://schemas.microsoft.com/office/drawing/2014/main" id="{E07E48A7-AAF1-4B94-B387-FDDE0B9DEAB4}"/>
              </a:ext>
            </a:extLst>
          </p:cNvPr>
          <p:cNvSpPr txBox="1"/>
          <p:nvPr/>
        </p:nvSpPr>
        <p:spPr>
          <a:xfrm>
            <a:off x="857250" y="2666184"/>
            <a:ext cx="4129080" cy="4801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2800">
                <a:solidFill>
                  <a:schemeClr val="bg1"/>
                </a:solidFill>
              </a:rPr>
              <a:t>“A dog barked at a cat.”</a:t>
            </a:r>
          </a:p>
        </p:txBody>
      </p:sp>
      <p:sp>
        <p:nvSpPr>
          <p:cNvPr id="7" name="TextBox 6">
            <a:extLst>
              <a:ext uri="{FF2B5EF4-FFF2-40B4-BE49-F238E27FC236}">
                <a16:creationId xmlns:a16="http://schemas.microsoft.com/office/drawing/2014/main" id="{6ECD7BBE-BAE5-4945-91D8-9B7EDB33DB36}"/>
              </a:ext>
            </a:extLst>
          </p:cNvPr>
          <p:cNvSpPr txBox="1"/>
          <p:nvPr/>
        </p:nvSpPr>
        <p:spPr>
          <a:xfrm>
            <a:off x="1275398" y="3543299"/>
            <a:ext cx="2954655" cy="4801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pPr>
            <a:r>
              <a:rPr lang="en-US" sz="2800">
                <a:solidFill>
                  <a:schemeClr val="bg1"/>
                </a:solidFill>
              </a:rPr>
              <a:t>[1, 10, 7, 4, 1, 8]</a:t>
            </a:r>
          </a:p>
        </p:txBody>
      </p:sp>
      <p:sp>
        <p:nvSpPr>
          <p:cNvPr id="15" name="Title 1">
            <a:extLst>
              <a:ext uri="{FF2B5EF4-FFF2-40B4-BE49-F238E27FC236}">
                <a16:creationId xmlns:a16="http://schemas.microsoft.com/office/drawing/2014/main" id="{7A7A645B-2474-4C85-AD94-80EEEEC6C42E}"/>
              </a:ext>
            </a:extLst>
          </p:cNvPr>
          <p:cNvSpPr>
            <a:spLocks noGrp="1"/>
          </p:cNvSpPr>
          <p:nvPr>
            <p:ph type="title"/>
          </p:nvPr>
        </p:nvSpPr>
        <p:spPr>
          <a:xfrm>
            <a:off x="498348" y="403007"/>
            <a:ext cx="9976104" cy="590931"/>
          </a:xfrm>
        </p:spPr>
        <p:txBody>
          <a:bodyPr/>
          <a:lstStyle/>
          <a:p>
            <a:r>
              <a:rPr lang="en-US"/>
              <a:t>From Words to Numbers</a:t>
            </a:r>
          </a:p>
        </p:txBody>
      </p:sp>
    </p:spTree>
    <p:extLst>
      <p:ext uri="{BB962C8B-B14F-4D97-AF65-F5344CB8AC3E}">
        <p14:creationId xmlns:p14="http://schemas.microsoft.com/office/powerpoint/2010/main" val="142447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Gallery">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4CF33B71089DC448F3A861CCE49DD4C" ma:contentTypeVersion="6" ma:contentTypeDescription="Create a new document." ma:contentTypeScope="" ma:versionID="055b4585b017200913b2de69e56facba">
  <xsd:schema xmlns:xsd="http://www.w3.org/2001/XMLSchema" xmlns:xs="http://www.w3.org/2001/XMLSchema" xmlns:p="http://schemas.microsoft.com/office/2006/metadata/properties" xmlns:ns3="33156d47-4ed2-41b4-b82d-0bdc41d51c72" xmlns:ns4="eac25ff7-bb51-4c67-b289-9013749df816" targetNamespace="http://schemas.microsoft.com/office/2006/metadata/properties" ma:root="true" ma:fieldsID="3e7ed0295b1edb71ed1c82dfbc8434c4" ns3:_="" ns4:_="">
    <xsd:import namespace="33156d47-4ed2-41b4-b82d-0bdc41d51c72"/>
    <xsd:import namespace="eac25ff7-bb51-4c67-b289-9013749df81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156d47-4ed2-41b4-b82d-0bdc41d51c7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c25ff7-bb51-4c67-b289-9013749df81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88E22E-2A4B-4FB1-9848-BF16E7DBE74B}">
  <ds:schemaRefs>
    <ds:schemaRef ds:uri="33156d47-4ed2-41b4-b82d-0bdc41d51c72"/>
    <ds:schemaRef ds:uri="eac25ff7-bb51-4c67-b289-9013749df81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29B7386-0C5E-43DB-8BF1-052EEAD5F5DF}">
  <ds:schemaRefs>
    <ds:schemaRef ds:uri="http://schemas.microsoft.com/sharepoint/v3/contenttype/forms"/>
  </ds:schemaRefs>
</ds:datastoreItem>
</file>

<file path=customXml/itemProps3.xml><?xml version="1.0" encoding="utf-8"?>
<ds:datastoreItem xmlns:ds="http://schemas.openxmlformats.org/officeDocument/2006/customXml" ds:itemID="{CD12CE55-4777-4596-9754-FAF1F021501A}">
  <ds:schemaRefs>
    <ds:schemaRef ds:uri="33156d47-4ed2-41b4-b82d-0bdc41d51c72"/>
    <ds:schemaRef ds:uri="eac25ff7-bb51-4c67-b289-9013749df81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18</TotalTime>
  <Words>3446</Words>
  <Application>Microsoft Office PowerPoint</Application>
  <PresentationFormat>Custom</PresentationFormat>
  <Paragraphs>607</Paragraphs>
  <Slides>32</Slides>
  <Notes>32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32</vt:i4>
      </vt:variant>
    </vt:vector>
  </HeadingPairs>
  <TitlesOfParts>
    <vt:vector size="41" baseType="lpstr">
      <vt:lpstr>Algerian</vt:lpstr>
      <vt:lpstr>Arial</vt:lpstr>
      <vt:lpstr>Century Gothic</vt:lpstr>
      <vt:lpstr>Gill Sans MT</vt:lpstr>
      <vt:lpstr>Trebuchet MS</vt:lpstr>
      <vt:lpstr>Wingdings</vt:lpstr>
      <vt:lpstr>Title &amp; Bullet</vt:lpstr>
      <vt:lpstr>1_Title &amp; Bullet</vt:lpstr>
      <vt:lpstr>Gallery</vt:lpstr>
      <vt:lpstr>Fundamentals of  deep learning Part 6: Advanced Architectures</vt:lpstr>
      <vt:lpstr>Agenda</vt:lpstr>
      <vt:lpstr>Agenda – Part 6</vt:lpstr>
      <vt:lpstr>Moving Forward</vt:lpstr>
      <vt:lpstr>Fields of AI</vt:lpstr>
      <vt:lpstr>Fields of AI</vt:lpstr>
      <vt:lpstr>Fields of AI</vt:lpstr>
      <vt:lpstr>Natural Language Processing</vt:lpstr>
      <vt:lpstr>From Words to Numbers</vt:lpstr>
      <vt:lpstr>From Words to Numbers</vt:lpstr>
      <vt:lpstr>From Words to Numbers</vt:lpstr>
      <vt:lpstr>From Words to Numbers</vt:lpstr>
      <vt:lpstr>From Words to Numbers</vt:lpstr>
      <vt:lpstr>Recurrent Neural Networks</vt:lpstr>
      <vt:lpstr>Recurrent Neural Networks</vt:lpstr>
      <vt:lpstr>Recurrent Neural Networks</vt:lpstr>
      <vt:lpstr>Recurrent Neural Networks</vt:lpstr>
      <vt:lpstr>Recurrent Neural Networks</vt:lpstr>
      <vt:lpstr>Recurrent Neural Networks</vt:lpstr>
      <vt:lpstr>Recurrent Neural Networks</vt:lpstr>
      <vt:lpstr>Recurrent Neural Networks</vt:lpstr>
      <vt:lpstr>Recurrent Neural Networks</vt:lpstr>
      <vt:lpstr>Other Architectures</vt:lpstr>
      <vt:lpstr>Autoencoders</vt:lpstr>
      <vt:lpstr>Autoencoders</vt:lpstr>
      <vt:lpstr>Autoencoders</vt:lpstr>
      <vt:lpstr>Generative Adversarial Networks (GANs)</vt:lpstr>
      <vt:lpstr>Reinforcement Learning</vt:lpstr>
      <vt:lpstr>Closing Thoughts</vt:lpstr>
      <vt:lpstr>Copying Rocket Science</vt:lpstr>
      <vt:lpstr>Let’s get Started!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deep learning Part 6: Advanced Architectures</dc:title>
  <dc:creator>Danielle Detering</dc:creator>
  <cp:lastModifiedBy>Danielle Detering</cp:lastModifiedBy>
  <cp:revision>1</cp:revision>
  <dcterms:created xsi:type="dcterms:W3CDTF">2020-09-02T03:29:00Z</dcterms:created>
  <dcterms:modified xsi:type="dcterms:W3CDTF">2020-10-02T00:18:18Z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ddetering@nvidia.com</vt:lpwstr>
  </property>
  <property fmtid="{D5CDD505-2E9C-101B-9397-08002B2CF9AE}" pid="5" name="MSIP_Label_6b558183-044c-4105-8d9c-cea02a2a3d86_SetDate">
    <vt:lpwstr>2020-09-02T03:38:54.4935711Z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Extended_MSFT_Method">
    <vt:lpwstr>Automatic</vt:lpwstr>
  </property>
  <property fmtid="{D5CDD505-2E9C-101B-9397-08002B2CF9AE}" pid="9" name="Sensitivity">
    <vt:lpwstr>Unrestricted</vt:lpwstr>
  </property>
</Properties>
</file>